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60.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16" r:id="rId3"/>
    <p:sldMasterId id="2147483817" r:id="rId4"/>
    <p:sldMasterId id="214748381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6858000" cx="12192000"/>
  <p:notesSz cx="6858000" cy="9144000"/>
  <p:embeddedFontLst>
    <p:embeddedFont>
      <p:font typeface="Montserrat SemiBold"/>
      <p:regular r:id="rId42"/>
      <p:bold r:id="rId43"/>
      <p:italic r:id="rId44"/>
      <p:boldItalic r:id="rId45"/>
    </p:embeddedFont>
    <p:embeddedFont>
      <p:font typeface="Montserrat"/>
      <p:regular r:id="rId46"/>
      <p:bold r:id="rId47"/>
      <p:italic r:id="rId48"/>
      <p:boldItalic r:id="rId49"/>
    </p:embeddedFont>
    <p:embeddedFont>
      <p:font typeface="Lato"/>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MontserratSemiBold-regular.fntdata"/><Relationship Id="rId41" Type="http://schemas.openxmlformats.org/officeDocument/2006/relationships/slide" Target="slides/slide35.xml"/><Relationship Id="rId44" Type="http://schemas.openxmlformats.org/officeDocument/2006/relationships/font" Target="fonts/MontserratSemiBold-italic.fntdata"/><Relationship Id="rId43" Type="http://schemas.openxmlformats.org/officeDocument/2006/relationships/font" Target="fonts/MontserratSemiBold-bold.fntdata"/><Relationship Id="rId46" Type="http://schemas.openxmlformats.org/officeDocument/2006/relationships/font" Target="fonts/Montserrat-regular.fntdata"/><Relationship Id="rId45" Type="http://schemas.openxmlformats.org/officeDocument/2006/relationships/font" Target="fonts/MontserratSemiBold-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font" Target="fonts/Montserrat-italic.fntdata"/><Relationship Id="rId47" Type="http://schemas.openxmlformats.org/officeDocument/2006/relationships/font" Target="fonts/Montserrat-bold.fntdata"/><Relationship Id="rId49" Type="http://schemas.openxmlformats.org/officeDocument/2006/relationships/font" Target="fonts/Montserrat-bold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bold.fntdata"/><Relationship Id="rId50" Type="http://schemas.openxmlformats.org/officeDocument/2006/relationships/font" Target="fonts/Lato-regular.fntdata"/><Relationship Id="rId53" Type="http://schemas.openxmlformats.org/officeDocument/2006/relationships/font" Target="fonts/Lato-boldItalic.fntdata"/><Relationship Id="rId52" Type="http://schemas.openxmlformats.org/officeDocument/2006/relationships/font" Target="fonts/Lato-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0" name="Shape 1860"/>
        <p:cNvGrpSpPr/>
        <p:nvPr/>
      </p:nvGrpSpPr>
      <p:grpSpPr>
        <a:xfrm>
          <a:off x="0" y="0"/>
          <a:ext cx="0" cy="0"/>
          <a:chOff x="0" y="0"/>
          <a:chExt cx="0" cy="0"/>
        </a:xfrm>
      </p:grpSpPr>
      <p:sp>
        <p:nvSpPr>
          <p:cNvPr id="1861" name="Google Shape;1861;g194c81ff4cf_0_12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2" name="Google Shape;1862;g194c81ff4cf_0_1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6" name="Shape 1986"/>
        <p:cNvGrpSpPr/>
        <p:nvPr/>
      </p:nvGrpSpPr>
      <p:grpSpPr>
        <a:xfrm>
          <a:off x="0" y="0"/>
          <a:ext cx="0" cy="0"/>
          <a:chOff x="0" y="0"/>
          <a:chExt cx="0" cy="0"/>
        </a:xfrm>
      </p:grpSpPr>
      <p:sp>
        <p:nvSpPr>
          <p:cNvPr id="1987" name="Google Shape;1987;g1fe0d0c2b38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88" name="Google Shape;1988;g1fe0d0c2b38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9" name="Google Shape;1989;g1fe0d0c2b38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6" name="Shape 1996"/>
        <p:cNvGrpSpPr/>
        <p:nvPr/>
      </p:nvGrpSpPr>
      <p:grpSpPr>
        <a:xfrm>
          <a:off x="0" y="0"/>
          <a:ext cx="0" cy="0"/>
          <a:chOff x="0" y="0"/>
          <a:chExt cx="0" cy="0"/>
        </a:xfrm>
      </p:grpSpPr>
      <p:sp>
        <p:nvSpPr>
          <p:cNvPr id="1997" name="Google Shape;1997;g1fb4ac7adfc_0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98" name="Google Shape;1998;g1fb4ac7adfc_0_2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9" name="Google Shape;1999;g1fb4ac7adfc_0_2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5" name="Shape 2015"/>
        <p:cNvGrpSpPr/>
        <p:nvPr/>
      </p:nvGrpSpPr>
      <p:grpSpPr>
        <a:xfrm>
          <a:off x="0" y="0"/>
          <a:ext cx="0" cy="0"/>
          <a:chOff x="0" y="0"/>
          <a:chExt cx="0" cy="0"/>
        </a:xfrm>
      </p:grpSpPr>
      <p:sp>
        <p:nvSpPr>
          <p:cNvPr id="2016" name="Google Shape;2016;g1fe0d0c2b38_0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7" name="Google Shape;2017;g1fe0d0c2b38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6" name="Shape 2026"/>
        <p:cNvGrpSpPr/>
        <p:nvPr/>
      </p:nvGrpSpPr>
      <p:grpSpPr>
        <a:xfrm>
          <a:off x="0" y="0"/>
          <a:ext cx="0" cy="0"/>
          <a:chOff x="0" y="0"/>
          <a:chExt cx="0" cy="0"/>
        </a:xfrm>
      </p:grpSpPr>
      <p:sp>
        <p:nvSpPr>
          <p:cNvPr id="2027" name="Google Shape;2027;g1fb4ac7adfc_0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28" name="Google Shape;2028;g1fb4ac7adfc_0_2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9" name="Google Shape;2029;g1fb4ac7adfc_0_2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9" name="Shape 2039"/>
        <p:cNvGrpSpPr/>
        <p:nvPr/>
      </p:nvGrpSpPr>
      <p:grpSpPr>
        <a:xfrm>
          <a:off x="0" y="0"/>
          <a:ext cx="0" cy="0"/>
          <a:chOff x="0" y="0"/>
          <a:chExt cx="0" cy="0"/>
        </a:xfrm>
      </p:grpSpPr>
      <p:sp>
        <p:nvSpPr>
          <p:cNvPr id="2040" name="Google Shape;2040;g1fe0d0c2b38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1" name="Google Shape;2041;g1fe0d0c2b38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0" name="Shape 2050"/>
        <p:cNvGrpSpPr/>
        <p:nvPr/>
      </p:nvGrpSpPr>
      <p:grpSpPr>
        <a:xfrm>
          <a:off x="0" y="0"/>
          <a:ext cx="0" cy="0"/>
          <a:chOff x="0" y="0"/>
          <a:chExt cx="0" cy="0"/>
        </a:xfrm>
      </p:grpSpPr>
      <p:sp>
        <p:nvSpPr>
          <p:cNvPr id="2051" name="Google Shape;2051;g1fb4ac7adfc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52" name="Google Shape;2052;g1fb4ac7adfc_0_3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3" name="Google Shape;2053;g1fb4ac7adfc_0_3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7" name="Shape 2067"/>
        <p:cNvGrpSpPr/>
        <p:nvPr/>
      </p:nvGrpSpPr>
      <p:grpSpPr>
        <a:xfrm>
          <a:off x="0" y="0"/>
          <a:ext cx="0" cy="0"/>
          <a:chOff x="0" y="0"/>
          <a:chExt cx="0" cy="0"/>
        </a:xfrm>
      </p:grpSpPr>
      <p:sp>
        <p:nvSpPr>
          <p:cNvPr id="2068" name="Google Shape;2068;g1fe0d0c2b38_0_1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9" name="Google Shape;2069;g1fe0d0c2b38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8" name="Shape 2078"/>
        <p:cNvGrpSpPr/>
        <p:nvPr/>
      </p:nvGrpSpPr>
      <p:grpSpPr>
        <a:xfrm>
          <a:off x="0" y="0"/>
          <a:ext cx="0" cy="0"/>
          <a:chOff x="0" y="0"/>
          <a:chExt cx="0" cy="0"/>
        </a:xfrm>
      </p:grpSpPr>
      <p:sp>
        <p:nvSpPr>
          <p:cNvPr id="2079" name="Google Shape;2079;g1fb4ac7adfc_0_3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80" name="Google Shape;2080;g1fb4ac7adfc_0_3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1" name="Google Shape;2081;g1fb4ac7adfc_0_3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0" name="Shape 2100"/>
        <p:cNvGrpSpPr/>
        <p:nvPr/>
      </p:nvGrpSpPr>
      <p:grpSpPr>
        <a:xfrm>
          <a:off x="0" y="0"/>
          <a:ext cx="0" cy="0"/>
          <a:chOff x="0" y="0"/>
          <a:chExt cx="0" cy="0"/>
        </a:xfrm>
      </p:grpSpPr>
      <p:sp>
        <p:nvSpPr>
          <p:cNvPr id="2101" name="Google Shape;2101;g1fb4ac7adfc_0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02" name="Google Shape;2102;g1fb4ac7adfc_0_2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3" name="Google Shape;2103;g1fb4ac7adfc_0_2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6" name="Shape 2116"/>
        <p:cNvGrpSpPr/>
        <p:nvPr/>
      </p:nvGrpSpPr>
      <p:grpSpPr>
        <a:xfrm>
          <a:off x="0" y="0"/>
          <a:ext cx="0" cy="0"/>
          <a:chOff x="0" y="0"/>
          <a:chExt cx="0" cy="0"/>
        </a:xfrm>
      </p:grpSpPr>
      <p:sp>
        <p:nvSpPr>
          <p:cNvPr id="2117" name="Google Shape;2117;g1fe0d0c2b38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18" name="Google Shape;2118;g1fe0d0c2b38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9" name="Google Shape;2119;g1fe0d0c2b38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5" name="Shape 1875"/>
        <p:cNvGrpSpPr/>
        <p:nvPr/>
      </p:nvGrpSpPr>
      <p:grpSpPr>
        <a:xfrm>
          <a:off x="0" y="0"/>
          <a:ext cx="0" cy="0"/>
          <a:chOff x="0" y="0"/>
          <a:chExt cx="0" cy="0"/>
        </a:xfrm>
      </p:grpSpPr>
      <p:sp>
        <p:nvSpPr>
          <p:cNvPr id="1876" name="Google Shape;1876;g1ff9ed5d37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7" name="Google Shape;1877;g1ff9ed5d37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6" name="Shape 2126"/>
        <p:cNvGrpSpPr/>
        <p:nvPr/>
      </p:nvGrpSpPr>
      <p:grpSpPr>
        <a:xfrm>
          <a:off x="0" y="0"/>
          <a:ext cx="0" cy="0"/>
          <a:chOff x="0" y="0"/>
          <a:chExt cx="0" cy="0"/>
        </a:xfrm>
      </p:grpSpPr>
      <p:sp>
        <p:nvSpPr>
          <p:cNvPr id="2127" name="Google Shape;2127;g1ff9ed5d371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8" name="Google Shape;2128;g1ff9ed5d371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7" name="Shape 2137"/>
        <p:cNvGrpSpPr/>
        <p:nvPr/>
      </p:nvGrpSpPr>
      <p:grpSpPr>
        <a:xfrm>
          <a:off x="0" y="0"/>
          <a:ext cx="0" cy="0"/>
          <a:chOff x="0" y="0"/>
          <a:chExt cx="0" cy="0"/>
        </a:xfrm>
      </p:grpSpPr>
      <p:sp>
        <p:nvSpPr>
          <p:cNvPr id="2138" name="Google Shape;2138;g1fe0d0c2b38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9" name="Google Shape;2139;g1fe0d0c2b38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6" name="Shape 2146"/>
        <p:cNvGrpSpPr/>
        <p:nvPr/>
      </p:nvGrpSpPr>
      <p:grpSpPr>
        <a:xfrm>
          <a:off x="0" y="0"/>
          <a:ext cx="0" cy="0"/>
          <a:chOff x="0" y="0"/>
          <a:chExt cx="0" cy="0"/>
        </a:xfrm>
      </p:grpSpPr>
      <p:sp>
        <p:nvSpPr>
          <p:cNvPr id="2147" name="Google Shape;2147;g194c81ff4cf_0_13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8" name="Google Shape;2148;g194c81ff4cf_0_13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7" name="Shape 2157"/>
        <p:cNvGrpSpPr/>
        <p:nvPr/>
      </p:nvGrpSpPr>
      <p:grpSpPr>
        <a:xfrm>
          <a:off x="0" y="0"/>
          <a:ext cx="0" cy="0"/>
          <a:chOff x="0" y="0"/>
          <a:chExt cx="0" cy="0"/>
        </a:xfrm>
      </p:grpSpPr>
      <p:sp>
        <p:nvSpPr>
          <p:cNvPr id="2158" name="Google Shape;2158;g1fb4ac7adfc_0_4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59" name="Google Shape;2159;g1fb4ac7adfc_0_4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0" name="Google Shape;2160;g1fb4ac7adfc_0_4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4" name="Shape 2164"/>
        <p:cNvGrpSpPr/>
        <p:nvPr/>
      </p:nvGrpSpPr>
      <p:grpSpPr>
        <a:xfrm>
          <a:off x="0" y="0"/>
          <a:ext cx="0" cy="0"/>
          <a:chOff x="0" y="0"/>
          <a:chExt cx="0" cy="0"/>
        </a:xfrm>
      </p:grpSpPr>
      <p:sp>
        <p:nvSpPr>
          <p:cNvPr id="2165" name="Google Shape;2165;g1ff9ed5d371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6" name="Google Shape;2166;g1ff9ed5d371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7" name="Google Shape;2167;g1ff9ed5d371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1" name="Shape 2171"/>
        <p:cNvGrpSpPr/>
        <p:nvPr/>
      </p:nvGrpSpPr>
      <p:grpSpPr>
        <a:xfrm>
          <a:off x="0" y="0"/>
          <a:ext cx="0" cy="0"/>
          <a:chOff x="0" y="0"/>
          <a:chExt cx="0" cy="0"/>
        </a:xfrm>
      </p:grpSpPr>
      <p:sp>
        <p:nvSpPr>
          <p:cNvPr id="2172" name="Google Shape;2172;g1fb4ac7adfc_0_3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73" name="Google Shape;2173;g1fb4ac7adfc_0_3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4" name="Google Shape;2174;g1fb4ac7adfc_0_3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7" name="Shape 2187"/>
        <p:cNvGrpSpPr/>
        <p:nvPr/>
      </p:nvGrpSpPr>
      <p:grpSpPr>
        <a:xfrm>
          <a:off x="0" y="0"/>
          <a:ext cx="0" cy="0"/>
          <a:chOff x="0" y="0"/>
          <a:chExt cx="0" cy="0"/>
        </a:xfrm>
      </p:grpSpPr>
      <p:sp>
        <p:nvSpPr>
          <p:cNvPr id="2188" name="Google Shape;2188;g1ff9ed5d371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9" name="Google Shape;2189;g1ff9ed5d371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8" name="Shape 2198"/>
        <p:cNvGrpSpPr/>
        <p:nvPr/>
      </p:nvGrpSpPr>
      <p:grpSpPr>
        <a:xfrm>
          <a:off x="0" y="0"/>
          <a:ext cx="0" cy="0"/>
          <a:chOff x="0" y="0"/>
          <a:chExt cx="0" cy="0"/>
        </a:xfrm>
      </p:grpSpPr>
      <p:sp>
        <p:nvSpPr>
          <p:cNvPr id="2199" name="Google Shape;2199;g1fb4ac7adfc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0" name="Google Shape;2200;g1fb4ac7adfc_0_2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6" name="Shape 2216"/>
        <p:cNvGrpSpPr/>
        <p:nvPr/>
      </p:nvGrpSpPr>
      <p:grpSpPr>
        <a:xfrm>
          <a:off x="0" y="0"/>
          <a:ext cx="0" cy="0"/>
          <a:chOff x="0" y="0"/>
          <a:chExt cx="0" cy="0"/>
        </a:xfrm>
      </p:grpSpPr>
      <p:sp>
        <p:nvSpPr>
          <p:cNvPr id="2217" name="Google Shape;2217;g1fb4ac7adfc_0_2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18" name="Google Shape;2218;g1fb4ac7adfc_0_2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9" name="Google Shape;2219;g1fb4ac7adfc_0_2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5" name="Shape 2225"/>
        <p:cNvGrpSpPr/>
        <p:nvPr/>
      </p:nvGrpSpPr>
      <p:grpSpPr>
        <a:xfrm>
          <a:off x="0" y="0"/>
          <a:ext cx="0" cy="0"/>
          <a:chOff x="0" y="0"/>
          <a:chExt cx="0" cy="0"/>
        </a:xfrm>
      </p:grpSpPr>
      <p:sp>
        <p:nvSpPr>
          <p:cNvPr id="2226" name="Google Shape;2226;g1ff9ed5d371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27" name="Google Shape;2227;g1ff9ed5d371_0_1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8" name="Google Shape;2228;g1ff9ed5d371_0_1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7" name="Shape 1887"/>
        <p:cNvGrpSpPr/>
        <p:nvPr/>
      </p:nvGrpSpPr>
      <p:grpSpPr>
        <a:xfrm>
          <a:off x="0" y="0"/>
          <a:ext cx="0" cy="0"/>
          <a:chOff x="0" y="0"/>
          <a:chExt cx="0" cy="0"/>
        </a:xfrm>
      </p:grpSpPr>
      <p:sp>
        <p:nvSpPr>
          <p:cNvPr id="1888" name="Google Shape;1888;g194c81ff4cf_0_14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9" name="Google Shape;1889;g194c81ff4cf_0_14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8" name="Shape 2238"/>
        <p:cNvGrpSpPr/>
        <p:nvPr/>
      </p:nvGrpSpPr>
      <p:grpSpPr>
        <a:xfrm>
          <a:off x="0" y="0"/>
          <a:ext cx="0" cy="0"/>
          <a:chOff x="0" y="0"/>
          <a:chExt cx="0" cy="0"/>
        </a:xfrm>
      </p:grpSpPr>
      <p:sp>
        <p:nvSpPr>
          <p:cNvPr id="2239" name="Google Shape;2239;g1fb4ac7adfc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40" name="Google Shape;2240;g1fb4ac7adfc_0_1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1" name="Google Shape;2241;g1fb4ac7adfc_0_1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1" name="Shape 2251"/>
        <p:cNvGrpSpPr/>
        <p:nvPr/>
      </p:nvGrpSpPr>
      <p:grpSpPr>
        <a:xfrm>
          <a:off x="0" y="0"/>
          <a:ext cx="0" cy="0"/>
          <a:chOff x="0" y="0"/>
          <a:chExt cx="0" cy="0"/>
        </a:xfrm>
      </p:grpSpPr>
      <p:sp>
        <p:nvSpPr>
          <p:cNvPr id="2252" name="Google Shape;2252;g1ff9ed5d371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53" name="Google Shape;2253;g1ff9ed5d371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4" name="Google Shape;2254;g1ff9ed5d371_0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0" name="Shape 2260"/>
        <p:cNvGrpSpPr/>
        <p:nvPr/>
      </p:nvGrpSpPr>
      <p:grpSpPr>
        <a:xfrm>
          <a:off x="0" y="0"/>
          <a:ext cx="0" cy="0"/>
          <a:chOff x="0" y="0"/>
          <a:chExt cx="0" cy="0"/>
        </a:xfrm>
      </p:grpSpPr>
      <p:sp>
        <p:nvSpPr>
          <p:cNvPr id="2261" name="Google Shape;2261;g1ff9ed5d371_0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2" name="Google Shape;2262;g1ff9ed5d371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1" name="Shape 2271"/>
        <p:cNvGrpSpPr/>
        <p:nvPr/>
      </p:nvGrpSpPr>
      <p:grpSpPr>
        <a:xfrm>
          <a:off x="0" y="0"/>
          <a:ext cx="0" cy="0"/>
          <a:chOff x="0" y="0"/>
          <a:chExt cx="0" cy="0"/>
        </a:xfrm>
      </p:grpSpPr>
      <p:sp>
        <p:nvSpPr>
          <p:cNvPr id="2272" name="Google Shape;2272;g1fb4ac7adfc_0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3" name="Google Shape;2273;g1fb4ac7adfc_0_2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4" name="Google Shape;2274;g1fb4ac7adfc_0_2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1" name="Shape 2281"/>
        <p:cNvGrpSpPr/>
        <p:nvPr/>
      </p:nvGrpSpPr>
      <p:grpSpPr>
        <a:xfrm>
          <a:off x="0" y="0"/>
          <a:ext cx="0" cy="0"/>
          <a:chOff x="0" y="0"/>
          <a:chExt cx="0" cy="0"/>
        </a:xfrm>
      </p:grpSpPr>
      <p:sp>
        <p:nvSpPr>
          <p:cNvPr id="2282" name="Google Shape;2282;g1ff9ed5d371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83" name="Google Shape;2283;g1ff9ed5d371_0_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4" name="Google Shape;2284;g1ff9ed5d371_0_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4" name="Shape 2294"/>
        <p:cNvGrpSpPr/>
        <p:nvPr/>
      </p:nvGrpSpPr>
      <p:grpSpPr>
        <a:xfrm>
          <a:off x="0" y="0"/>
          <a:ext cx="0" cy="0"/>
          <a:chOff x="0" y="0"/>
          <a:chExt cx="0" cy="0"/>
        </a:xfrm>
      </p:grpSpPr>
      <p:sp>
        <p:nvSpPr>
          <p:cNvPr id="2295" name="Google Shape;2295;g1ff9ed5d371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96" name="Google Shape;2296;g1ff9ed5d371_0_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7" name="Google Shape;2297;g1ff9ed5d371_0_1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9" name="Shape 1899"/>
        <p:cNvGrpSpPr/>
        <p:nvPr/>
      </p:nvGrpSpPr>
      <p:grpSpPr>
        <a:xfrm>
          <a:off x="0" y="0"/>
          <a:ext cx="0" cy="0"/>
          <a:chOff x="0" y="0"/>
          <a:chExt cx="0" cy="0"/>
        </a:xfrm>
      </p:grpSpPr>
      <p:sp>
        <p:nvSpPr>
          <p:cNvPr id="1900" name="Google Shape;1900;g1fb4ac7adf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1" name="Google Shape;1901;g1fb4ac7adfc_0_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1" name="Shape 1921"/>
        <p:cNvGrpSpPr/>
        <p:nvPr/>
      </p:nvGrpSpPr>
      <p:grpSpPr>
        <a:xfrm>
          <a:off x="0" y="0"/>
          <a:ext cx="0" cy="0"/>
          <a:chOff x="0" y="0"/>
          <a:chExt cx="0" cy="0"/>
        </a:xfrm>
      </p:grpSpPr>
      <p:sp>
        <p:nvSpPr>
          <p:cNvPr id="1922" name="Google Shape;1922;g1fb4ac7adfc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23" name="Google Shape;1923;g1fb4ac7adfc_0_1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4" name="Google Shape;1924;g1fb4ac7adfc_0_1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7" name="Shape 1937"/>
        <p:cNvGrpSpPr/>
        <p:nvPr/>
      </p:nvGrpSpPr>
      <p:grpSpPr>
        <a:xfrm>
          <a:off x="0" y="0"/>
          <a:ext cx="0" cy="0"/>
          <a:chOff x="0" y="0"/>
          <a:chExt cx="0" cy="0"/>
        </a:xfrm>
      </p:grpSpPr>
      <p:sp>
        <p:nvSpPr>
          <p:cNvPr id="1938" name="Google Shape;1938;g1fb4ac7adfc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39" name="Google Shape;1939;g1fb4ac7adfc_0_1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0" name="Google Shape;1940;g1fb4ac7adfc_0_1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3" name="Shape 1953"/>
        <p:cNvGrpSpPr/>
        <p:nvPr/>
      </p:nvGrpSpPr>
      <p:grpSpPr>
        <a:xfrm>
          <a:off x="0" y="0"/>
          <a:ext cx="0" cy="0"/>
          <a:chOff x="0" y="0"/>
          <a:chExt cx="0" cy="0"/>
        </a:xfrm>
      </p:grpSpPr>
      <p:sp>
        <p:nvSpPr>
          <p:cNvPr id="1954" name="Google Shape;1954;g1fb4ac7adfc_0_1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5" name="Google Shape;1955;g1fb4ac7adfc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2" name="Shape 1962"/>
        <p:cNvGrpSpPr/>
        <p:nvPr/>
      </p:nvGrpSpPr>
      <p:grpSpPr>
        <a:xfrm>
          <a:off x="0" y="0"/>
          <a:ext cx="0" cy="0"/>
          <a:chOff x="0" y="0"/>
          <a:chExt cx="0" cy="0"/>
        </a:xfrm>
      </p:grpSpPr>
      <p:sp>
        <p:nvSpPr>
          <p:cNvPr id="1963" name="Google Shape;1963;g1fe0d0c2b38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64" name="Google Shape;1964;g1fe0d0c2b38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5" name="Google Shape;1965;g1fe0d0c2b38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5" name="Shape 1975"/>
        <p:cNvGrpSpPr/>
        <p:nvPr/>
      </p:nvGrpSpPr>
      <p:grpSpPr>
        <a:xfrm>
          <a:off x="0" y="0"/>
          <a:ext cx="0" cy="0"/>
          <a:chOff x="0" y="0"/>
          <a:chExt cx="0" cy="0"/>
        </a:xfrm>
      </p:grpSpPr>
      <p:sp>
        <p:nvSpPr>
          <p:cNvPr id="1976" name="Google Shape;1976;g194c81ff4cf_0_13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7" name="Google Shape;1977;g194c81ff4cf_0_13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48.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0.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1.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2.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5.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4.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4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White 1">
  <p:cSld name="6_Title White 1">
    <p:spTree>
      <p:nvGrpSpPr>
        <p:cNvPr id="15" name="Shape 15"/>
        <p:cNvGrpSpPr/>
        <p:nvPr/>
      </p:nvGrpSpPr>
      <p:grpSpPr>
        <a:xfrm>
          <a:off x="0" y="0"/>
          <a:ext cx="0" cy="0"/>
          <a:chOff x="0" y="0"/>
          <a:chExt cx="0" cy="0"/>
        </a:xfrm>
      </p:grpSpPr>
      <p:pic>
        <p:nvPicPr>
          <p:cNvPr descr="Shape&#10;&#10;Description automatically generated with low confidence" id="16" name="Google Shape;16;p2"/>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17" name="Google Shape;17;p2"/>
          <p:cNvSpPr txBox="1"/>
          <p:nvPr>
            <p:ph type="title"/>
          </p:nvPr>
        </p:nvSpPr>
        <p:spPr>
          <a:xfrm>
            <a:off x="468382" y="404546"/>
            <a:ext cx="4669102" cy="1279875"/>
          </a:xfrm>
          <a:prstGeom prst="rect">
            <a:avLst/>
          </a:prstGeom>
          <a:noFill/>
          <a:ln>
            <a:noFill/>
          </a:ln>
        </p:spPr>
        <p:txBody>
          <a:bodyPr anchorCtr="0" anchor="t" bIns="45700" lIns="91425" spcFirstLastPara="1" rIns="91425" wrap="square" tIns="45700">
            <a:noAutofit/>
          </a:bodyPr>
          <a:lstStyle>
            <a:lvl1pPr lvl="0" algn="l">
              <a:lnSpc>
                <a:spcPct val="105999"/>
              </a:lnSpc>
              <a:spcBef>
                <a:spcPts val="0"/>
              </a:spcBef>
              <a:spcAft>
                <a:spcPts val="0"/>
              </a:spcAft>
              <a:buClr>
                <a:schemeClr val="dk1"/>
              </a:buClr>
              <a:buSzPts val="3000"/>
              <a:buFont typeface="Montserrat"/>
              <a:buNone/>
              <a:defRPr b="1" i="0" sz="30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body"/>
          </p:nvPr>
        </p:nvSpPr>
        <p:spPr>
          <a:xfrm>
            <a:off x="468382" y="1931922"/>
            <a:ext cx="4669102"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hite 1">
  <p:cSld name="Title White 1">
    <p:spTree>
      <p:nvGrpSpPr>
        <p:cNvPr id="43" name="Shape 43"/>
        <p:cNvGrpSpPr/>
        <p:nvPr/>
      </p:nvGrpSpPr>
      <p:grpSpPr>
        <a:xfrm>
          <a:off x="0" y="0"/>
          <a:ext cx="0" cy="0"/>
          <a:chOff x="0" y="0"/>
          <a:chExt cx="0" cy="0"/>
        </a:xfrm>
      </p:grpSpPr>
      <p:pic>
        <p:nvPicPr>
          <p:cNvPr descr="Shape&#10;&#10;Description automatically generated with low confidence" id="44" name="Google Shape;44;p11"/>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45" name="Google Shape;45;p11"/>
          <p:cNvSpPr txBox="1"/>
          <p:nvPr>
            <p:ph type="title"/>
          </p:nvPr>
        </p:nvSpPr>
        <p:spPr>
          <a:xfrm>
            <a:off x="269159" y="204521"/>
            <a:ext cx="5903843" cy="915319"/>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wo Content">
  <p:cSld name="16_Two Content">
    <p:spTree>
      <p:nvGrpSpPr>
        <p:cNvPr id="1007" name="Shape 1007"/>
        <p:cNvGrpSpPr/>
        <p:nvPr/>
      </p:nvGrpSpPr>
      <p:grpSpPr>
        <a:xfrm>
          <a:off x="0" y="0"/>
          <a:ext cx="0" cy="0"/>
          <a:chOff x="0" y="0"/>
          <a:chExt cx="0" cy="0"/>
        </a:xfrm>
      </p:grpSpPr>
      <p:pic>
        <p:nvPicPr>
          <p:cNvPr id="1008" name="Google Shape;1008;p102"/>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009" name="Google Shape;1009;p102"/>
          <p:cNvSpPr txBox="1"/>
          <p:nvPr>
            <p:ph type="title"/>
          </p:nvPr>
        </p:nvSpPr>
        <p:spPr>
          <a:xfrm>
            <a:off x="192157" y="204521"/>
            <a:ext cx="54483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10" name="Google Shape;1010;p102"/>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wo Content">
  <p:cSld name="15_Two Content">
    <p:spTree>
      <p:nvGrpSpPr>
        <p:cNvPr id="1011" name="Shape 1011"/>
        <p:cNvGrpSpPr/>
        <p:nvPr/>
      </p:nvGrpSpPr>
      <p:grpSpPr>
        <a:xfrm>
          <a:off x="0" y="0"/>
          <a:ext cx="0" cy="0"/>
          <a:chOff x="0" y="0"/>
          <a:chExt cx="0" cy="0"/>
        </a:xfrm>
      </p:grpSpPr>
      <p:pic>
        <p:nvPicPr>
          <p:cNvPr id="1012" name="Google Shape;1012;p103"/>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013" name="Google Shape;1013;p103"/>
          <p:cNvSpPr txBox="1"/>
          <p:nvPr>
            <p:ph type="title"/>
          </p:nvPr>
        </p:nvSpPr>
        <p:spPr>
          <a:xfrm>
            <a:off x="192157" y="204521"/>
            <a:ext cx="54483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14" name="Google Shape;1014;p103"/>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wo Content">
  <p:cSld name="17_Two Content">
    <p:spTree>
      <p:nvGrpSpPr>
        <p:cNvPr id="1015" name="Shape 1015"/>
        <p:cNvGrpSpPr/>
        <p:nvPr/>
      </p:nvGrpSpPr>
      <p:grpSpPr>
        <a:xfrm>
          <a:off x="0" y="0"/>
          <a:ext cx="0" cy="0"/>
          <a:chOff x="0" y="0"/>
          <a:chExt cx="0" cy="0"/>
        </a:xfrm>
      </p:grpSpPr>
      <p:sp>
        <p:nvSpPr>
          <p:cNvPr id="1016" name="Google Shape;1016;p104"/>
          <p:cNvSpPr txBox="1"/>
          <p:nvPr>
            <p:ph type="title"/>
          </p:nvPr>
        </p:nvSpPr>
        <p:spPr>
          <a:xfrm>
            <a:off x="192157" y="204521"/>
            <a:ext cx="54483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17" name="Google Shape;1017;p104"/>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wo Content">
  <p:cSld name="18_Two Content">
    <p:spTree>
      <p:nvGrpSpPr>
        <p:cNvPr id="1018" name="Shape 1018"/>
        <p:cNvGrpSpPr/>
        <p:nvPr/>
      </p:nvGrpSpPr>
      <p:grpSpPr>
        <a:xfrm>
          <a:off x="0" y="0"/>
          <a:ext cx="0" cy="0"/>
          <a:chOff x="0" y="0"/>
          <a:chExt cx="0" cy="0"/>
        </a:xfrm>
      </p:grpSpPr>
      <p:sp>
        <p:nvSpPr>
          <p:cNvPr id="1019" name="Google Shape;1019;p105"/>
          <p:cNvSpPr txBox="1"/>
          <p:nvPr>
            <p:ph type="title"/>
          </p:nvPr>
        </p:nvSpPr>
        <p:spPr>
          <a:xfrm>
            <a:off x="192157" y="204521"/>
            <a:ext cx="54483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0" name="Google Shape;1020;p105"/>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21" name="Shape 1021"/>
        <p:cNvGrpSpPr/>
        <p:nvPr/>
      </p:nvGrpSpPr>
      <p:grpSpPr>
        <a:xfrm>
          <a:off x="0" y="0"/>
          <a:ext cx="0" cy="0"/>
          <a:chOff x="0" y="0"/>
          <a:chExt cx="0" cy="0"/>
        </a:xfrm>
      </p:grpSpPr>
      <p:sp>
        <p:nvSpPr>
          <p:cNvPr id="1022" name="Google Shape;1022;p106"/>
          <p:cNvSpPr/>
          <p:nvPr/>
        </p:nvSpPr>
        <p:spPr>
          <a:xfrm>
            <a:off x="-24000" y="0"/>
            <a:ext cx="12240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023" name="Shape 1023"/>
        <p:cNvGrpSpPr/>
        <p:nvPr/>
      </p:nvGrpSpPr>
      <p:grpSpPr>
        <a:xfrm>
          <a:off x="0" y="0"/>
          <a:ext cx="0" cy="0"/>
          <a:chOff x="0" y="0"/>
          <a:chExt cx="0" cy="0"/>
        </a:xfrm>
      </p:grpSpPr>
      <p:sp>
        <p:nvSpPr>
          <p:cNvPr id="1024" name="Google Shape;1024;p107"/>
          <p:cNvSpPr/>
          <p:nvPr/>
        </p:nvSpPr>
        <p:spPr>
          <a:xfrm>
            <a:off x="-24000" y="0"/>
            <a:ext cx="12240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1025" name="Shape 1025"/>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itle White 1">
  <p:cSld name="26_Title White 1">
    <p:spTree>
      <p:nvGrpSpPr>
        <p:cNvPr id="1026" name="Shape 1026"/>
        <p:cNvGrpSpPr/>
        <p:nvPr/>
      </p:nvGrpSpPr>
      <p:grpSpPr>
        <a:xfrm>
          <a:off x="0" y="0"/>
          <a:ext cx="0" cy="0"/>
          <a:chOff x="0" y="0"/>
          <a:chExt cx="0" cy="0"/>
        </a:xfrm>
      </p:grpSpPr>
      <p:pic>
        <p:nvPicPr>
          <p:cNvPr descr="A group of people sitting on a couch&#10;&#10;Description automatically generated with medium confidence" id="1027" name="Google Shape;1027;p109"/>
          <p:cNvPicPr preferRelativeResize="0"/>
          <p:nvPr/>
        </p:nvPicPr>
        <p:blipFill rotWithShape="1">
          <a:blip r:embed="rId2">
            <a:alphaModFix/>
          </a:blip>
          <a:srcRect b="16143" l="398" r="0" t="26016"/>
          <a:stretch/>
        </p:blipFill>
        <p:spPr>
          <a:xfrm>
            <a:off x="470647" y="441787"/>
            <a:ext cx="11295529" cy="4372679"/>
          </a:xfrm>
          <a:prstGeom prst="rect">
            <a:avLst/>
          </a:prstGeom>
          <a:noFill/>
          <a:ln>
            <a:noFill/>
          </a:ln>
        </p:spPr>
      </p:pic>
      <p:pic>
        <p:nvPicPr>
          <p:cNvPr descr="Shape&#10;&#10;Description automatically generated with low confidence" id="1028" name="Google Shape;1028;p109"/>
          <p:cNvPicPr preferRelativeResize="0"/>
          <p:nvPr/>
        </p:nvPicPr>
        <p:blipFill rotWithShape="1">
          <a:blip r:embed="rId3">
            <a:alphaModFix/>
          </a:blip>
          <a:srcRect b="0" l="0" r="0" t="0"/>
          <a:stretch/>
        </p:blipFill>
        <p:spPr>
          <a:xfrm>
            <a:off x="11085534" y="6161236"/>
            <a:ext cx="831669" cy="415835"/>
          </a:xfrm>
          <a:prstGeom prst="rect">
            <a:avLst/>
          </a:prstGeom>
          <a:noFill/>
          <a:ln>
            <a:noFill/>
          </a:ln>
        </p:spPr>
      </p:pic>
      <p:sp>
        <p:nvSpPr>
          <p:cNvPr id="1029" name="Google Shape;1029;p109"/>
          <p:cNvSpPr txBox="1"/>
          <p:nvPr>
            <p:ph type="title"/>
          </p:nvPr>
        </p:nvSpPr>
        <p:spPr>
          <a:xfrm>
            <a:off x="468382" y="5155145"/>
            <a:ext cx="4669200" cy="595500"/>
          </a:xfrm>
          <a:prstGeom prst="rect">
            <a:avLst/>
          </a:prstGeom>
          <a:noFill/>
          <a:ln>
            <a:noFill/>
          </a:ln>
        </p:spPr>
        <p:txBody>
          <a:bodyPr anchorCtr="0" anchor="t" bIns="45700" lIns="91425" spcFirstLastPara="1" rIns="91425" wrap="square" tIns="45700">
            <a:noAutofit/>
          </a:bodyPr>
          <a:lstStyle>
            <a:lvl1pPr lvl="0" rtl="0" algn="l">
              <a:lnSpc>
                <a:spcPct val="132500"/>
              </a:lnSpc>
              <a:spcBef>
                <a:spcPts val="0"/>
              </a:spcBef>
              <a:spcAft>
                <a:spcPts val="0"/>
              </a:spcAft>
              <a:buClr>
                <a:schemeClr val="dk1"/>
              </a:buClr>
              <a:buSzPts val="2400"/>
              <a:buFont typeface="Montserrat"/>
              <a:buNone/>
              <a:defRPr b="1" i="0" sz="24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030" name="Google Shape;1030;p109"/>
          <p:cNvPicPr preferRelativeResize="0"/>
          <p:nvPr/>
        </p:nvPicPr>
        <p:blipFill rotWithShape="1">
          <a:blip r:embed="rId4">
            <a:alphaModFix/>
          </a:blip>
          <a:srcRect b="1394" l="8998" r="34011" t="30886"/>
          <a:stretch/>
        </p:blipFill>
        <p:spPr>
          <a:xfrm flipH="1">
            <a:off x="5234797" y="448839"/>
            <a:ext cx="6531378" cy="4365625"/>
          </a:xfrm>
          <a:prstGeom prst="rect">
            <a:avLst/>
          </a:prstGeom>
          <a:noFill/>
          <a:ln>
            <a:noFill/>
          </a:ln>
        </p:spPr>
      </p:pic>
      <p:sp>
        <p:nvSpPr>
          <p:cNvPr id="1031" name="Google Shape;1031;p109"/>
          <p:cNvSpPr txBox="1"/>
          <p:nvPr>
            <p:ph idx="1" type="body"/>
          </p:nvPr>
        </p:nvSpPr>
        <p:spPr>
          <a:xfrm>
            <a:off x="468382" y="5820797"/>
            <a:ext cx="4669200" cy="595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32" name="Shape 1032"/>
        <p:cNvGrpSpPr/>
        <p:nvPr/>
      </p:nvGrpSpPr>
      <p:grpSpPr>
        <a:xfrm>
          <a:off x="0" y="0"/>
          <a:ext cx="0" cy="0"/>
          <a:chOff x="0" y="0"/>
          <a:chExt cx="0" cy="0"/>
        </a:xfrm>
      </p:grpSpPr>
      <p:sp>
        <p:nvSpPr>
          <p:cNvPr id="1033" name="Google Shape;1033;p1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3400"/>
              <a:buFont typeface="Montserrat SemiBold"/>
              <a:buNone/>
              <a:defRPr b="1" i="0" sz="3400">
                <a:latin typeface="Montserrat SemiBold"/>
                <a:ea typeface="Montserrat SemiBold"/>
                <a:cs typeface="Montserrat SemiBold"/>
                <a:sym typeface="Montserrat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4" name="Google Shape;1034;p1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rtl="0" algn="l">
              <a:lnSpc>
                <a:spcPct val="90000"/>
              </a:lnSpc>
              <a:spcBef>
                <a:spcPts val="1000"/>
              </a:spcBef>
              <a:spcAft>
                <a:spcPts val="0"/>
              </a:spcAft>
              <a:buClr>
                <a:schemeClr val="dk1"/>
              </a:buClr>
              <a:buSzPts val="2800"/>
              <a:buChar char="•"/>
              <a:defRPr>
                <a:latin typeface="Montserrat"/>
                <a:ea typeface="Montserrat"/>
                <a:cs typeface="Montserrat"/>
                <a:sym typeface="Montserrat"/>
              </a:defRPr>
            </a:lvl1pPr>
            <a:lvl2pPr indent="-381000" lvl="1" marL="914400" rtl="0" algn="l">
              <a:lnSpc>
                <a:spcPct val="90000"/>
              </a:lnSpc>
              <a:spcBef>
                <a:spcPts val="500"/>
              </a:spcBef>
              <a:spcAft>
                <a:spcPts val="0"/>
              </a:spcAft>
              <a:buClr>
                <a:schemeClr val="dk1"/>
              </a:buClr>
              <a:buSzPts val="2400"/>
              <a:buChar char="•"/>
              <a:defRPr>
                <a:latin typeface="Montserrat"/>
                <a:ea typeface="Montserrat"/>
                <a:cs typeface="Montserrat"/>
                <a:sym typeface="Montserrat"/>
              </a:defRPr>
            </a:lvl2pPr>
            <a:lvl3pPr indent="-355600" lvl="2" marL="1371600" rtl="0" algn="l">
              <a:lnSpc>
                <a:spcPct val="90000"/>
              </a:lnSpc>
              <a:spcBef>
                <a:spcPts val="500"/>
              </a:spcBef>
              <a:spcAft>
                <a:spcPts val="0"/>
              </a:spcAft>
              <a:buClr>
                <a:schemeClr val="dk1"/>
              </a:buClr>
              <a:buSzPts val="2000"/>
              <a:buChar char="•"/>
              <a:defRPr>
                <a:latin typeface="Montserrat"/>
                <a:ea typeface="Montserrat"/>
                <a:cs typeface="Montserrat"/>
                <a:sym typeface="Montserrat"/>
              </a:defRPr>
            </a:lvl3pPr>
            <a:lvl4pPr indent="-342900" lvl="3" marL="1828800" rtl="0" algn="l">
              <a:lnSpc>
                <a:spcPct val="90000"/>
              </a:lnSpc>
              <a:spcBef>
                <a:spcPts val="500"/>
              </a:spcBef>
              <a:spcAft>
                <a:spcPts val="0"/>
              </a:spcAft>
              <a:buClr>
                <a:schemeClr val="dk1"/>
              </a:buClr>
              <a:buSzPts val="1800"/>
              <a:buChar char="•"/>
              <a:defRPr>
                <a:latin typeface="Montserrat"/>
                <a:ea typeface="Montserrat"/>
                <a:cs typeface="Montserrat"/>
                <a:sym typeface="Montserrat"/>
              </a:defRPr>
            </a:lvl4pPr>
            <a:lvl5pPr indent="-342900" lvl="4" marL="2286000" rtl="0" algn="l">
              <a:lnSpc>
                <a:spcPct val="90000"/>
              </a:lnSpc>
              <a:spcBef>
                <a:spcPts val="500"/>
              </a:spcBef>
              <a:spcAft>
                <a:spcPts val="0"/>
              </a:spcAft>
              <a:buClr>
                <a:schemeClr val="dk1"/>
              </a:buClr>
              <a:buSzPts val="1800"/>
              <a:buChar char="•"/>
              <a:defRPr>
                <a:latin typeface="Montserrat"/>
                <a:ea typeface="Montserrat"/>
                <a:cs typeface="Montserrat"/>
                <a:sym typeface="Montserrat"/>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35" name="Google Shape;1035;p1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atin typeface="Montserrat"/>
                <a:ea typeface="Montserrat"/>
                <a:cs typeface="Montserrat"/>
                <a:sym typeface="Montserrat"/>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36" name="Google Shape;1036;p1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atin typeface="Montserrat"/>
                <a:ea typeface="Montserrat"/>
                <a:cs typeface="Montserrat"/>
                <a:sym typeface="Montserrat"/>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37" name="Google Shape;1037;p1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200">
                <a:solidFill>
                  <a:srgbClr val="888888"/>
                </a:solidFill>
                <a:latin typeface="Montserrat"/>
                <a:ea typeface="Montserrat"/>
                <a:cs typeface="Montserrat"/>
                <a:sym typeface="Montserrat"/>
              </a:defRPr>
            </a:lvl1pPr>
            <a:lvl2pPr indent="0" lvl="1" marL="0" rtl="0" algn="r">
              <a:spcBef>
                <a:spcPts val="0"/>
              </a:spcBef>
              <a:buNone/>
              <a:defRPr sz="1200">
                <a:solidFill>
                  <a:srgbClr val="888888"/>
                </a:solidFill>
                <a:latin typeface="Montserrat"/>
                <a:ea typeface="Montserrat"/>
                <a:cs typeface="Montserrat"/>
                <a:sym typeface="Montserrat"/>
              </a:defRPr>
            </a:lvl2pPr>
            <a:lvl3pPr indent="0" lvl="2" marL="0" rtl="0" algn="r">
              <a:spcBef>
                <a:spcPts val="0"/>
              </a:spcBef>
              <a:buNone/>
              <a:defRPr sz="1200">
                <a:solidFill>
                  <a:srgbClr val="888888"/>
                </a:solidFill>
                <a:latin typeface="Montserrat"/>
                <a:ea typeface="Montserrat"/>
                <a:cs typeface="Montserrat"/>
                <a:sym typeface="Montserrat"/>
              </a:defRPr>
            </a:lvl3pPr>
            <a:lvl4pPr indent="0" lvl="3" marL="0" rtl="0" algn="r">
              <a:spcBef>
                <a:spcPts val="0"/>
              </a:spcBef>
              <a:buNone/>
              <a:defRPr sz="1200">
                <a:solidFill>
                  <a:srgbClr val="888888"/>
                </a:solidFill>
                <a:latin typeface="Montserrat"/>
                <a:ea typeface="Montserrat"/>
                <a:cs typeface="Montserrat"/>
                <a:sym typeface="Montserrat"/>
              </a:defRPr>
            </a:lvl4pPr>
            <a:lvl5pPr indent="0" lvl="4" marL="0" rtl="0" algn="r">
              <a:spcBef>
                <a:spcPts val="0"/>
              </a:spcBef>
              <a:buNone/>
              <a:defRPr sz="1200">
                <a:solidFill>
                  <a:srgbClr val="888888"/>
                </a:solidFill>
                <a:latin typeface="Montserrat"/>
                <a:ea typeface="Montserrat"/>
                <a:cs typeface="Montserrat"/>
                <a:sym typeface="Montserrat"/>
              </a:defRPr>
            </a:lvl5pPr>
            <a:lvl6pPr indent="0" lvl="5" marL="0" rtl="0" algn="r">
              <a:spcBef>
                <a:spcPts val="0"/>
              </a:spcBef>
              <a:buNone/>
              <a:defRPr sz="1200">
                <a:solidFill>
                  <a:srgbClr val="888888"/>
                </a:solidFill>
                <a:latin typeface="Montserrat"/>
                <a:ea typeface="Montserrat"/>
                <a:cs typeface="Montserrat"/>
                <a:sym typeface="Montserrat"/>
              </a:defRPr>
            </a:lvl6pPr>
            <a:lvl7pPr indent="0" lvl="6" marL="0" rtl="0" algn="r">
              <a:spcBef>
                <a:spcPts val="0"/>
              </a:spcBef>
              <a:buNone/>
              <a:defRPr sz="1200">
                <a:solidFill>
                  <a:srgbClr val="888888"/>
                </a:solidFill>
                <a:latin typeface="Montserrat"/>
                <a:ea typeface="Montserrat"/>
                <a:cs typeface="Montserrat"/>
                <a:sym typeface="Montserrat"/>
              </a:defRPr>
            </a:lvl7pPr>
            <a:lvl8pPr indent="0" lvl="7" marL="0" rtl="0" algn="r">
              <a:spcBef>
                <a:spcPts val="0"/>
              </a:spcBef>
              <a:buNone/>
              <a:defRPr sz="1200">
                <a:solidFill>
                  <a:srgbClr val="888888"/>
                </a:solidFill>
                <a:latin typeface="Montserrat"/>
                <a:ea typeface="Montserrat"/>
                <a:cs typeface="Montserrat"/>
                <a:sym typeface="Montserrat"/>
              </a:defRPr>
            </a:lvl8pPr>
            <a:lvl9pPr indent="0" lvl="8" marL="0" rtl="0" algn="r">
              <a:spcBef>
                <a:spcPts val="0"/>
              </a:spcBef>
              <a:buNone/>
              <a:defRPr sz="1200">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pic>
        <p:nvPicPr>
          <p:cNvPr id="1038" name="Google Shape;1038;p110"/>
          <p:cNvPicPr preferRelativeResize="0"/>
          <p:nvPr/>
        </p:nvPicPr>
        <p:blipFill rotWithShape="1">
          <a:blip r:embed="rId2">
            <a:alphaModFix/>
          </a:blip>
          <a:srcRect b="0" l="0" r="0" t="0"/>
          <a:stretch/>
        </p:blipFill>
        <p:spPr>
          <a:xfrm>
            <a:off x="10671859" y="5865377"/>
            <a:ext cx="1015193" cy="511171"/>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White 1">
  <p:cSld name="1_Title White 1">
    <p:spTree>
      <p:nvGrpSpPr>
        <p:cNvPr id="1039" name="Shape 1039"/>
        <p:cNvGrpSpPr/>
        <p:nvPr/>
      </p:nvGrpSpPr>
      <p:grpSpPr>
        <a:xfrm>
          <a:off x="0" y="0"/>
          <a:ext cx="0" cy="0"/>
          <a:chOff x="0" y="0"/>
          <a:chExt cx="0" cy="0"/>
        </a:xfrm>
      </p:grpSpPr>
      <p:pic>
        <p:nvPicPr>
          <p:cNvPr descr="Shape&#10;&#10;Description automatically generated with low confidence" id="1040" name="Google Shape;1040;p111"/>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1041" name="Google Shape;1041;p111"/>
          <p:cNvSpPr txBox="1"/>
          <p:nvPr>
            <p:ph type="title"/>
          </p:nvPr>
        </p:nvSpPr>
        <p:spPr>
          <a:xfrm>
            <a:off x="468382" y="404546"/>
            <a:ext cx="4036800" cy="1090800"/>
          </a:xfrm>
          <a:prstGeom prst="rect">
            <a:avLst/>
          </a:prstGeom>
          <a:noFill/>
          <a:ln>
            <a:noFill/>
          </a:ln>
        </p:spPr>
        <p:txBody>
          <a:bodyPr anchorCtr="0" anchor="t" bIns="45700" lIns="91425" spcFirstLastPara="1" rIns="91425" wrap="square" tIns="45700">
            <a:normAutofit/>
          </a:bodyPr>
          <a:lstStyle>
            <a:lvl1pPr lvl="0" rtl="0" algn="l">
              <a:lnSpc>
                <a:spcPct val="113571"/>
              </a:lnSpc>
              <a:spcBef>
                <a:spcPts val="0"/>
              </a:spcBef>
              <a:spcAft>
                <a:spcPts val="0"/>
              </a:spcAft>
              <a:buClr>
                <a:schemeClr val="dk1"/>
              </a:buClr>
              <a:buSzPts val="2800"/>
              <a:buFont typeface="Montserrat"/>
              <a:buNone/>
              <a:defRPr b="1" i="0" sz="28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2" name="Google Shape;1042;p111"/>
          <p:cNvSpPr txBox="1"/>
          <p:nvPr>
            <p:ph idx="1" type="body"/>
          </p:nvPr>
        </p:nvSpPr>
        <p:spPr>
          <a:xfrm>
            <a:off x="468382" y="1741166"/>
            <a:ext cx="40368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Slide">
  <p:cSld name="20_Title Slide">
    <p:spTree>
      <p:nvGrpSpPr>
        <p:cNvPr id="46" name="Shape 46"/>
        <p:cNvGrpSpPr/>
        <p:nvPr/>
      </p:nvGrpSpPr>
      <p:grpSpPr>
        <a:xfrm>
          <a:off x="0" y="0"/>
          <a:ext cx="0" cy="0"/>
          <a:chOff x="0" y="0"/>
          <a:chExt cx="0" cy="0"/>
        </a:xfrm>
      </p:grpSpPr>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hite 1">
  <p:cSld name="Title White 1">
    <p:spTree>
      <p:nvGrpSpPr>
        <p:cNvPr id="1043" name="Shape 1043"/>
        <p:cNvGrpSpPr/>
        <p:nvPr/>
      </p:nvGrpSpPr>
      <p:grpSpPr>
        <a:xfrm>
          <a:off x="0" y="0"/>
          <a:ext cx="0" cy="0"/>
          <a:chOff x="0" y="0"/>
          <a:chExt cx="0" cy="0"/>
        </a:xfrm>
      </p:grpSpPr>
      <p:pic>
        <p:nvPicPr>
          <p:cNvPr descr="Shape&#10;&#10;Description automatically generated with low confidence" id="1044" name="Google Shape;1044;p112"/>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1045" name="Google Shape;1045;p112"/>
          <p:cNvSpPr txBox="1"/>
          <p:nvPr>
            <p:ph type="title"/>
          </p:nvPr>
        </p:nvSpPr>
        <p:spPr>
          <a:xfrm>
            <a:off x="269159" y="204521"/>
            <a:ext cx="5903700" cy="9153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Title White 1">
  <p:cSld name="30_Title White 1">
    <p:spTree>
      <p:nvGrpSpPr>
        <p:cNvPr id="1046" name="Shape 1046"/>
        <p:cNvGrpSpPr/>
        <p:nvPr/>
      </p:nvGrpSpPr>
      <p:grpSpPr>
        <a:xfrm>
          <a:off x="0" y="0"/>
          <a:ext cx="0" cy="0"/>
          <a:chOff x="0" y="0"/>
          <a:chExt cx="0" cy="0"/>
        </a:xfrm>
      </p:grpSpPr>
      <p:sp>
        <p:nvSpPr>
          <p:cNvPr id="1047" name="Google Shape;1047;p113"/>
          <p:cNvSpPr txBox="1"/>
          <p:nvPr>
            <p:ph type="title"/>
          </p:nvPr>
        </p:nvSpPr>
        <p:spPr>
          <a:xfrm>
            <a:off x="269159" y="204521"/>
            <a:ext cx="5903700" cy="9153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White 1">
  <p:cSld name="10_Title White 1">
    <p:spTree>
      <p:nvGrpSpPr>
        <p:cNvPr id="1048" name="Shape 1048"/>
        <p:cNvGrpSpPr/>
        <p:nvPr/>
      </p:nvGrpSpPr>
      <p:grpSpPr>
        <a:xfrm>
          <a:off x="0" y="0"/>
          <a:ext cx="0" cy="0"/>
          <a:chOff x="0" y="0"/>
          <a:chExt cx="0" cy="0"/>
        </a:xfrm>
      </p:grpSpPr>
      <p:sp>
        <p:nvSpPr>
          <p:cNvPr id="1049" name="Google Shape;1049;p114"/>
          <p:cNvSpPr txBox="1"/>
          <p:nvPr>
            <p:ph idx="1" type="body"/>
          </p:nvPr>
        </p:nvSpPr>
        <p:spPr>
          <a:xfrm>
            <a:off x="2415418" y="5271132"/>
            <a:ext cx="2160600" cy="3168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pic>
        <p:nvPicPr>
          <p:cNvPr descr="Shape&#10;&#10;Description automatically generated with low confidence" id="1050" name="Google Shape;1050;p114"/>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1051" name="Google Shape;1051;p114"/>
          <p:cNvSpPr/>
          <p:nvPr>
            <p:ph idx="2" type="pic"/>
          </p:nvPr>
        </p:nvSpPr>
        <p:spPr>
          <a:xfrm>
            <a:off x="2833690" y="1267651"/>
            <a:ext cx="1323000" cy="1323000"/>
          </a:xfrm>
          <a:prstGeom prst="ellipse">
            <a:avLst/>
          </a:prstGeom>
          <a:noFill/>
          <a:ln>
            <a:noFill/>
          </a:ln>
        </p:spPr>
      </p:sp>
      <p:sp>
        <p:nvSpPr>
          <p:cNvPr id="1052" name="Google Shape;1052;p114"/>
          <p:cNvSpPr txBox="1"/>
          <p:nvPr>
            <p:ph idx="3" type="body"/>
          </p:nvPr>
        </p:nvSpPr>
        <p:spPr>
          <a:xfrm>
            <a:off x="2415418" y="3101973"/>
            <a:ext cx="2160600" cy="4953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53" name="Google Shape;1053;p114"/>
          <p:cNvSpPr/>
          <p:nvPr>
            <p:ph idx="4" type="pic"/>
          </p:nvPr>
        </p:nvSpPr>
        <p:spPr>
          <a:xfrm>
            <a:off x="5438016" y="1267651"/>
            <a:ext cx="1323000" cy="1323000"/>
          </a:xfrm>
          <a:prstGeom prst="ellipse">
            <a:avLst/>
          </a:prstGeom>
          <a:noFill/>
          <a:ln>
            <a:noFill/>
          </a:ln>
        </p:spPr>
      </p:sp>
      <p:sp>
        <p:nvSpPr>
          <p:cNvPr id="1054" name="Google Shape;1054;p114"/>
          <p:cNvSpPr txBox="1"/>
          <p:nvPr>
            <p:ph idx="5" type="body"/>
          </p:nvPr>
        </p:nvSpPr>
        <p:spPr>
          <a:xfrm>
            <a:off x="5019744" y="3101973"/>
            <a:ext cx="2160600" cy="4953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55" name="Google Shape;1055;p114"/>
          <p:cNvSpPr/>
          <p:nvPr>
            <p:ph idx="6" type="pic"/>
          </p:nvPr>
        </p:nvSpPr>
        <p:spPr>
          <a:xfrm>
            <a:off x="8028816" y="1267651"/>
            <a:ext cx="1323000" cy="1323000"/>
          </a:xfrm>
          <a:prstGeom prst="ellipse">
            <a:avLst/>
          </a:prstGeom>
          <a:noFill/>
          <a:ln>
            <a:noFill/>
          </a:ln>
        </p:spPr>
      </p:sp>
      <p:sp>
        <p:nvSpPr>
          <p:cNvPr id="1056" name="Google Shape;1056;p114"/>
          <p:cNvSpPr txBox="1"/>
          <p:nvPr>
            <p:ph idx="7" type="body"/>
          </p:nvPr>
        </p:nvSpPr>
        <p:spPr>
          <a:xfrm>
            <a:off x="7610544" y="3101973"/>
            <a:ext cx="2160600" cy="4953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57" name="Google Shape;1057;p114"/>
          <p:cNvSpPr/>
          <p:nvPr>
            <p:ph idx="8" type="pic"/>
          </p:nvPr>
        </p:nvSpPr>
        <p:spPr>
          <a:xfrm>
            <a:off x="2833690" y="3782251"/>
            <a:ext cx="1323000" cy="1323000"/>
          </a:xfrm>
          <a:prstGeom prst="ellipse">
            <a:avLst/>
          </a:prstGeom>
          <a:noFill/>
          <a:ln>
            <a:noFill/>
          </a:ln>
        </p:spPr>
      </p:sp>
      <p:sp>
        <p:nvSpPr>
          <p:cNvPr id="1058" name="Google Shape;1058;p114"/>
          <p:cNvSpPr txBox="1"/>
          <p:nvPr>
            <p:ph idx="9" type="body"/>
          </p:nvPr>
        </p:nvSpPr>
        <p:spPr>
          <a:xfrm>
            <a:off x="2415418" y="5616573"/>
            <a:ext cx="2160600" cy="4953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59" name="Google Shape;1059;p114"/>
          <p:cNvSpPr/>
          <p:nvPr>
            <p:ph idx="13" type="pic"/>
          </p:nvPr>
        </p:nvSpPr>
        <p:spPr>
          <a:xfrm>
            <a:off x="5438016" y="3782251"/>
            <a:ext cx="1323000" cy="1323000"/>
          </a:xfrm>
          <a:prstGeom prst="ellipse">
            <a:avLst/>
          </a:prstGeom>
          <a:noFill/>
          <a:ln>
            <a:noFill/>
          </a:ln>
        </p:spPr>
      </p:sp>
      <p:sp>
        <p:nvSpPr>
          <p:cNvPr id="1060" name="Google Shape;1060;p114"/>
          <p:cNvSpPr txBox="1"/>
          <p:nvPr>
            <p:ph idx="14" type="body"/>
          </p:nvPr>
        </p:nvSpPr>
        <p:spPr>
          <a:xfrm>
            <a:off x="5019744" y="5616573"/>
            <a:ext cx="2160600" cy="4953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61" name="Google Shape;1061;p114"/>
          <p:cNvSpPr/>
          <p:nvPr>
            <p:ph idx="15" type="pic"/>
          </p:nvPr>
        </p:nvSpPr>
        <p:spPr>
          <a:xfrm>
            <a:off x="8028816" y="3782251"/>
            <a:ext cx="1323000" cy="1323000"/>
          </a:xfrm>
          <a:prstGeom prst="ellipse">
            <a:avLst/>
          </a:prstGeom>
          <a:noFill/>
          <a:ln>
            <a:noFill/>
          </a:ln>
        </p:spPr>
      </p:sp>
      <p:sp>
        <p:nvSpPr>
          <p:cNvPr id="1062" name="Google Shape;1062;p114"/>
          <p:cNvSpPr txBox="1"/>
          <p:nvPr>
            <p:ph idx="16" type="body"/>
          </p:nvPr>
        </p:nvSpPr>
        <p:spPr>
          <a:xfrm>
            <a:off x="7610544" y="5616573"/>
            <a:ext cx="2160600" cy="4953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63" name="Google Shape;1063;p114"/>
          <p:cNvSpPr txBox="1"/>
          <p:nvPr>
            <p:ph type="title"/>
          </p:nvPr>
        </p:nvSpPr>
        <p:spPr>
          <a:xfrm>
            <a:off x="468382" y="404546"/>
            <a:ext cx="4669200" cy="437700"/>
          </a:xfrm>
          <a:prstGeom prst="rect">
            <a:avLst/>
          </a:prstGeom>
          <a:noFill/>
          <a:ln>
            <a:noFill/>
          </a:ln>
        </p:spPr>
        <p:txBody>
          <a:bodyPr anchorCtr="0" anchor="t" bIns="45700" lIns="91425" spcFirstLastPara="1" rIns="91425" wrap="square" tIns="45700">
            <a:noAutofit/>
          </a:bodyPr>
          <a:lstStyle>
            <a:lvl1pPr lvl="0" rtl="0" algn="l">
              <a:lnSpc>
                <a:spcPct val="106000"/>
              </a:lnSpc>
              <a:spcBef>
                <a:spcPts val="0"/>
              </a:spcBef>
              <a:spcAft>
                <a:spcPts val="0"/>
              </a:spcAft>
              <a:buClr>
                <a:schemeClr val="dk1"/>
              </a:buClr>
              <a:buSzPts val="3000"/>
              <a:buFont typeface="Montserrat"/>
              <a:buNone/>
              <a:defRPr b="1" i="0" sz="30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64" name="Google Shape;1064;p114"/>
          <p:cNvSpPr txBox="1"/>
          <p:nvPr>
            <p:ph idx="17" type="body"/>
          </p:nvPr>
        </p:nvSpPr>
        <p:spPr>
          <a:xfrm>
            <a:off x="5026538" y="5271132"/>
            <a:ext cx="2160600" cy="3168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65" name="Google Shape;1065;p114"/>
          <p:cNvSpPr txBox="1"/>
          <p:nvPr>
            <p:ph idx="18" type="body"/>
          </p:nvPr>
        </p:nvSpPr>
        <p:spPr>
          <a:xfrm>
            <a:off x="7607178" y="5271132"/>
            <a:ext cx="2160600" cy="3168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66" name="Google Shape;1066;p114"/>
          <p:cNvSpPr txBox="1"/>
          <p:nvPr>
            <p:ph idx="19" type="body"/>
          </p:nvPr>
        </p:nvSpPr>
        <p:spPr>
          <a:xfrm>
            <a:off x="2415418" y="2771772"/>
            <a:ext cx="2160600" cy="3168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67" name="Google Shape;1067;p114"/>
          <p:cNvSpPr txBox="1"/>
          <p:nvPr>
            <p:ph idx="20" type="body"/>
          </p:nvPr>
        </p:nvSpPr>
        <p:spPr>
          <a:xfrm>
            <a:off x="5026538" y="2771772"/>
            <a:ext cx="2160600" cy="3168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68" name="Google Shape;1068;p114"/>
          <p:cNvSpPr txBox="1"/>
          <p:nvPr>
            <p:ph idx="21" type="body"/>
          </p:nvPr>
        </p:nvSpPr>
        <p:spPr>
          <a:xfrm>
            <a:off x="7607178" y="2771772"/>
            <a:ext cx="2160600" cy="3168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White 1">
  <p:cSld name="4_Title White 1">
    <p:spTree>
      <p:nvGrpSpPr>
        <p:cNvPr id="1069" name="Shape 1069"/>
        <p:cNvGrpSpPr/>
        <p:nvPr/>
      </p:nvGrpSpPr>
      <p:grpSpPr>
        <a:xfrm>
          <a:off x="0" y="0"/>
          <a:ext cx="0" cy="0"/>
          <a:chOff x="0" y="0"/>
          <a:chExt cx="0" cy="0"/>
        </a:xfrm>
      </p:grpSpPr>
      <p:sp>
        <p:nvSpPr>
          <p:cNvPr id="1070" name="Google Shape;1070;p115"/>
          <p:cNvSpPr/>
          <p:nvPr>
            <p:ph idx="2" type="pic"/>
          </p:nvPr>
        </p:nvSpPr>
        <p:spPr>
          <a:xfrm>
            <a:off x="4933948" y="0"/>
            <a:ext cx="7258200" cy="6858000"/>
          </a:xfrm>
          <a:prstGeom prst="rect">
            <a:avLst/>
          </a:prstGeom>
          <a:solidFill>
            <a:schemeClr val="accent2"/>
          </a:solidFill>
          <a:ln>
            <a:noFill/>
          </a:ln>
        </p:spPr>
      </p:sp>
      <p:sp>
        <p:nvSpPr>
          <p:cNvPr id="1071" name="Google Shape;1071;p115"/>
          <p:cNvSpPr txBox="1"/>
          <p:nvPr>
            <p:ph type="title"/>
          </p:nvPr>
        </p:nvSpPr>
        <p:spPr>
          <a:xfrm>
            <a:off x="468382" y="404546"/>
            <a:ext cx="4055400" cy="1279800"/>
          </a:xfrm>
          <a:prstGeom prst="rect">
            <a:avLst/>
          </a:prstGeom>
          <a:noFill/>
          <a:ln>
            <a:noFill/>
          </a:ln>
        </p:spPr>
        <p:txBody>
          <a:bodyPr anchorCtr="0" anchor="t" bIns="45700" lIns="91425" spcFirstLastPara="1" rIns="91425" wrap="square" tIns="45700">
            <a:noAutofit/>
          </a:bodyPr>
          <a:lstStyle>
            <a:lvl1pPr lvl="0" rtl="0" algn="l">
              <a:lnSpc>
                <a:spcPct val="106000"/>
              </a:lnSpc>
              <a:spcBef>
                <a:spcPts val="0"/>
              </a:spcBef>
              <a:spcAft>
                <a:spcPts val="0"/>
              </a:spcAft>
              <a:buClr>
                <a:schemeClr val="dk1"/>
              </a:buClr>
              <a:buSzPts val="3000"/>
              <a:buFont typeface="Montserrat"/>
              <a:buNone/>
              <a:defRPr b="1" i="0" sz="30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2" name="Google Shape;1072;p115"/>
          <p:cNvSpPr txBox="1"/>
          <p:nvPr>
            <p:ph idx="1" type="body"/>
          </p:nvPr>
        </p:nvSpPr>
        <p:spPr>
          <a:xfrm>
            <a:off x="468382" y="1933671"/>
            <a:ext cx="40554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pic>
        <p:nvPicPr>
          <p:cNvPr id="1073" name="Google Shape;1073;p115"/>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White 1">
  <p:cSld name="12_Title White 1">
    <p:spTree>
      <p:nvGrpSpPr>
        <p:cNvPr id="1074" name="Shape 1074"/>
        <p:cNvGrpSpPr/>
        <p:nvPr/>
      </p:nvGrpSpPr>
      <p:grpSpPr>
        <a:xfrm>
          <a:off x="0" y="0"/>
          <a:ext cx="0" cy="0"/>
          <a:chOff x="0" y="0"/>
          <a:chExt cx="0" cy="0"/>
        </a:xfrm>
      </p:grpSpPr>
      <p:sp>
        <p:nvSpPr>
          <p:cNvPr id="1075" name="Google Shape;1075;p116"/>
          <p:cNvSpPr/>
          <p:nvPr>
            <p:ph idx="2" type="pic"/>
          </p:nvPr>
        </p:nvSpPr>
        <p:spPr>
          <a:xfrm>
            <a:off x="0" y="0"/>
            <a:ext cx="3200400" cy="6858000"/>
          </a:xfrm>
          <a:prstGeom prst="rect">
            <a:avLst/>
          </a:prstGeom>
          <a:solidFill>
            <a:schemeClr val="accent2"/>
          </a:solidFill>
          <a:ln>
            <a:noFill/>
          </a:ln>
        </p:spPr>
      </p:sp>
      <p:sp>
        <p:nvSpPr>
          <p:cNvPr id="1076" name="Google Shape;1076;p116"/>
          <p:cNvSpPr/>
          <p:nvPr/>
        </p:nvSpPr>
        <p:spPr>
          <a:xfrm>
            <a:off x="3200405" y="0"/>
            <a:ext cx="32004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7" name="Google Shape;1077;p116"/>
          <p:cNvSpPr txBox="1"/>
          <p:nvPr>
            <p:ph type="title"/>
          </p:nvPr>
        </p:nvSpPr>
        <p:spPr>
          <a:xfrm>
            <a:off x="3668787" y="404546"/>
            <a:ext cx="2173200" cy="1279800"/>
          </a:xfrm>
          <a:prstGeom prst="rect">
            <a:avLst/>
          </a:prstGeom>
          <a:noFill/>
          <a:ln>
            <a:noFill/>
          </a:ln>
        </p:spPr>
        <p:txBody>
          <a:bodyPr anchorCtr="0" anchor="t" bIns="45700" lIns="91425" spcFirstLastPara="1" rIns="91425" wrap="square" tIns="45700">
            <a:noAutofit/>
          </a:bodyPr>
          <a:lstStyle>
            <a:lvl1pPr lvl="0" rtl="0" algn="l">
              <a:lnSpc>
                <a:spcPct val="132500"/>
              </a:lnSpc>
              <a:spcBef>
                <a:spcPts val="0"/>
              </a:spcBef>
              <a:spcAft>
                <a:spcPts val="0"/>
              </a:spcAft>
              <a:buClr>
                <a:schemeClr val="lt1"/>
              </a:buClr>
              <a:buSzPts val="2400"/>
              <a:buFont typeface="Montserrat"/>
              <a:buNone/>
              <a:defRPr b="1" i="0" sz="2400" cap="none">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8" name="Google Shape;1078;p116"/>
          <p:cNvSpPr txBox="1"/>
          <p:nvPr>
            <p:ph idx="1" type="body"/>
          </p:nvPr>
        </p:nvSpPr>
        <p:spPr>
          <a:xfrm>
            <a:off x="3668787" y="1933671"/>
            <a:ext cx="2173200" cy="2676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1600"/>
              <a:buNone/>
              <a:defRPr sz="16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pic>
        <p:nvPicPr>
          <p:cNvPr id="1079" name="Google Shape;1079;p116"/>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080" name="Google Shape;1080;p116"/>
          <p:cNvSpPr txBox="1"/>
          <p:nvPr>
            <p:ph idx="3" type="body"/>
          </p:nvPr>
        </p:nvSpPr>
        <p:spPr>
          <a:xfrm>
            <a:off x="6770758" y="1083404"/>
            <a:ext cx="5088900" cy="17004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81" name="Google Shape;1081;p116"/>
          <p:cNvSpPr txBox="1"/>
          <p:nvPr>
            <p:ph idx="4" type="body"/>
          </p:nvPr>
        </p:nvSpPr>
        <p:spPr>
          <a:xfrm>
            <a:off x="6770758" y="524027"/>
            <a:ext cx="5088900" cy="4662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000"/>
              <a:buNone/>
              <a:defRPr sz="20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82" name="Google Shape;1082;p116"/>
          <p:cNvSpPr txBox="1"/>
          <p:nvPr>
            <p:ph idx="5" type="body"/>
          </p:nvPr>
        </p:nvSpPr>
        <p:spPr>
          <a:xfrm>
            <a:off x="6770758" y="3559904"/>
            <a:ext cx="5088900" cy="17004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83" name="Google Shape;1083;p116"/>
          <p:cNvSpPr txBox="1"/>
          <p:nvPr>
            <p:ph idx="6" type="body"/>
          </p:nvPr>
        </p:nvSpPr>
        <p:spPr>
          <a:xfrm>
            <a:off x="6770758" y="3000527"/>
            <a:ext cx="5088900" cy="4662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000"/>
              <a:buNone/>
              <a:defRPr sz="20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pic>
        <p:nvPicPr>
          <p:cNvPr descr="Shape&#10;&#10;Description automatically generated with low confidence" id="1084" name="Google Shape;1084;p116"/>
          <p:cNvPicPr preferRelativeResize="0"/>
          <p:nvPr/>
        </p:nvPicPr>
        <p:blipFill rotWithShape="1">
          <a:blip r:embed="rId3">
            <a:alphaModFix/>
          </a:blip>
          <a:srcRect b="0" l="0" r="0" t="0"/>
          <a:stretch/>
        </p:blipFill>
        <p:spPr>
          <a:xfrm>
            <a:off x="11085534" y="6161236"/>
            <a:ext cx="831669" cy="415835"/>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White 1">
  <p:cSld name="15_Title White 1">
    <p:spTree>
      <p:nvGrpSpPr>
        <p:cNvPr id="1085" name="Shape 1085"/>
        <p:cNvGrpSpPr/>
        <p:nvPr/>
      </p:nvGrpSpPr>
      <p:grpSpPr>
        <a:xfrm>
          <a:off x="0" y="0"/>
          <a:ext cx="0" cy="0"/>
          <a:chOff x="0" y="0"/>
          <a:chExt cx="0" cy="0"/>
        </a:xfrm>
      </p:grpSpPr>
      <p:sp>
        <p:nvSpPr>
          <p:cNvPr id="1086" name="Google Shape;1086;p117"/>
          <p:cNvSpPr/>
          <p:nvPr>
            <p:ph idx="2" type="pic"/>
          </p:nvPr>
        </p:nvSpPr>
        <p:spPr>
          <a:xfrm>
            <a:off x="1544320" y="2305685"/>
            <a:ext cx="2885400" cy="1854900"/>
          </a:xfrm>
          <a:prstGeom prst="rect">
            <a:avLst/>
          </a:prstGeom>
          <a:solidFill>
            <a:schemeClr val="accent2"/>
          </a:solidFill>
          <a:ln>
            <a:noFill/>
          </a:ln>
        </p:spPr>
      </p:sp>
      <p:pic>
        <p:nvPicPr>
          <p:cNvPr id="1087" name="Google Shape;1087;p117"/>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pic>
        <p:nvPicPr>
          <p:cNvPr descr="Shape&#10;&#10;Description automatically generated with low confidence" id="1088" name="Google Shape;1088;p117"/>
          <p:cNvPicPr preferRelativeResize="0"/>
          <p:nvPr/>
        </p:nvPicPr>
        <p:blipFill rotWithShape="1">
          <a:blip r:embed="rId3">
            <a:alphaModFix/>
          </a:blip>
          <a:srcRect b="0" l="0" r="0" t="0"/>
          <a:stretch/>
        </p:blipFill>
        <p:spPr>
          <a:xfrm>
            <a:off x="11085534" y="6161236"/>
            <a:ext cx="831669" cy="415835"/>
          </a:xfrm>
          <a:prstGeom prst="rect">
            <a:avLst/>
          </a:prstGeom>
          <a:noFill/>
          <a:ln>
            <a:noFill/>
          </a:ln>
        </p:spPr>
      </p:pic>
      <p:sp>
        <p:nvSpPr>
          <p:cNvPr id="1089" name="Google Shape;1089;p117"/>
          <p:cNvSpPr/>
          <p:nvPr>
            <p:ph idx="3" type="pic"/>
          </p:nvPr>
        </p:nvSpPr>
        <p:spPr>
          <a:xfrm>
            <a:off x="4480560" y="2305685"/>
            <a:ext cx="3769500" cy="1854900"/>
          </a:xfrm>
          <a:prstGeom prst="rect">
            <a:avLst/>
          </a:prstGeom>
          <a:solidFill>
            <a:schemeClr val="accent2"/>
          </a:solidFill>
          <a:ln>
            <a:noFill/>
          </a:ln>
        </p:spPr>
      </p:sp>
      <p:sp>
        <p:nvSpPr>
          <p:cNvPr id="1090" name="Google Shape;1090;p117"/>
          <p:cNvSpPr/>
          <p:nvPr>
            <p:ph idx="4" type="pic"/>
          </p:nvPr>
        </p:nvSpPr>
        <p:spPr>
          <a:xfrm>
            <a:off x="8290560" y="2305685"/>
            <a:ext cx="2255400" cy="1854900"/>
          </a:xfrm>
          <a:prstGeom prst="rect">
            <a:avLst/>
          </a:prstGeom>
          <a:solidFill>
            <a:schemeClr val="accent2"/>
          </a:solidFill>
          <a:ln>
            <a:noFill/>
          </a:ln>
        </p:spPr>
      </p:sp>
      <p:sp>
        <p:nvSpPr>
          <p:cNvPr id="1091" name="Google Shape;1091;p117"/>
          <p:cNvSpPr/>
          <p:nvPr>
            <p:ph idx="5" type="pic"/>
          </p:nvPr>
        </p:nvSpPr>
        <p:spPr>
          <a:xfrm>
            <a:off x="1544320" y="4205605"/>
            <a:ext cx="2255400" cy="1854900"/>
          </a:xfrm>
          <a:prstGeom prst="rect">
            <a:avLst/>
          </a:prstGeom>
          <a:solidFill>
            <a:schemeClr val="accent2"/>
          </a:solidFill>
          <a:ln>
            <a:noFill/>
          </a:ln>
        </p:spPr>
      </p:sp>
      <p:sp>
        <p:nvSpPr>
          <p:cNvPr id="1092" name="Google Shape;1092;p117"/>
          <p:cNvSpPr/>
          <p:nvPr>
            <p:ph idx="6" type="pic"/>
          </p:nvPr>
        </p:nvSpPr>
        <p:spPr>
          <a:xfrm>
            <a:off x="3850640" y="4205605"/>
            <a:ext cx="2255400" cy="1854900"/>
          </a:xfrm>
          <a:prstGeom prst="rect">
            <a:avLst/>
          </a:prstGeom>
          <a:solidFill>
            <a:schemeClr val="accent2"/>
          </a:solidFill>
          <a:ln>
            <a:noFill/>
          </a:ln>
        </p:spPr>
      </p:sp>
      <p:sp>
        <p:nvSpPr>
          <p:cNvPr id="1093" name="Google Shape;1093;p117"/>
          <p:cNvSpPr/>
          <p:nvPr>
            <p:ph idx="7" type="pic"/>
          </p:nvPr>
        </p:nvSpPr>
        <p:spPr>
          <a:xfrm>
            <a:off x="6156960" y="4205605"/>
            <a:ext cx="4389000" cy="1854900"/>
          </a:xfrm>
          <a:prstGeom prst="rect">
            <a:avLst/>
          </a:prstGeom>
          <a:solidFill>
            <a:schemeClr val="accent2"/>
          </a:solidFill>
          <a:ln>
            <a:noFill/>
          </a:ln>
        </p:spPr>
      </p:sp>
      <p:sp>
        <p:nvSpPr>
          <p:cNvPr id="1094" name="Google Shape;1094;p117"/>
          <p:cNvSpPr txBox="1"/>
          <p:nvPr>
            <p:ph type="title"/>
          </p:nvPr>
        </p:nvSpPr>
        <p:spPr>
          <a:xfrm>
            <a:off x="468382" y="404546"/>
            <a:ext cx="4187700" cy="437700"/>
          </a:xfrm>
          <a:prstGeom prst="rect">
            <a:avLst/>
          </a:prstGeom>
          <a:noFill/>
          <a:ln>
            <a:noFill/>
          </a:ln>
        </p:spPr>
        <p:txBody>
          <a:bodyPr anchorCtr="0" anchor="t" bIns="45700" lIns="91425" spcFirstLastPara="1" rIns="91425" wrap="square" tIns="45700">
            <a:no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5" name="Google Shape;1095;p117"/>
          <p:cNvSpPr txBox="1"/>
          <p:nvPr>
            <p:ph idx="1" type="body"/>
          </p:nvPr>
        </p:nvSpPr>
        <p:spPr>
          <a:xfrm>
            <a:off x="468382" y="870785"/>
            <a:ext cx="4187700" cy="99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White 1">
  <p:cSld name="16_Title White 1">
    <p:spTree>
      <p:nvGrpSpPr>
        <p:cNvPr id="1096" name="Shape 1096"/>
        <p:cNvGrpSpPr/>
        <p:nvPr/>
      </p:nvGrpSpPr>
      <p:grpSpPr>
        <a:xfrm>
          <a:off x="0" y="0"/>
          <a:ext cx="0" cy="0"/>
          <a:chOff x="0" y="0"/>
          <a:chExt cx="0" cy="0"/>
        </a:xfrm>
      </p:grpSpPr>
      <p:pic>
        <p:nvPicPr>
          <p:cNvPr id="1097" name="Google Shape;1097;p118"/>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pic>
        <p:nvPicPr>
          <p:cNvPr descr="Shape&#10;&#10;Description automatically generated with low confidence" id="1098" name="Google Shape;1098;p118"/>
          <p:cNvPicPr preferRelativeResize="0"/>
          <p:nvPr/>
        </p:nvPicPr>
        <p:blipFill rotWithShape="1">
          <a:blip r:embed="rId3">
            <a:alphaModFix/>
          </a:blip>
          <a:srcRect b="0" l="0" r="0" t="0"/>
          <a:stretch/>
        </p:blipFill>
        <p:spPr>
          <a:xfrm>
            <a:off x="11085534" y="6161236"/>
            <a:ext cx="831669" cy="415835"/>
          </a:xfrm>
          <a:prstGeom prst="rect">
            <a:avLst/>
          </a:prstGeom>
          <a:noFill/>
          <a:ln>
            <a:noFill/>
          </a:ln>
        </p:spPr>
      </p:pic>
      <p:sp>
        <p:nvSpPr>
          <p:cNvPr id="1099" name="Google Shape;1099;p118"/>
          <p:cNvSpPr/>
          <p:nvPr>
            <p:ph idx="2" type="pic"/>
          </p:nvPr>
        </p:nvSpPr>
        <p:spPr>
          <a:xfrm>
            <a:off x="1290320" y="2234565"/>
            <a:ext cx="3027600" cy="2896200"/>
          </a:xfrm>
          <a:prstGeom prst="rect">
            <a:avLst/>
          </a:prstGeom>
          <a:solidFill>
            <a:schemeClr val="accent2"/>
          </a:solidFill>
          <a:ln>
            <a:noFill/>
          </a:ln>
        </p:spPr>
      </p:sp>
      <p:sp>
        <p:nvSpPr>
          <p:cNvPr id="1100" name="Google Shape;1100;p118"/>
          <p:cNvSpPr txBox="1"/>
          <p:nvPr>
            <p:ph type="title"/>
          </p:nvPr>
        </p:nvSpPr>
        <p:spPr>
          <a:xfrm>
            <a:off x="468382" y="404546"/>
            <a:ext cx="4187700" cy="437700"/>
          </a:xfrm>
          <a:prstGeom prst="rect">
            <a:avLst/>
          </a:prstGeom>
          <a:noFill/>
          <a:ln>
            <a:noFill/>
          </a:ln>
        </p:spPr>
        <p:txBody>
          <a:bodyPr anchorCtr="0" anchor="t" bIns="45700" lIns="91425" spcFirstLastPara="1" rIns="91425" wrap="square" tIns="45700">
            <a:no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1" name="Google Shape;1101;p118"/>
          <p:cNvSpPr txBox="1"/>
          <p:nvPr>
            <p:ph idx="1" type="body"/>
          </p:nvPr>
        </p:nvSpPr>
        <p:spPr>
          <a:xfrm>
            <a:off x="468382" y="870785"/>
            <a:ext cx="4187700" cy="99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02" name="Google Shape;1102;p118"/>
          <p:cNvSpPr/>
          <p:nvPr>
            <p:ph idx="3" type="pic"/>
          </p:nvPr>
        </p:nvSpPr>
        <p:spPr>
          <a:xfrm>
            <a:off x="4622800" y="2234565"/>
            <a:ext cx="3027600" cy="2896200"/>
          </a:xfrm>
          <a:prstGeom prst="rect">
            <a:avLst/>
          </a:prstGeom>
          <a:solidFill>
            <a:schemeClr val="accent2"/>
          </a:solidFill>
          <a:ln>
            <a:noFill/>
          </a:ln>
        </p:spPr>
      </p:sp>
      <p:sp>
        <p:nvSpPr>
          <p:cNvPr id="1103" name="Google Shape;1103;p118"/>
          <p:cNvSpPr/>
          <p:nvPr>
            <p:ph idx="4" type="pic"/>
          </p:nvPr>
        </p:nvSpPr>
        <p:spPr>
          <a:xfrm>
            <a:off x="7955280" y="2234565"/>
            <a:ext cx="3027600" cy="2896200"/>
          </a:xfrm>
          <a:prstGeom prst="rect">
            <a:avLst/>
          </a:prstGeom>
          <a:solidFill>
            <a:schemeClr val="accent2"/>
          </a:solidFill>
          <a:ln>
            <a:noFill/>
          </a:ln>
        </p:spPr>
      </p:sp>
      <p:sp>
        <p:nvSpPr>
          <p:cNvPr id="1104" name="Google Shape;1104;p118"/>
          <p:cNvSpPr txBox="1"/>
          <p:nvPr>
            <p:ph idx="5" type="body"/>
          </p:nvPr>
        </p:nvSpPr>
        <p:spPr>
          <a:xfrm>
            <a:off x="1734698" y="5382147"/>
            <a:ext cx="2160600" cy="3168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05" name="Google Shape;1105;p118"/>
          <p:cNvSpPr txBox="1"/>
          <p:nvPr>
            <p:ph idx="6" type="body"/>
          </p:nvPr>
        </p:nvSpPr>
        <p:spPr>
          <a:xfrm>
            <a:off x="1734698" y="5727588"/>
            <a:ext cx="2160600" cy="4953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06" name="Google Shape;1106;p118"/>
          <p:cNvSpPr txBox="1"/>
          <p:nvPr>
            <p:ph idx="7" type="body"/>
          </p:nvPr>
        </p:nvSpPr>
        <p:spPr>
          <a:xfrm>
            <a:off x="5087498" y="5382147"/>
            <a:ext cx="2160600" cy="3168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07" name="Google Shape;1107;p118"/>
          <p:cNvSpPr txBox="1"/>
          <p:nvPr>
            <p:ph idx="8" type="body"/>
          </p:nvPr>
        </p:nvSpPr>
        <p:spPr>
          <a:xfrm>
            <a:off x="5087498" y="5727588"/>
            <a:ext cx="2160600" cy="4953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08" name="Google Shape;1108;p118"/>
          <p:cNvSpPr txBox="1"/>
          <p:nvPr>
            <p:ph idx="9" type="body"/>
          </p:nvPr>
        </p:nvSpPr>
        <p:spPr>
          <a:xfrm>
            <a:off x="8409818" y="5382147"/>
            <a:ext cx="2160600" cy="3168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09" name="Google Shape;1109;p118"/>
          <p:cNvSpPr txBox="1"/>
          <p:nvPr>
            <p:ph idx="13" type="body"/>
          </p:nvPr>
        </p:nvSpPr>
        <p:spPr>
          <a:xfrm>
            <a:off x="8409818" y="5727588"/>
            <a:ext cx="2160600" cy="4953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White 1">
  <p:cSld name="9_Title White 1">
    <p:spTree>
      <p:nvGrpSpPr>
        <p:cNvPr id="1110" name="Shape 1110"/>
        <p:cNvGrpSpPr/>
        <p:nvPr/>
      </p:nvGrpSpPr>
      <p:grpSpPr>
        <a:xfrm>
          <a:off x="0" y="0"/>
          <a:ext cx="0" cy="0"/>
          <a:chOff x="0" y="0"/>
          <a:chExt cx="0" cy="0"/>
        </a:xfrm>
      </p:grpSpPr>
      <p:pic>
        <p:nvPicPr>
          <p:cNvPr descr="Shape&#10;&#10;Description automatically generated with low confidence" id="1111" name="Google Shape;1111;p119"/>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1112" name="Google Shape;1112;p119"/>
          <p:cNvSpPr txBox="1"/>
          <p:nvPr>
            <p:ph type="title"/>
          </p:nvPr>
        </p:nvSpPr>
        <p:spPr>
          <a:xfrm>
            <a:off x="468382" y="404546"/>
            <a:ext cx="4187700" cy="1279800"/>
          </a:xfrm>
          <a:prstGeom prst="rect">
            <a:avLst/>
          </a:prstGeom>
          <a:noFill/>
          <a:ln>
            <a:noFill/>
          </a:ln>
        </p:spPr>
        <p:txBody>
          <a:bodyPr anchorCtr="0" anchor="t" bIns="45700" lIns="91425" spcFirstLastPara="1" rIns="91425" wrap="square" tIns="45700">
            <a:noAutofit/>
          </a:bodyPr>
          <a:lstStyle>
            <a:lvl1pPr lvl="0" rtl="0" algn="l">
              <a:lnSpc>
                <a:spcPct val="106000"/>
              </a:lnSpc>
              <a:spcBef>
                <a:spcPts val="0"/>
              </a:spcBef>
              <a:spcAft>
                <a:spcPts val="0"/>
              </a:spcAft>
              <a:buClr>
                <a:schemeClr val="dk1"/>
              </a:buClr>
              <a:buSzPts val="3000"/>
              <a:buFont typeface="Montserrat"/>
              <a:buNone/>
              <a:defRPr b="1" i="0" sz="30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3" name="Google Shape;1113;p119"/>
          <p:cNvSpPr txBox="1"/>
          <p:nvPr>
            <p:ph idx="1" type="body"/>
          </p:nvPr>
        </p:nvSpPr>
        <p:spPr>
          <a:xfrm>
            <a:off x="468382" y="1931922"/>
            <a:ext cx="41877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grpSp>
        <p:nvGrpSpPr>
          <p:cNvPr id="1114" name="Google Shape;1114;p119"/>
          <p:cNvGrpSpPr/>
          <p:nvPr/>
        </p:nvGrpSpPr>
        <p:grpSpPr>
          <a:xfrm rot="-5400000">
            <a:off x="6474725" y="385044"/>
            <a:ext cx="4433667" cy="6256440"/>
            <a:chOff x="0" y="0"/>
            <a:chExt cx="6837858" cy="9649044"/>
          </a:xfrm>
        </p:grpSpPr>
        <p:sp>
          <p:nvSpPr>
            <p:cNvPr id="1115" name="Google Shape;1115;p119"/>
            <p:cNvSpPr/>
            <p:nvPr/>
          </p:nvSpPr>
          <p:spPr>
            <a:xfrm>
              <a:off x="0" y="0"/>
              <a:ext cx="6837858" cy="9649044"/>
            </a:xfrm>
            <a:custGeom>
              <a:rect b="b" l="l" r="r" t="t"/>
              <a:pathLst>
                <a:path extrusionOk="0" h="21600" w="2160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16" name="Google Shape;1116;p119"/>
            <p:cNvSpPr/>
            <p:nvPr/>
          </p:nvSpPr>
          <p:spPr>
            <a:xfrm>
              <a:off x="41475" y="46084"/>
              <a:ext cx="6750324" cy="9561456"/>
            </a:xfrm>
            <a:custGeom>
              <a:rect b="b" l="l" r="r" t="t"/>
              <a:pathLst>
                <a:path extrusionOk="0" h="21600" w="2160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17" name="Google Shape;1117;p119"/>
            <p:cNvSpPr/>
            <p:nvPr/>
          </p:nvSpPr>
          <p:spPr>
            <a:xfrm>
              <a:off x="391717" y="815693"/>
              <a:ext cx="6049836" cy="8022240"/>
            </a:xfrm>
            <a:custGeom>
              <a:rect b="b" l="l" r="r" t="t"/>
              <a:pathLst>
                <a:path extrusionOk="0" h="21600" w="2160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18" name="Google Shape;1118;p119"/>
            <p:cNvSpPr/>
            <p:nvPr/>
          </p:nvSpPr>
          <p:spPr>
            <a:xfrm>
              <a:off x="414759" y="834127"/>
              <a:ext cx="6008364" cy="7980768"/>
            </a:xfrm>
            <a:custGeom>
              <a:rect b="b" l="l" r="r" t="t"/>
              <a:pathLst>
                <a:path extrusionOk="0" h="21600" w="2160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19" name="Google Shape;1119;p119"/>
            <p:cNvSpPr/>
            <p:nvPr/>
          </p:nvSpPr>
          <p:spPr>
            <a:xfrm>
              <a:off x="3364936" y="382500"/>
              <a:ext cx="108790" cy="108795"/>
            </a:xfrm>
            <a:custGeom>
              <a:rect b="b" l="l" r="r" t="t"/>
              <a:pathLst>
                <a:path extrusionOk="0" h="21448" w="21447">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20" name="Google Shape;1120;p119"/>
            <p:cNvSpPr/>
            <p:nvPr/>
          </p:nvSpPr>
          <p:spPr>
            <a:xfrm>
              <a:off x="3378649" y="396990"/>
              <a:ext cx="80553" cy="80553"/>
            </a:xfrm>
            <a:custGeom>
              <a:rect b="b" l="l" r="r" t="t"/>
              <a:pathLst>
                <a:path extrusionOk="0" h="21254" w="21254">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21" name="Google Shape;1121;p119"/>
            <p:cNvSpPr/>
            <p:nvPr/>
          </p:nvSpPr>
          <p:spPr>
            <a:xfrm>
              <a:off x="3396418" y="414759"/>
              <a:ext cx="45036" cy="45036"/>
            </a:xfrm>
            <a:custGeom>
              <a:rect b="b" l="l" r="r" t="t"/>
              <a:pathLst>
                <a:path extrusionOk="0" h="21600" w="2160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22" name="Google Shape;1122;p119"/>
            <p:cNvSpPr/>
            <p:nvPr/>
          </p:nvSpPr>
          <p:spPr>
            <a:xfrm>
              <a:off x="3201255" y="9044755"/>
              <a:ext cx="421713" cy="422174"/>
            </a:xfrm>
            <a:custGeom>
              <a:rect b="b" l="l" r="r" t="t"/>
              <a:pathLst>
                <a:path extrusionOk="0" h="21330" w="21304">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49800"/>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23" name="Google Shape;1123;p119"/>
            <p:cNvSpPr/>
            <p:nvPr/>
          </p:nvSpPr>
          <p:spPr>
            <a:xfrm>
              <a:off x="3198255" y="9048324"/>
              <a:ext cx="201690" cy="218201"/>
            </a:xfrm>
            <a:custGeom>
              <a:rect b="b" l="l" r="r" t="t"/>
              <a:pathLst>
                <a:path extrusionOk="0" h="21408" w="2160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49800"/>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24" name="Google Shape;1124;p119"/>
            <p:cNvSpPr/>
            <p:nvPr/>
          </p:nvSpPr>
          <p:spPr>
            <a:xfrm>
              <a:off x="3235123" y="9048915"/>
              <a:ext cx="293922" cy="212993"/>
            </a:xfrm>
            <a:custGeom>
              <a:rect b="b" l="l" r="r" t="t"/>
              <a:pathLst>
                <a:path extrusionOk="0" h="20897" w="2160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49800"/>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25" name="Google Shape;1125;p119"/>
            <p:cNvSpPr/>
            <p:nvPr/>
          </p:nvSpPr>
          <p:spPr>
            <a:xfrm>
              <a:off x="3313466" y="9049146"/>
              <a:ext cx="284688" cy="212768"/>
            </a:xfrm>
            <a:custGeom>
              <a:rect b="b" l="l" r="r" t="t"/>
              <a:pathLst>
                <a:path extrusionOk="0" h="20875" w="2160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49800"/>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26" name="Google Shape;1126;p119"/>
            <p:cNvSpPr/>
            <p:nvPr/>
          </p:nvSpPr>
          <p:spPr>
            <a:xfrm>
              <a:off x="3424068" y="9249134"/>
              <a:ext cx="197154" cy="220158"/>
            </a:xfrm>
            <a:custGeom>
              <a:rect b="b" l="l" r="r" t="t"/>
              <a:pathLst>
                <a:path extrusionOk="0" h="21600" w="2160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49800"/>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27" name="Google Shape;1127;p119"/>
            <p:cNvSpPr/>
            <p:nvPr/>
          </p:nvSpPr>
          <p:spPr>
            <a:xfrm>
              <a:off x="3290424" y="9253742"/>
              <a:ext cx="293922" cy="213146"/>
            </a:xfrm>
            <a:custGeom>
              <a:rect b="b" l="l" r="r" t="t"/>
              <a:pathLst>
                <a:path extrusionOk="0" h="20912" w="2160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49800"/>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28" name="Google Shape;1128;p119"/>
            <p:cNvSpPr/>
            <p:nvPr/>
          </p:nvSpPr>
          <p:spPr>
            <a:xfrm>
              <a:off x="3221297" y="9253742"/>
              <a:ext cx="284688" cy="212554"/>
            </a:xfrm>
            <a:custGeom>
              <a:rect b="b" l="l" r="r" t="t"/>
              <a:pathLst>
                <a:path extrusionOk="0" h="20854" w="2160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49800"/>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29" name="Google Shape;1129;p119"/>
            <p:cNvSpPr/>
            <p:nvPr/>
          </p:nvSpPr>
          <p:spPr>
            <a:xfrm>
              <a:off x="3225470" y="9069827"/>
              <a:ext cx="372696" cy="372050"/>
            </a:xfrm>
            <a:custGeom>
              <a:rect b="b" l="l" r="r" t="t"/>
              <a:pathLst>
                <a:path extrusionOk="0" h="21324" w="21361">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grpSp>
      <p:sp>
        <p:nvSpPr>
          <p:cNvPr id="1130" name="Google Shape;1130;p119"/>
          <p:cNvSpPr/>
          <p:nvPr>
            <p:ph idx="2" type="pic"/>
          </p:nvPr>
        </p:nvSpPr>
        <p:spPr>
          <a:xfrm>
            <a:off x="6100037" y="1557976"/>
            <a:ext cx="5200500" cy="3903300"/>
          </a:xfrm>
          <a:prstGeom prst="rect">
            <a:avLst/>
          </a:prstGeom>
          <a:solidFill>
            <a:schemeClr val="accent2"/>
          </a:solidFill>
          <a:ln>
            <a:noFill/>
          </a:ln>
        </p:spPr>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White 1">
  <p:cSld name="3_Title White 1">
    <p:spTree>
      <p:nvGrpSpPr>
        <p:cNvPr id="1131" name="Shape 1131"/>
        <p:cNvGrpSpPr/>
        <p:nvPr/>
      </p:nvGrpSpPr>
      <p:grpSpPr>
        <a:xfrm>
          <a:off x="0" y="0"/>
          <a:ext cx="0" cy="0"/>
          <a:chOff x="0" y="0"/>
          <a:chExt cx="0" cy="0"/>
        </a:xfrm>
      </p:grpSpPr>
      <p:pic>
        <p:nvPicPr>
          <p:cNvPr descr="Shape&#10;&#10;Description automatically generated with low confidence" id="1132" name="Google Shape;1132;p120"/>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1133" name="Google Shape;1133;p120"/>
          <p:cNvSpPr/>
          <p:nvPr>
            <p:ph idx="2" type="pic"/>
          </p:nvPr>
        </p:nvSpPr>
        <p:spPr>
          <a:xfrm>
            <a:off x="-1" y="0"/>
            <a:ext cx="4924500" cy="6858000"/>
          </a:xfrm>
          <a:prstGeom prst="rect">
            <a:avLst/>
          </a:prstGeom>
          <a:solidFill>
            <a:schemeClr val="accent2"/>
          </a:solidFill>
          <a:ln>
            <a:noFill/>
          </a:ln>
        </p:spPr>
      </p:sp>
      <p:sp>
        <p:nvSpPr>
          <p:cNvPr id="1134" name="Google Shape;1134;p120"/>
          <p:cNvSpPr txBox="1"/>
          <p:nvPr>
            <p:ph type="title"/>
          </p:nvPr>
        </p:nvSpPr>
        <p:spPr>
          <a:xfrm>
            <a:off x="5488057" y="404546"/>
            <a:ext cx="6018000" cy="1090800"/>
          </a:xfrm>
          <a:prstGeom prst="rect">
            <a:avLst/>
          </a:prstGeom>
          <a:noFill/>
          <a:ln>
            <a:noFill/>
          </a:ln>
        </p:spPr>
        <p:txBody>
          <a:bodyPr anchorCtr="0" anchor="t" bIns="45700" lIns="91425" spcFirstLastPara="1" rIns="91425" wrap="square" tIns="45700">
            <a:normAutofit/>
          </a:bodyPr>
          <a:lstStyle>
            <a:lvl1pPr lvl="0" rtl="0" algn="l">
              <a:lnSpc>
                <a:spcPct val="113571"/>
              </a:lnSpc>
              <a:spcBef>
                <a:spcPts val="0"/>
              </a:spcBef>
              <a:spcAft>
                <a:spcPts val="0"/>
              </a:spcAft>
              <a:buClr>
                <a:schemeClr val="dk1"/>
              </a:buClr>
              <a:buSzPts val="2800"/>
              <a:buFont typeface="Montserrat"/>
              <a:buNone/>
              <a:defRPr b="1" i="0" sz="28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5" name="Google Shape;1135;p120"/>
          <p:cNvSpPr txBox="1"/>
          <p:nvPr>
            <p:ph idx="1" type="body"/>
          </p:nvPr>
        </p:nvSpPr>
        <p:spPr>
          <a:xfrm>
            <a:off x="5488057" y="1741166"/>
            <a:ext cx="60180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White 1">
  <p:cSld name="2_Title White 1">
    <p:spTree>
      <p:nvGrpSpPr>
        <p:cNvPr id="1136" name="Shape 1136"/>
        <p:cNvGrpSpPr/>
        <p:nvPr/>
      </p:nvGrpSpPr>
      <p:grpSpPr>
        <a:xfrm>
          <a:off x="0" y="0"/>
          <a:ext cx="0" cy="0"/>
          <a:chOff x="0" y="0"/>
          <a:chExt cx="0" cy="0"/>
        </a:xfrm>
      </p:grpSpPr>
      <p:grpSp>
        <p:nvGrpSpPr>
          <p:cNvPr id="1137" name="Google Shape;1137;p121"/>
          <p:cNvGrpSpPr/>
          <p:nvPr/>
        </p:nvGrpSpPr>
        <p:grpSpPr>
          <a:xfrm rot="-5400000">
            <a:off x="6378472" y="300823"/>
            <a:ext cx="4433667" cy="6256440"/>
            <a:chOff x="0" y="0"/>
            <a:chExt cx="6837858" cy="9649044"/>
          </a:xfrm>
        </p:grpSpPr>
        <p:sp>
          <p:nvSpPr>
            <p:cNvPr id="1138" name="Google Shape;1138;p121"/>
            <p:cNvSpPr/>
            <p:nvPr/>
          </p:nvSpPr>
          <p:spPr>
            <a:xfrm>
              <a:off x="0" y="0"/>
              <a:ext cx="6837858" cy="9649044"/>
            </a:xfrm>
            <a:custGeom>
              <a:rect b="b" l="l" r="r" t="t"/>
              <a:pathLst>
                <a:path extrusionOk="0" h="21600" w="2160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39" name="Google Shape;1139;p121"/>
            <p:cNvSpPr/>
            <p:nvPr/>
          </p:nvSpPr>
          <p:spPr>
            <a:xfrm>
              <a:off x="41475" y="46084"/>
              <a:ext cx="6750324" cy="9561456"/>
            </a:xfrm>
            <a:custGeom>
              <a:rect b="b" l="l" r="r" t="t"/>
              <a:pathLst>
                <a:path extrusionOk="0" h="21600" w="2160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40" name="Google Shape;1140;p121"/>
            <p:cNvSpPr/>
            <p:nvPr/>
          </p:nvSpPr>
          <p:spPr>
            <a:xfrm>
              <a:off x="391717" y="815693"/>
              <a:ext cx="6049836" cy="8022240"/>
            </a:xfrm>
            <a:custGeom>
              <a:rect b="b" l="l" r="r" t="t"/>
              <a:pathLst>
                <a:path extrusionOk="0" h="21600" w="2160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41" name="Google Shape;1141;p121"/>
            <p:cNvSpPr/>
            <p:nvPr/>
          </p:nvSpPr>
          <p:spPr>
            <a:xfrm>
              <a:off x="414759" y="834127"/>
              <a:ext cx="6008364" cy="7980768"/>
            </a:xfrm>
            <a:custGeom>
              <a:rect b="b" l="l" r="r" t="t"/>
              <a:pathLst>
                <a:path extrusionOk="0" h="21600" w="2160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42" name="Google Shape;1142;p121"/>
            <p:cNvSpPr/>
            <p:nvPr/>
          </p:nvSpPr>
          <p:spPr>
            <a:xfrm>
              <a:off x="3364936" y="382500"/>
              <a:ext cx="108790" cy="108795"/>
            </a:xfrm>
            <a:custGeom>
              <a:rect b="b" l="l" r="r" t="t"/>
              <a:pathLst>
                <a:path extrusionOk="0" h="21448" w="21447">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43" name="Google Shape;1143;p121"/>
            <p:cNvSpPr/>
            <p:nvPr/>
          </p:nvSpPr>
          <p:spPr>
            <a:xfrm>
              <a:off x="3378649" y="396990"/>
              <a:ext cx="80553" cy="80553"/>
            </a:xfrm>
            <a:custGeom>
              <a:rect b="b" l="l" r="r" t="t"/>
              <a:pathLst>
                <a:path extrusionOk="0" h="21254" w="21254">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44" name="Google Shape;1144;p121"/>
            <p:cNvSpPr/>
            <p:nvPr/>
          </p:nvSpPr>
          <p:spPr>
            <a:xfrm>
              <a:off x="3396418" y="414759"/>
              <a:ext cx="45036" cy="45036"/>
            </a:xfrm>
            <a:custGeom>
              <a:rect b="b" l="l" r="r" t="t"/>
              <a:pathLst>
                <a:path extrusionOk="0" h="21600" w="2160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45" name="Google Shape;1145;p121"/>
            <p:cNvSpPr/>
            <p:nvPr/>
          </p:nvSpPr>
          <p:spPr>
            <a:xfrm>
              <a:off x="3201255" y="9044755"/>
              <a:ext cx="421713" cy="422174"/>
            </a:xfrm>
            <a:custGeom>
              <a:rect b="b" l="l" r="r" t="t"/>
              <a:pathLst>
                <a:path extrusionOk="0" h="21330" w="21304">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49800"/>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46" name="Google Shape;1146;p121"/>
            <p:cNvSpPr/>
            <p:nvPr/>
          </p:nvSpPr>
          <p:spPr>
            <a:xfrm>
              <a:off x="3198255" y="9048324"/>
              <a:ext cx="201690" cy="218201"/>
            </a:xfrm>
            <a:custGeom>
              <a:rect b="b" l="l" r="r" t="t"/>
              <a:pathLst>
                <a:path extrusionOk="0" h="21408" w="2160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49800"/>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47" name="Google Shape;1147;p121"/>
            <p:cNvSpPr/>
            <p:nvPr/>
          </p:nvSpPr>
          <p:spPr>
            <a:xfrm>
              <a:off x="3235123" y="9048915"/>
              <a:ext cx="293922" cy="212993"/>
            </a:xfrm>
            <a:custGeom>
              <a:rect b="b" l="l" r="r" t="t"/>
              <a:pathLst>
                <a:path extrusionOk="0" h="20897" w="2160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49800"/>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48" name="Google Shape;1148;p121"/>
            <p:cNvSpPr/>
            <p:nvPr/>
          </p:nvSpPr>
          <p:spPr>
            <a:xfrm>
              <a:off x="3313466" y="9049146"/>
              <a:ext cx="284688" cy="212768"/>
            </a:xfrm>
            <a:custGeom>
              <a:rect b="b" l="l" r="r" t="t"/>
              <a:pathLst>
                <a:path extrusionOk="0" h="20875" w="2160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49800"/>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49" name="Google Shape;1149;p121"/>
            <p:cNvSpPr/>
            <p:nvPr/>
          </p:nvSpPr>
          <p:spPr>
            <a:xfrm>
              <a:off x="3424068" y="9249134"/>
              <a:ext cx="197154" cy="220158"/>
            </a:xfrm>
            <a:custGeom>
              <a:rect b="b" l="l" r="r" t="t"/>
              <a:pathLst>
                <a:path extrusionOk="0" h="21600" w="2160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49800"/>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50" name="Google Shape;1150;p121"/>
            <p:cNvSpPr/>
            <p:nvPr/>
          </p:nvSpPr>
          <p:spPr>
            <a:xfrm>
              <a:off x="3290424" y="9253742"/>
              <a:ext cx="293922" cy="213146"/>
            </a:xfrm>
            <a:custGeom>
              <a:rect b="b" l="l" r="r" t="t"/>
              <a:pathLst>
                <a:path extrusionOk="0" h="20912" w="2160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49800"/>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51" name="Google Shape;1151;p121"/>
            <p:cNvSpPr/>
            <p:nvPr/>
          </p:nvSpPr>
          <p:spPr>
            <a:xfrm>
              <a:off x="3221297" y="9253742"/>
              <a:ext cx="284688" cy="212554"/>
            </a:xfrm>
            <a:custGeom>
              <a:rect b="b" l="l" r="r" t="t"/>
              <a:pathLst>
                <a:path extrusionOk="0" h="20854" w="2160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49800"/>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152" name="Google Shape;1152;p121"/>
            <p:cNvSpPr/>
            <p:nvPr/>
          </p:nvSpPr>
          <p:spPr>
            <a:xfrm>
              <a:off x="3225470" y="9069827"/>
              <a:ext cx="372696" cy="372050"/>
            </a:xfrm>
            <a:custGeom>
              <a:rect b="b" l="l" r="r" t="t"/>
              <a:pathLst>
                <a:path extrusionOk="0" h="21324" w="21361">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grpSp>
      <p:sp>
        <p:nvSpPr>
          <p:cNvPr id="1153" name="Google Shape;1153;p121"/>
          <p:cNvSpPr txBox="1"/>
          <p:nvPr>
            <p:ph type="title"/>
          </p:nvPr>
        </p:nvSpPr>
        <p:spPr>
          <a:xfrm>
            <a:off x="468382" y="404546"/>
            <a:ext cx="4036800" cy="10908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4" name="Google Shape;1154;p121"/>
          <p:cNvSpPr txBox="1"/>
          <p:nvPr>
            <p:ph idx="1" type="body"/>
          </p:nvPr>
        </p:nvSpPr>
        <p:spPr>
          <a:xfrm>
            <a:off x="468382" y="1741166"/>
            <a:ext cx="40368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55" name="Google Shape;1155;p121"/>
          <p:cNvSpPr/>
          <p:nvPr>
            <p:ph idx="2" type="pic"/>
          </p:nvPr>
        </p:nvSpPr>
        <p:spPr>
          <a:xfrm>
            <a:off x="6003784" y="1473755"/>
            <a:ext cx="5200500" cy="3903300"/>
          </a:xfrm>
          <a:prstGeom prst="rect">
            <a:avLst/>
          </a:prstGeom>
          <a:solidFill>
            <a:schemeClr val="accent2"/>
          </a:solidFill>
          <a:ln>
            <a:noFill/>
          </a:ln>
        </p:spPr>
      </p:sp>
      <p:pic>
        <p:nvPicPr>
          <p:cNvPr descr="Shape&#10;&#10;Description automatically generated with low confidence" id="1156" name="Google Shape;1156;p121"/>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Title White 1">
  <p:cSld name="30_Title White 1">
    <p:spTree>
      <p:nvGrpSpPr>
        <p:cNvPr id="47" name="Shape 47"/>
        <p:cNvGrpSpPr/>
        <p:nvPr/>
      </p:nvGrpSpPr>
      <p:grpSpPr>
        <a:xfrm>
          <a:off x="0" y="0"/>
          <a:ext cx="0" cy="0"/>
          <a:chOff x="0" y="0"/>
          <a:chExt cx="0" cy="0"/>
        </a:xfrm>
      </p:grpSpPr>
      <p:sp>
        <p:nvSpPr>
          <p:cNvPr id="48" name="Google Shape;48;p13"/>
          <p:cNvSpPr txBox="1"/>
          <p:nvPr>
            <p:ph type="title"/>
          </p:nvPr>
        </p:nvSpPr>
        <p:spPr>
          <a:xfrm>
            <a:off x="269159" y="204521"/>
            <a:ext cx="5903843" cy="915319"/>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Title White 1">
  <p:cSld name="29_Title White 1">
    <p:spTree>
      <p:nvGrpSpPr>
        <p:cNvPr id="1157" name="Shape 1157"/>
        <p:cNvGrpSpPr/>
        <p:nvPr/>
      </p:nvGrpSpPr>
      <p:grpSpPr>
        <a:xfrm>
          <a:off x="0" y="0"/>
          <a:ext cx="0" cy="0"/>
          <a:chOff x="0" y="0"/>
          <a:chExt cx="0" cy="0"/>
        </a:xfrm>
      </p:grpSpPr>
      <p:sp>
        <p:nvSpPr>
          <p:cNvPr id="1158" name="Google Shape;1158;p122"/>
          <p:cNvSpPr txBox="1"/>
          <p:nvPr>
            <p:ph type="title"/>
          </p:nvPr>
        </p:nvSpPr>
        <p:spPr>
          <a:xfrm>
            <a:off x="468382" y="404546"/>
            <a:ext cx="4036800" cy="10908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9" name="Google Shape;1159;p122"/>
          <p:cNvSpPr txBox="1"/>
          <p:nvPr>
            <p:ph idx="1" type="body"/>
          </p:nvPr>
        </p:nvSpPr>
        <p:spPr>
          <a:xfrm>
            <a:off x="468382" y="1741166"/>
            <a:ext cx="40368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pic>
        <p:nvPicPr>
          <p:cNvPr descr="Shape&#10;&#10;Description automatically generated with low confidence" id="1160" name="Google Shape;1160;p122"/>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1161" name="Google Shape;1161;p122"/>
          <p:cNvSpPr/>
          <p:nvPr>
            <p:ph idx="2" type="pic"/>
          </p:nvPr>
        </p:nvSpPr>
        <p:spPr>
          <a:xfrm>
            <a:off x="5294947" y="1975125"/>
            <a:ext cx="6306600" cy="3549900"/>
          </a:xfrm>
          <a:prstGeom prst="rect">
            <a:avLst/>
          </a:prstGeom>
          <a:noFill/>
          <a:ln>
            <a:noFill/>
          </a:ln>
        </p:spPr>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White 1">
  <p:cSld name="19_Title White 1">
    <p:spTree>
      <p:nvGrpSpPr>
        <p:cNvPr id="1162" name="Shape 1162"/>
        <p:cNvGrpSpPr/>
        <p:nvPr/>
      </p:nvGrpSpPr>
      <p:grpSpPr>
        <a:xfrm>
          <a:off x="0" y="0"/>
          <a:ext cx="0" cy="0"/>
          <a:chOff x="0" y="0"/>
          <a:chExt cx="0" cy="0"/>
        </a:xfrm>
      </p:grpSpPr>
      <p:sp>
        <p:nvSpPr>
          <p:cNvPr id="1163" name="Google Shape;1163;p123"/>
          <p:cNvSpPr txBox="1"/>
          <p:nvPr>
            <p:ph type="title"/>
          </p:nvPr>
        </p:nvSpPr>
        <p:spPr>
          <a:xfrm>
            <a:off x="468382" y="404546"/>
            <a:ext cx="4036800" cy="10908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4" name="Google Shape;1164;p123"/>
          <p:cNvSpPr txBox="1"/>
          <p:nvPr>
            <p:ph idx="1" type="body"/>
          </p:nvPr>
        </p:nvSpPr>
        <p:spPr>
          <a:xfrm>
            <a:off x="468382" y="1741166"/>
            <a:ext cx="40368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pic>
        <p:nvPicPr>
          <p:cNvPr descr="Shape&#10;&#10;Description automatically generated with low confidence" id="1165" name="Google Shape;1165;p123"/>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grpSp>
        <p:nvGrpSpPr>
          <p:cNvPr id="1166" name="Google Shape;1166;p123"/>
          <p:cNvGrpSpPr/>
          <p:nvPr/>
        </p:nvGrpSpPr>
        <p:grpSpPr>
          <a:xfrm>
            <a:off x="5779773" y="1291124"/>
            <a:ext cx="5710734" cy="4254210"/>
            <a:chOff x="1738910" y="2067509"/>
            <a:chExt cx="4236135" cy="3155708"/>
          </a:xfrm>
        </p:grpSpPr>
        <p:sp>
          <p:nvSpPr>
            <p:cNvPr id="1167" name="Google Shape;1167;p123"/>
            <p:cNvSpPr/>
            <p:nvPr/>
          </p:nvSpPr>
          <p:spPr>
            <a:xfrm>
              <a:off x="3975842" y="4092547"/>
              <a:ext cx="396000" cy="396000"/>
            </a:xfrm>
            <a:prstGeom prst="ellipse">
              <a:avLst/>
            </a:prstGeom>
            <a:solidFill>
              <a:srgbClr val="1A609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168" name="Google Shape;1168;p123"/>
            <p:cNvSpPr/>
            <p:nvPr/>
          </p:nvSpPr>
          <p:spPr>
            <a:xfrm>
              <a:off x="2284263" y="4245007"/>
              <a:ext cx="475200" cy="475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169" name="Google Shape;1169;p123"/>
            <p:cNvSpPr/>
            <p:nvPr/>
          </p:nvSpPr>
          <p:spPr>
            <a:xfrm>
              <a:off x="1859387" y="2642400"/>
              <a:ext cx="1508700" cy="15087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200"/>
                <a:buFont typeface="Arial"/>
                <a:buNone/>
              </a:pPr>
              <a:r>
                <a:rPr b="0" lang="en" sz="1200">
                  <a:solidFill>
                    <a:schemeClr val="lt1"/>
                  </a:solidFill>
                  <a:latin typeface="Montserrat"/>
                  <a:ea typeface="Montserrat"/>
                  <a:cs typeface="Montserrat"/>
                  <a:sym typeface="Montserrat"/>
                </a:rPr>
                <a:t>Placeholder</a:t>
              </a:r>
              <a:endParaRPr/>
            </a:p>
            <a:p>
              <a:pPr indent="0" lvl="0" marL="0" marR="0" rtl="0" algn="ctr">
                <a:spcBef>
                  <a:spcPts val="240"/>
                </a:spcBef>
                <a:spcAft>
                  <a:spcPts val="0"/>
                </a:spcAft>
                <a:buClr>
                  <a:schemeClr val="lt1"/>
                </a:buClr>
                <a:buSzPts val="1200"/>
                <a:buFont typeface="Arial"/>
                <a:buNone/>
              </a:pPr>
              <a:r>
                <a:rPr b="0" lang="en" sz="1200">
                  <a:solidFill>
                    <a:schemeClr val="lt1"/>
                  </a:solidFill>
                  <a:latin typeface="Montserrat"/>
                  <a:ea typeface="Montserrat"/>
                  <a:cs typeface="Montserrat"/>
                  <a:sym typeface="Montserrat"/>
                </a:rPr>
                <a:t>Title</a:t>
              </a:r>
              <a:endParaRPr/>
            </a:p>
          </p:txBody>
        </p:sp>
        <p:sp>
          <p:nvSpPr>
            <p:cNvPr id="1170" name="Google Shape;1170;p123"/>
            <p:cNvSpPr/>
            <p:nvPr/>
          </p:nvSpPr>
          <p:spPr>
            <a:xfrm>
              <a:off x="3220066" y="2667016"/>
              <a:ext cx="1595400" cy="15903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000">
                  <a:solidFill>
                    <a:schemeClr val="lt1"/>
                  </a:solidFill>
                  <a:latin typeface="Montserrat"/>
                  <a:ea typeface="Montserrat"/>
                  <a:cs typeface="Montserrat"/>
                  <a:sym typeface="Montserrat"/>
                </a:rPr>
                <a:t>Placeholder </a:t>
              </a:r>
              <a:br>
                <a:rPr lang="en" sz="1000">
                  <a:solidFill>
                    <a:schemeClr val="lt1"/>
                  </a:solidFill>
                  <a:latin typeface="Montserrat"/>
                  <a:ea typeface="Montserrat"/>
                  <a:cs typeface="Montserrat"/>
                  <a:sym typeface="Montserrat"/>
                </a:rPr>
              </a:br>
              <a:r>
                <a:rPr lang="en" sz="1000">
                  <a:solidFill>
                    <a:schemeClr val="lt1"/>
                  </a:solidFill>
                  <a:latin typeface="Montserrat"/>
                  <a:ea typeface="Montserrat"/>
                  <a:cs typeface="Montserrat"/>
                  <a:sym typeface="Montserrat"/>
                </a:rPr>
                <a:t>Title</a:t>
              </a:r>
              <a:endParaRPr/>
            </a:p>
          </p:txBody>
        </p:sp>
        <p:sp>
          <p:nvSpPr>
            <p:cNvPr id="1171" name="Google Shape;1171;p123"/>
            <p:cNvSpPr/>
            <p:nvPr/>
          </p:nvSpPr>
          <p:spPr>
            <a:xfrm>
              <a:off x="2651158" y="3924905"/>
              <a:ext cx="1271400" cy="1264800"/>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lang="en" sz="2800">
                  <a:solidFill>
                    <a:schemeClr val="lt1"/>
                  </a:solidFill>
                  <a:latin typeface="Montserrat"/>
                  <a:ea typeface="Montserrat"/>
                  <a:cs typeface="Montserrat"/>
                  <a:sym typeface="Montserrat"/>
                </a:rPr>
                <a:t>30%</a:t>
              </a:r>
              <a:endParaRPr/>
            </a:p>
          </p:txBody>
        </p:sp>
        <p:sp>
          <p:nvSpPr>
            <p:cNvPr id="1172" name="Google Shape;1172;p123"/>
            <p:cNvSpPr/>
            <p:nvPr/>
          </p:nvSpPr>
          <p:spPr>
            <a:xfrm>
              <a:off x="1738910" y="2067509"/>
              <a:ext cx="1035900" cy="10326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lang="en" sz="2000">
                  <a:solidFill>
                    <a:schemeClr val="lt1"/>
                  </a:solidFill>
                  <a:latin typeface="Montserrat"/>
                  <a:ea typeface="Montserrat"/>
                  <a:cs typeface="Montserrat"/>
                  <a:sym typeface="Montserrat"/>
                </a:rPr>
                <a:t>$10</a:t>
              </a:r>
              <a:endParaRPr/>
            </a:p>
          </p:txBody>
        </p:sp>
        <p:sp>
          <p:nvSpPr>
            <p:cNvPr id="1173" name="Google Shape;1173;p123"/>
            <p:cNvSpPr/>
            <p:nvPr/>
          </p:nvSpPr>
          <p:spPr>
            <a:xfrm>
              <a:off x="3210610" y="2237423"/>
              <a:ext cx="694800" cy="6927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100">
                  <a:solidFill>
                    <a:schemeClr val="lt1"/>
                  </a:solidFill>
                  <a:latin typeface="Montserrat"/>
                  <a:ea typeface="Montserrat"/>
                  <a:cs typeface="Montserrat"/>
                  <a:sym typeface="Montserrat"/>
                </a:rPr>
                <a:t>10%</a:t>
              </a:r>
              <a:endParaRPr/>
            </a:p>
          </p:txBody>
        </p:sp>
        <p:sp>
          <p:nvSpPr>
            <p:cNvPr id="1174" name="Google Shape;1174;p123"/>
            <p:cNvSpPr/>
            <p:nvPr/>
          </p:nvSpPr>
          <p:spPr>
            <a:xfrm>
              <a:off x="3892022" y="4763106"/>
              <a:ext cx="251400" cy="251400"/>
            </a:xfrm>
            <a:prstGeom prst="ellipse">
              <a:avLst/>
            </a:prstGeom>
            <a:solidFill>
              <a:srgbClr val="1A609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175" name="Google Shape;1175;p123"/>
            <p:cNvSpPr/>
            <p:nvPr/>
          </p:nvSpPr>
          <p:spPr>
            <a:xfrm>
              <a:off x="2047982" y="4176366"/>
              <a:ext cx="167700" cy="167700"/>
            </a:xfrm>
            <a:prstGeom prst="ellipse">
              <a:avLst/>
            </a:prstGeom>
            <a:solidFill>
              <a:srgbClr val="1A609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176" name="Google Shape;1176;p123"/>
            <p:cNvSpPr/>
            <p:nvPr/>
          </p:nvSpPr>
          <p:spPr>
            <a:xfrm>
              <a:off x="5723645" y="4961912"/>
              <a:ext cx="251400" cy="251400"/>
            </a:xfrm>
            <a:prstGeom prst="ellipse">
              <a:avLst/>
            </a:prstGeom>
            <a:solidFill>
              <a:srgbClr val="1A609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177" name="Google Shape;1177;p123"/>
            <p:cNvSpPr/>
            <p:nvPr/>
          </p:nvSpPr>
          <p:spPr>
            <a:xfrm>
              <a:off x="4059662" y="2332326"/>
              <a:ext cx="396000" cy="3960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178" name="Google Shape;1178;p123"/>
            <p:cNvSpPr/>
            <p:nvPr/>
          </p:nvSpPr>
          <p:spPr>
            <a:xfrm>
              <a:off x="4462361" y="2372185"/>
              <a:ext cx="1155300" cy="11517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200">
                  <a:solidFill>
                    <a:schemeClr val="lt1"/>
                  </a:solidFill>
                  <a:latin typeface="Montserrat"/>
                  <a:ea typeface="Montserrat"/>
                  <a:cs typeface="Montserrat"/>
                  <a:sym typeface="Montserrat"/>
                </a:rPr>
                <a:t>Title</a:t>
              </a:r>
              <a:endParaRPr/>
            </a:p>
          </p:txBody>
        </p:sp>
        <p:sp>
          <p:nvSpPr>
            <p:cNvPr id="1179" name="Google Shape;1179;p123"/>
            <p:cNvSpPr/>
            <p:nvPr/>
          </p:nvSpPr>
          <p:spPr>
            <a:xfrm>
              <a:off x="5149322" y="3105729"/>
              <a:ext cx="396000" cy="396000"/>
            </a:xfrm>
            <a:prstGeom prst="ellipse">
              <a:avLst/>
            </a:prstGeom>
            <a:solidFill>
              <a:srgbClr val="1A609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180" name="Google Shape;1180;p123"/>
            <p:cNvSpPr/>
            <p:nvPr/>
          </p:nvSpPr>
          <p:spPr>
            <a:xfrm>
              <a:off x="4472435" y="3863917"/>
              <a:ext cx="1363500" cy="1359300"/>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lang="en" sz="2800">
                  <a:solidFill>
                    <a:schemeClr val="lt1"/>
                  </a:solidFill>
                  <a:latin typeface="Montserrat"/>
                  <a:ea typeface="Montserrat"/>
                  <a:cs typeface="Montserrat"/>
                  <a:sym typeface="Montserrat"/>
                </a:rPr>
                <a:t>70%</a:t>
              </a:r>
              <a:endParaRPr/>
            </a:p>
          </p:txBody>
        </p:sp>
      </p:gr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White 1">
  <p:cSld name="24_Title White 1">
    <p:spTree>
      <p:nvGrpSpPr>
        <p:cNvPr id="1181" name="Shape 1181"/>
        <p:cNvGrpSpPr/>
        <p:nvPr/>
      </p:nvGrpSpPr>
      <p:grpSpPr>
        <a:xfrm>
          <a:off x="0" y="0"/>
          <a:ext cx="0" cy="0"/>
          <a:chOff x="0" y="0"/>
          <a:chExt cx="0" cy="0"/>
        </a:xfrm>
      </p:grpSpPr>
      <p:pic>
        <p:nvPicPr>
          <p:cNvPr descr="Shape&#10;&#10;Description automatically generated with low confidence" id="1182" name="Google Shape;1182;p124"/>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grpSp>
        <p:nvGrpSpPr>
          <p:cNvPr id="1183" name="Google Shape;1183;p124"/>
          <p:cNvGrpSpPr/>
          <p:nvPr/>
        </p:nvGrpSpPr>
        <p:grpSpPr>
          <a:xfrm>
            <a:off x="468382" y="3865331"/>
            <a:ext cx="729300" cy="729300"/>
            <a:chOff x="7245354" y="3365266"/>
            <a:chExt cx="729300" cy="729300"/>
          </a:xfrm>
        </p:grpSpPr>
        <p:sp>
          <p:nvSpPr>
            <p:cNvPr id="1184" name="Google Shape;1184;p124"/>
            <p:cNvSpPr/>
            <p:nvPr/>
          </p:nvSpPr>
          <p:spPr>
            <a:xfrm>
              <a:off x="7245354" y="3365266"/>
              <a:ext cx="729300" cy="729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5" name="Google Shape;1185;p124"/>
            <p:cNvSpPr/>
            <p:nvPr/>
          </p:nvSpPr>
          <p:spPr>
            <a:xfrm>
              <a:off x="7460536" y="3580448"/>
              <a:ext cx="298799" cy="298799"/>
            </a:xfrm>
            <a:custGeom>
              <a:rect b="b" l="l" r="r" t="t"/>
              <a:pathLst>
                <a:path extrusionOk="0" h="1166" w="1166">
                  <a:moveTo>
                    <a:pt x="457" y="1151"/>
                  </a:moveTo>
                  <a:cubicBezTo>
                    <a:pt x="550" y="989"/>
                    <a:pt x="643" y="826"/>
                    <a:pt x="738" y="665"/>
                  </a:cubicBezTo>
                  <a:lnTo>
                    <a:pt x="951" y="1034"/>
                  </a:lnTo>
                  <a:cubicBezTo>
                    <a:pt x="850" y="1116"/>
                    <a:pt x="722" y="1165"/>
                    <a:pt x="582" y="1165"/>
                  </a:cubicBezTo>
                  <a:cubicBezTo>
                    <a:pt x="539" y="1165"/>
                    <a:pt x="498" y="1159"/>
                    <a:pt x="457" y="1151"/>
                  </a:cubicBezTo>
                  <a:close/>
                  <a:moveTo>
                    <a:pt x="25" y="758"/>
                  </a:moveTo>
                  <a:lnTo>
                    <a:pt x="591" y="758"/>
                  </a:lnTo>
                  <a:lnTo>
                    <a:pt x="375" y="1127"/>
                  </a:lnTo>
                  <a:cubicBezTo>
                    <a:pt x="208" y="1064"/>
                    <a:pt x="79" y="927"/>
                    <a:pt x="25" y="758"/>
                  </a:cubicBezTo>
                  <a:close/>
                  <a:moveTo>
                    <a:pt x="153" y="189"/>
                  </a:moveTo>
                  <a:cubicBezTo>
                    <a:pt x="251" y="359"/>
                    <a:pt x="349" y="530"/>
                    <a:pt x="448" y="700"/>
                  </a:cubicBezTo>
                  <a:lnTo>
                    <a:pt x="11" y="700"/>
                  </a:lnTo>
                  <a:cubicBezTo>
                    <a:pt x="3" y="662"/>
                    <a:pt x="0" y="624"/>
                    <a:pt x="0" y="583"/>
                  </a:cubicBezTo>
                  <a:cubicBezTo>
                    <a:pt x="0" y="429"/>
                    <a:pt x="57" y="293"/>
                    <a:pt x="153" y="189"/>
                  </a:cubicBezTo>
                  <a:close/>
                  <a:moveTo>
                    <a:pt x="1154" y="465"/>
                  </a:moveTo>
                  <a:cubicBezTo>
                    <a:pt x="1162" y="503"/>
                    <a:pt x="1165" y="542"/>
                    <a:pt x="1165" y="583"/>
                  </a:cubicBezTo>
                  <a:cubicBezTo>
                    <a:pt x="1165" y="736"/>
                    <a:pt x="1107" y="872"/>
                    <a:pt x="1012" y="976"/>
                  </a:cubicBezTo>
                  <a:lnTo>
                    <a:pt x="733" y="495"/>
                  </a:lnTo>
                  <a:lnTo>
                    <a:pt x="716" y="465"/>
                  </a:lnTo>
                  <a:lnTo>
                    <a:pt x="1154" y="465"/>
                  </a:lnTo>
                  <a:close/>
                  <a:moveTo>
                    <a:pt x="1140" y="408"/>
                  </a:moveTo>
                  <a:lnTo>
                    <a:pt x="574" y="408"/>
                  </a:lnTo>
                  <a:lnTo>
                    <a:pt x="790" y="38"/>
                  </a:lnTo>
                  <a:cubicBezTo>
                    <a:pt x="957" y="101"/>
                    <a:pt x="1085" y="238"/>
                    <a:pt x="1140" y="408"/>
                  </a:cubicBezTo>
                  <a:close/>
                  <a:moveTo>
                    <a:pt x="432" y="495"/>
                  </a:moveTo>
                  <a:lnTo>
                    <a:pt x="426" y="501"/>
                  </a:lnTo>
                  <a:lnTo>
                    <a:pt x="213" y="131"/>
                  </a:lnTo>
                  <a:cubicBezTo>
                    <a:pt x="314" y="49"/>
                    <a:pt x="443" y="0"/>
                    <a:pt x="582" y="0"/>
                  </a:cubicBezTo>
                  <a:cubicBezTo>
                    <a:pt x="626" y="0"/>
                    <a:pt x="667" y="6"/>
                    <a:pt x="708" y="14"/>
                  </a:cubicBezTo>
                  <a:lnTo>
                    <a:pt x="432" y="4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Arial"/>
                <a:ea typeface="Arial"/>
                <a:cs typeface="Arial"/>
                <a:sym typeface="Arial"/>
              </a:endParaRPr>
            </a:p>
          </p:txBody>
        </p:sp>
      </p:grpSp>
      <p:sp>
        <p:nvSpPr>
          <p:cNvPr id="1186" name="Google Shape;1186;p124"/>
          <p:cNvSpPr txBox="1"/>
          <p:nvPr>
            <p:ph idx="1" type="body"/>
          </p:nvPr>
        </p:nvSpPr>
        <p:spPr>
          <a:xfrm>
            <a:off x="1321288" y="3922079"/>
            <a:ext cx="1569300" cy="316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000"/>
              <a:buNone/>
              <a:defRPr b="1" sz="10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87" name="Google Shape;1187;p124"/>
          <p:cNvSpPr txBox="1"/>
          <p:nvPr>
            <p:ph idx="2" type="body"/>
          </p:nvPr>
        </p:nvSpPr>
        <p:spPr>
          <a:xfrm>
            <a:off x="1321289" y="4267520"/>
            <a:ext cx="1569300" cy="49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88" name="Google Shape;1188;p124"/>
          <p:cNvSpPr txBox="1"/>
          <p:nvPr>
            <p:ph type="title"/>
          </p:nvPr>
        </p:nvSpPr>
        <p:spPr>
          <a:xfrm>
            <a:off x="468382" y="404546"/>
            <a:ext cx="4036800" cy="10908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89" name="Google Shape;1189;p124"/>
          <p:cNvSpPr txBox="1"/>
          <p:nvPr>
            <p:ph idx="3" type="body"/>
          </p:nvPr>
        </p:nvSpPr>
        <p:spPr>
          <a:xfrm>
            <a:off x="468382" y="1741166"/>
            <a:ext cx="4036800" cy="877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grpSp>
        <p:nvGrpSpPr>
          <p:cNvPr id="1190" name="Google Shape;1190;p124"/>
          <p:cNvGrpSpPr/>
          <p:nvPr/>
        </p:nvGrpSpPr>
        <p:grpSpPr>
          <a:xfrm>
            <a:off x="468382" y="4966544"/>
            <a:ext cx="729300" cy="729300"/>
            <a:chOff x="7245354" y="3365266"/>
            <a:chExt cx="729300" cy="729300"/>
          </a:xfrm>
        </p:grpSpPr>
        <p:sp>
          <p:nvSpPr>
            <p:cNvPr id="1191" name="Google Shape;1191;p124"/>
            <p:cNvSpPr/>
            <p:nvPr/>
          </p:nvSpPr>
          <p:spPr>
            <a:xfrm>
              <a:off x="7245354" y="3365266"/>
              <a:ext cx="729300" cy="729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2" name="Google Shape;1192;p124"/>
            <p:cNvSpPr/>
            <p:nvPr/>
          </p:nvSpPr>
          <p:spPr>
            <a:xfrm>
              <a:off x="7460536" y="3580448"/>
              <a:ext cx="298799" cy="298799"/>
            </a:xfrm>
            <a:custGeom>
              <a:rect b="b" l="l" r="r" t="t"/>
              <a:pathLst>
                <a:path extrusionOk="0" h="1166" w="1166">
                  <a:moveTo>
                    <a:pt x="457" y="1151"/>
                  </a:moveTo>
                  <a:cubicBezTo>
                    <a:pt x="550" y="989"/>
                    <a:pt x="643" y="826"/>
                    <a:pt x="738" y="665"/>
                  </a:cubicBezTo>
                  <a:lnTo>
                    <a:pt x="951" y="1034"/>
                  </a:lnTo>
                  <a:cubicBezTo>
                    <a:pt x="850" y="1116"/>
                    <a:pt x="722" y="1165"/>
                    <a:pt x="582" y="1165"/>
                  </a:cubicBezTo>
                  <a:cubicBezTo>
                    <a:pt x="539" y="1165"/>
                    <a:pt x="498" y="1159"/>
                    <a:pt x="457" y="1151"/>
                  </a:cubicBezTo>
                  <a:close/>
                  <a:moveTo>
                    <a:pt x="25" y="758"/>
                  </a:moveTo>
                  <a:lnTo>
                    <a:pt x="591" y="758"/>
                  </a:lnTo>
                  <a:lnTo>
                    <a:pt x="375" y="1127"/>
                  </a:lnTo>
                  <a:cubicBezTo>
                    <a:pt x="208" y="1064"/>
                    <a:pt x="79" y="927"/>
                    <a:pt x="25" y="758"/>
                  </a:cubicBezTo>
                  <a:close/>
                  <a:moveTo>
                    <a:pt x="153" y="189"/>
                  </a:moveTo>
                  <a:cubicBezTo>
                    <a:pt x="251" y="359"/>
                    <a:pt x="349" y="530"/>
                    <a:pt x="448" y="700"/>
                  </a:cubicBezTo>
                  <a:lnTo>
                    <a:pt x="11" y="700"/>
                  </a:lnTo>
                  <a:cubicBezTo>
                    <a:pt x="3" y="662"/>
                    <a:pt x="0" y="624"/>
                    <a:pt x="0" y="583"/>
                  </a:cubicBezTo>
                  <a:cubicBezTo>
                    <a:pt x="0" y="429"/>
                    <a:pt x="57" y="293"/>
                    <a:pt x="153" y="189"/>
                  </a:cubicBezTo>
                  <a:close/>
                  <a:moveTo>
                    <a:pt x="1154" y="465"/>
                  </a:moveTo>
                  <a:cubicBezTo>
                    <a:pt x="1162" y="503"/>
                    <a:pt x="1165" y="542"/>
                    <a:pt x="1165" y="583"/>
                  </a:cubicBezTo>
                  <a:cubicBezTo>
                    <a:pt x="1165" y="736"/>
                    <a:pt x="1107" y="872"/>
                    <a:pt x="1012" y="976"/>
                  </a:cubicBezTo>
                  <a:lnTo>
                    <a:pt x="733" y="495"/>
                  </a:lnTo>
                  <a:lnTo>
                    <a:pt x="716" y="465"/>
                  </a:lnTo>
                  <a:lnTo>
                    <a:pt x="1154" y="465"/>
                  </a:lnTo>
                  <a:close/>
                  <a:moveTo>
                    <a:pt x="1140" y="408"/>
                  </a:moveTo>
                  <a:lnTo>
                    <a:pt x="574" y="408"/>
                  </a:lnTo>
                  <a:lnTo>
                    <a:pt x="790" y="38"/>
                  </a:lnTo>
                  <a:cubicBezTo>
                    <a:pt x="957" y="101"/>
                    <a:pt x="1085" y="238"/>
                    <a:pt x="1140" y="408"/>
                  </a:cubicBezTo>
                  <a:close/>
                  <a:moveTo>
                    <a:pt x="432" y="495"/>
                  </a:moveTo>
                  <a:lnTo>
                    <a:pt x="426" y="501"/>
                  </a:lnTo>
                  <a:lnTo>
                    <a:pt x="213" y="131"/>
                  </a:lnTo>
                  <a:cubicBezTo>
                    <a:pt x="314" y="49"/>
                    <a:pt x="443" y="0"/>
                    <a:pt x="582" y="0"/>
                  </a:cubicBezTo>
                  <a:cubicBezTo>
                    <a:pt x="626" y="0"/>
                    <a:pt x="667" y="6"/>
                    <a:pt x="708" y="14"/>
                  </a:cubicBezTo>
                  <a:lnTo>
                    <a:pt x="432" y="4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Arial"/>
                <a:ea typeface="Arial"/>
                <a:cs typeface="Arial"/>
                <a:sym typeface="Arial"/>
              </a:endParaRPr>
            </a:p>
          </p:txBody>
        </p:sp>
      </p:grpSp>
      <p:sp>
        <p:nvSpPr>
          <p:cNvPr id="1193" name="Google Shape;1193;p124"/>
          <p:cNvSpPr txBox="1"/>
          <p:nvPr>
            <p:ph idx="4" type="body"/>
          </p:nvPr>
        </p:nvSpPr>
        <p:spPr>
          <a:xfrm>
            <a:off x="1321288" y="5023292"/>
            <a:ext cx="1569300" cy="316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000"/>
              <a:buNone/>
              <a:defRPr b="1" sz="10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94" name="Google Shape;1194;p124"/>
          <p:cNvSpPr txBox="1"/>
          <p:nvPr>
            <p:ph idx="5" type="body"/>
          </p:nvPr>
        </p:nvSpPr>
        <p:spPr>
          <a:xfrm>
            <a:off x="1321289" y="5368733"/>
            <a:ext cx="1569300" cy="49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grpSp>
        <p:nvGrpSpPr>
          <p:cNvPr id="1195" name="Google Shape;1195;p124"/>
          <p:cNvGrpSpPr/>
          <p:nvPr/>
        </p:nvGrpSpPr>
        <p:grpSpPr>
          <a:xfrm>
            <a:off x="3142756" y="3865331"/>
            <a:ext cx="729300" cy="729300"/>
            <a:chOff x="7245354" y="3365266"/>
            <a:chExt cx="729300" cy="729300"/>
          </a:xfrm>
        </p:grpSpPr>
        <p:sp>
          <p:nvSpPr>
            <p:cNvPr id="1196" name="Google Shape;1196;p124"/>
            <p:cNvSpPr/>
            <p:nvPr/>
          </p:nvSpPr>
          <p:spPr>
            <a:xfrm>
              <a:off x="7245354" y="3365266"/>
              <a:ext cx="729300" cy="729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7" name="Google Shape;1197;p124"/>
            <p:cNvSpPr/>
            <p:nvPr/>
          </p:nvSpPr>
          <p:spPr>
            <a:xfrm>
              <a:off x="7460536" y="3580448"/>
              <a:ext cx="298799" cy="298799"/>
            </a:xfrm>
            <a:custGeom>
              <a:rect b="b" l="l" r="r" t="t"/>
              <a:pathLst>
                <a:path extrusionOk="0" h="1166" w="1166">
                  <a:moveTo>
                    <a:pt x="457" y="1151"/>
                  </a:moveTo>
                  <a:cubicBezTo>
                    <a:pt x="550" y="989"/>
                    <a:pt x="643" y="826"/>
                    <a:pt x="738" y="665"/>
                  </a:cubicBezTo>
                  <a:lnTo>
                    <a:pt x="951" y="1034"/>
                  </a:lnTo>
                  <a:cubicBezTo>
                    <a:pt x="850" y="1116"/>
                    <a:pt x="722" y="1165"/>
                    <a:pt x="582" y="1165"/>
                  </a:cubicBezTo>
                  <a:cubicBezTo>
                    <a:pt x="539" y="1165"/>
                    <a:pt x="498" y="1159"/>
                    <a:pt x="457" y="1151"/>
                  </a:cubicBezTo>
                  <a:close/>
                  <a:moveTo>
                    <a:pt x="25" y="758"/>
                  </a:moveTo>
                  <a:lnTo>
                    <a:pt x="591" y="758"/>
                  </a:lnTo>
                  <a:lnTo>
                    <a:pt x="375" y="1127"/>
                  </a:lnTo>
                  <a:cubicBezTo>
                    <a:pt x="208" y="1064"/>
                    <a:pt x="79" y="927"/>
                    <a:pt x="25" y="758"/>
                  </a:cubicBezTo>
                  <a:close/>
                  <a:moveTo>
                    <a:pt x="153" y="189"/>
                  </a:moveTo>
                  <a:cubicBezTo>
                    <a:pt x="251" y="359"/>
                    <a:pt x="349" y="530"/>
                    <a:pt x="448" y="700"/>
                  </a:cubicBezTo>
                  <a:lnTo>
                    <a:pt x="11" y="700"/>
                  </a:lnTo>
                  <a:cubicBezTo>
                    <a:pt x="3" y="662"/>
                    <a:pt x="0" y="624"/>
                    <a:pt x="0" y="583"/>
                  </a:cubicBezTo>
                  <a:cubicBezTo>
                    <a:pt x="0" y="429"/>
                    <a:pt x="57" y="293"/>
                    <a:pt x="153" y="189"/>
                  </a:cubicBezTo>
                  <a:close/>
                  <a:moveTo>
                    <a:pt x="1154" y="465"/>
                  </a:moveTo>
                  <a:cubicBezTo>
                    <a:pt x="1162" y="503"/>
                    <a:pt x="1165" y="542"/>
                    <a:pt x="1165" y="583"/>
                  </a:cubicBezTo>
                  <a:cubicBezTo>
                    <a:pt x="1165" y="736"/>
                    <a:pt x="1107" y="872"/>
                    <a:pt x="1012" y="976"/>
                  </a:cubicBezTo>
                  <a:lnTo>
                    <a:pt x="733" y="495"/>
                  </a:lnTo>
                  <a:lnTo>
                    <a:pt x="716" y="465"/>
                  </a:lnTo>
                  <a:lnTo>
                    <a:pt x="1154" y="465"/>
                  </a:lnTo>
                  <a:close/>
                  <a:moveTo>
                    <a:pt x="1140" y="408"/>
                  </a:moveTo>
                  <a:lnTo>
                    <a:pt x="574" y="408"/>
                  </a:lnTo>
                  <a:lnTo>
                    <a:pt x="790" y="38"/>
                  </a:lnTo>
                  <a:cubicBezTo>
                    <a:pt x="957" y="101"/>
                    <a:pt x="1085" y="238"/>
                    <a:pt x="1140" y="408"/>
                  </a:cubicBezTo>
                  <a:close/>
                  <a:moveTo>
                    <a:pt x="432" y="495"/>
                  </a:moveTo>
                  <a:lnTo>
                    <a:pt x="426" y="501"/>
                  </a:lnTo>
                  <a:lnTo>
                    <a:pt x="213" y="131"/>
                  </a:lnTo>
                  <a:cubicBezTo>
                    <a:pt x="314" y="49"/>
                    <a:pt x="443" y="0"/>
                    <a:pt x="582" y="0"/>
                  </a:cubicBezTo>
                  <a:cubicBezTo>
                    <a:pt x="626" y="0"/>
                    <a:pt x="667" y="6"/>
                    <a:pt x="708" y="14"/>
                  </a:cubicBezTo>
                  <a:lnTo>
                    <a:pt x="432" y="4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Arial"/>
                <a:ea typeface="Arial"/>
                <a:cs typeface="Arial"/>
                <a:sym typeface="Arial"/>
              </a:endParaRPr>
            </a:p>
          </p:txBody>
        </p:sp>
      </p:grpSp>
      <p:sp>
        <p:nvSpPr>
          <p:cNvPr id="1198" name="Google Shape;1198;p124"/>
          <p:cNvSpPr txBox="1"/>
          <p:nvPr>
            <p:ph idx="6" type="body"/>
          </p:nvPr>
        </p:nvSpPr>
        <p:spPr>
          <a:xfrm>
            <a:off x="3995662" y="3922079"/>
            <a:ext cx="1569300" cy="316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000"/>
              <a:buNone/>
              <a:defRPr b="1" sz="10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99" name="Google Shape;1199;p124"/>
          <p:cNvSpPr txBox="1"/>
          <p:nvPr>
            <p:ph idx="7" type="body"/>
          </p:nvPr>
        </p:nvSpPr>
        <p:spPr>
          <a:xfrm>
            <a:off x="3995663" y="4267520"/>
            <a:ext cx="1569300" cy="49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grpSp>
        <p:nvGrpSpPr>
          <p:cNvPr id="1200" name="Google Shape;1200;p124"/>
          <p:cNvGrpSpPr/>
          <p:nvPr/>
        </p:nvGrpSpPr>
        <p:grpSpPr>
          <a:xfrm>
            <a:off x="3142756" y="4966544"/>
            <a:ext cx="729300" cy="729300"/>
            <a:chOff x="7245354" y="3365266"/>
            <a:chExt cx="729300" cy="729300"/>
          </a:xfrm>
        </p:grpSpPr>
        <p:sp>
          <p:nvSpPr>
            <p:cNvPr id="1201" name="Google Shape;1201;p124"/>
            <p:cNvSpPr/>
            <p:nvPr/>
          </p:nvSpPr>
          <p:spPr>
            <a:xfrm>
              <a:off x="7245354" y="3365266"/>
              <a:ext cx="729300" cy="729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2" name="Google Shape;1202;p124"/>
            <p:cNvSpPr/>
            <p:nvPr/>
          </p:nvSpPr>
          <p:spPr>
            <a:xfrm>
              <a:off x="7460536" y="3580448"/>
              <a:ext cx="298799" cy="298799"/>
            </a:xfrm>
            <a:custGeom>
              <a:rect b="b" l="l" r="r" t="t"/>
              <a:pathLst>
                <a:path extrusionOk="0" h="1166" w="1166">
                  <a:moveTo>
                    <a:pt x="457" y="1151"/>
                  </a:moveTo>
                  <a:cubicBezTo>
                    <a:pt x="550" y="989"/>
                    <a:pt x="643" y="826"/>
                    <a:pt x="738" y="665"/>
                  </a:cubicBezTo>
                  <a:lnTo>
                    <a:pt x="951" y="1034"/>
                  </a:lnTo>
                  <a:cubicBezTo>
                    <a:pt x="850" y="1116"/>
                    <a:pt x="722" y="1165"/>
                    <a:pt x="582" y="1165"/>
                  </a:cubicBezTo>
                  <a:cubicBezTo>
                    <a:pt x="539" y="1165"/>
                    <a:pt x="498" y="1159"/>
                    <a:pt x="457" y="1151"/>
                  </a:cubicBezTo>
                  <a:close/>
                  <a:moveTo>
                    <a:pt x="25" y="758"/>
                  </a:moveTo>
                  <a:lnTo>
                    <a:pt x="591" y="758"/>
                  </a:lnTo>
                  <a:lnTo>
                    <a:pt x="375" y="1127"/>
                  </a:lnTo>
                  <a:cubicBezTo>
                    <a:pt x="208" y="1064"/>
                    <a:pt x="79" y="927"/>
                    <a:pt x="25" y="758"/>
                  </a:cubicBezTo>
                  <a:close/>
                  <a:moveTo>
                    <a:pt x="153" y="189"/>
                  </a:moveTo>
                  <a:cubicBezTo>
                    <a:pt x="251" y="359"/>
                    <a:pt x="349" y="530"/>
                    <a:pt x="448" y="700"/>
                  </a:cubicBezTo>
                  <a:lnTo>
                    <a:pt x="11" y="700"/>
                  </a:lnTo>
                  <a:cubicBezTo>
                    <a:pt x="3" y="662"/>
                    <a:pt x="0" y="624"/>
                    <a:pt x="0" y="583"/>
                  </a:cubicBezTo>
                  <a:cubicBezTo>
                    <a:pt x="0" y="429"/>
                    <a:pt x="57" y="293"/>
                    <a:pt x="153" y="189"/>
                  </a:cubicBezTo>
                  <a:close/>
                  <a:moveTo>
                    <a:pt x="1154" y="465"/>
                  </a:moveTo>
                  <a:cubicBezTo>
                    <a:pt x="1162" y="503"/>
                    <a:pt x="1165" y="542"/>
                    <a:pt x="1165" y="583"/>
                  </a:cubicBezTo>
                  <a:cubicBezTo>
                    <a:pt x="1165" y="736"/>
                    <a:pt x="1107" y="872"/>
                    <a:pt x="1012" y="976"/>
                  </a:cubicBezTo>
                  <a:lnTo>
                    <a:pt x="733" y="495"/>
                  </a:lnTo>
                  <a:lnTo>
                    <a:pt x="716" y="465"/>
                  </a:lnTo>
                  <a:lnTo>
                    <a:pt x="1154" y="465"/>
                  </a:lnTo>
                  <a:close/>
                  <a:moveTo>
                    <a:pt x="1140" y="408"/>
                  </a:moveTo>
                  <a:lnTo>
                    <a:pt x="574" y="408"/>
                  </a:lnTo>
                  <a:lnTo>
                    <a:pt x="790" y="38"/>
                  </a:lnTo>
                  <a:cubicBezTo>
                    <a:pt x="957" y="101"/>
                    <a:pt x="1085" y="238"/>
                    <a:pt x="1140" y="408"/>
                  </a:cubicBezTo>
                  <a:close/>
                  <a:moveTo>
                    <a:pt x="432" y="495"/>
                  </a:moveTo>
                  <a:lnTo>
                    <a:pt x="426" y="501"/>
                  </a:lnTo>
                  <a:lnTo>
                    <a:pt x="213" y="131"/>
                  </a:lnTo>
                  <a:cubicBezTo>
                    <a:pt x="314" y="49"/>
                    <a:pt x="443" y="0"/>
                    <a:pt x="582" y="0"/>
                  </a:cubicBezTo>
                  <a:cubicBezTo>
                    <a:pt x="626" y="0"/>
                    <a:pt x="667" y="6"/>
                    <a:pt x="708" y="14"/>
                  </a:cubicBezTo>
                  <a:lnTo>
                    <a:pt x="432" y="4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Arial"/>
                <a:ea typeface="Arial"/>
                <a:cs typeface="Arial"/>
                <a:sym typeface="Arial"/>
              </a:endParaRPr>
            </a:p>
          </p:txBody>
        </p:sp>
      </p:grpSp>
      <p:sp>
        <p:nvSpPr>
          <p:cNvPr id="1203" name="Google Shape;1203;p124"/>
          <p:cNvSpPr txBox="1"/>
          <p:nvPr>
            <p:ph idx="8" type="body"/>
          </p:nvPr>
        </p:nvSpPr>
        <p:spPr>
          <a:xfrm>
            <a:off x="3995662" y="5023292"/>
            <a:ext cx="1569300" cy="316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000"/>
              <a:buNone/>
              <a:defRPr b="1" sz="10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204" name="Google Shape;1204;p124"/>
          <p:cNvSpPr txBox="1"/>
          <p:nvPr>
            <p:ph idx="9" type="body"/>
          </p:nvPr>
        </p:nvSpPr>
        <p:spPr>
          <a:xfrm>
            <a:off x="3995663" y="5368733"/>
            <a:ext cx="1569300" cy="49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grpSp>
        <p:nvGrpSpPr>
          <p:cNvPr id="1205" name="Google Shape;1205;p124"/>
          <p:cNvGrpSpPr/>
          <p:nvPr/>
        </p:nvGrpSpPr>
        <p:grpSpPr>
          <a:xfrm>
            <a:off x="5833400" y="1147653"/>
            <a:ext cx="5544882" cy="4387675"/>
            <a:chOff x="2833687" y="919163"/>
            <a:chExt cx="6534152" cy="5170486"/>
          </a:xfrm>
        </p:grpSpPr>
        <p:sp>
          <p:nvSpPr>
            <p:cNvPr id="1206" name="Google Shape;1206;p124"/>
            <p:cNvSpPr/>
            <p:nvPr/>
          </p:nvSpPr>
          <p:spPr>
            <a:xfrm>
              <a:off x="2838450" y="923925"/>
              <a:ext cx="6526200" cy="5162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7" name="Google Shape;1207;p124"/>
            <p:cNvSpPr/>
            <p:nvPr/>
          </p:nvSpPr>
          <p:spPr>
            <a:xfrm>
              <a:off x="5445125" y="4784725"/>
              <a:ext cx="1588" cy="0"/>
            </a:xfrm>
            <a:custGeom>
              <a:rect b="b" l="l" r="r" t="t"/>
              <a:pathLst>
                <a:path extrusionOk="0" h="120000" w="1">
                  <a:moveTo>
                    <a:pt x="0" y="0"/>
                  </a:moveTo>
                  <a:cubicBezTo>
                    <a:pt x="0" y="0"/>
                    <a:pt x="0" y="0"/>
                    <a:pt x="0" y="0"/>
                  </a:cubicBezTo>
                  <a:cubicBezTo>
                    <a:pt x="1" y="0"/>
                    <a:pt x="0" y="0"/>
                    <a:pt x="0" y="0"/>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8" name="Google Shape;1208;p124"/>
            <p:cNvSpPr/>
            <p:nvPr/>
          </p:nvSpPr>
          <p:spPr>
            <a:xfrm>
              <a:off x="5961063" y="2459038"/>
              <a:ext cx="652463" cy="687388"/>
            </a:xfrm>
            <a:custGeom>
              <a:rect b="b" l="l" r="r" t="t"/>
              <a:pathLst>
                <a:path extrusionOk="0" h="539" w="512">
                  <a:moveTo>
                    <a:pt x="499" y="203"/>
                  </a:moveTo>
                  <a:cubicBezTo>
                    <a:pt x="499" y="203"/>
                    <a:pt x="499" y="202"/>
                    <a:pt x="498" y="201"/>
                  </a:cubicBezTo>
                  <a:cubicBezTo>
                    <a:pt x="495" y="197"/>
                    <a:pt x="492" y="193"/>
                    <a:pt x="489" y="189"/>
                  </a:cubicBezTo>
                  <a:cubicBezTo>
                    <a:pt x="487" y="187"/>
                    <a:pt x="485" y="184"/>
                    <a:pt x="483" y="181"/>
                  </a:cubicBezTo>
                  <a:cubicBezTo>
                    <a:pt x="483" y="181"/>
                    <a:pt x="482" y="180"/>
                    <a:pt x="482" y="180"/>
                  </a:cubicBezTo>
                  <a:cubicBezTo>
                    <a:pt x="481" y="179"/>
                    <a:pt x="480" y="178"/>
                    <a:pt x="479" y="177"/>
                  </a:cubicBezTo>
                  <a:cubicBezTo>
                    <a:pt x="467" y="165"/>
                    <a:pt x="455" y="153"/>
                    <a:pt x="443" y="141"/>
                  </a:cubicBezTo>
                  <a:cubicBezTo>
                    <a:pt x="440" y="141"/>
                    <a:pt x="437" y="141"/>
                    <a:pt x="433" y="141"/>
                  </a:cubicBezTo>
                  <a:cubicBezTo>
                    <a:pt x="406" y="141"/>
                    <a:pt x="378" y="141"/>
                    <a:pt x="350" y="141"/>
                  </a:cubicBezTo>
                  <a:cubicBezTo>
                    <a:pt x="348" y="141"/>
                    <a:pt x="347" y="140"/>
                    <a:pt x="346" y="139"/>
                  </a:cubicBezTo>
                  <a:cubicBezTo>
                    <a:pt x="345" y="138"/>
                    <a:pt x="345" y="137"/>
                    <a:pt x="344" y="135"/>
                  </a:cubicBezTo>
                  <a:cubicBezTo>
                    <a:pt x="335" y="120"/>
                    <a:pt x="327" y="105"/>
                    <a:pt x="318" y="89"/>
                  </a:cubicBezTo>
                  <a:cubicBezTo>
                    <a:pt x="317" y="88"/>
                    <a:pt x="316" y="86"/>
                    <a:pt x="316" y="85"/>
                  </a:cubicBezTo>
                  <a:cubicBezTo>
                    <a:pt x="316" y="85"/>
                    <a:pt x="315" y="84"/>
                    <a:pt x="314" y="83"/>
                  </a:cubicBezTo>
                  <a:cubicBezTo>
                    <a:pt x="310" y="79"/>
                    <a:pt x="305" y="75"/>
                    <a:pt x="301" y="71"/>
                  </a:cubicBezTo>
                  <a:cubicBezTo>
                    <a:pt x="287" y="59"/>
                    <a:pt x="273" y="46"/>
                    <a:pt x="258" y="33"/>
                  </a:cubicBezTo>
                  <a:cubicBezTo>
                    <a:pt x="251" y="25"/>
                    <a:pt x="242" y="19"/>
                    <a:pt x="235" y="11"/>
                  </a:cubicBezTo>
                  <a:cubicBezTo>
                    <a:pt x="233" y="8"/>
                    <a:pt x="230" y="5"/>
                    <a:pt x="228" y="2"/>
                  </a:cubicBezTo>
                  <a:cubicBezTo>
                    <a:pt x="214" y="2"/>
                    <a:pt x="199" y="2"/>
                    <a:pt x="185" y="1"/>
                  </a:cubicBezTo>
                  <a:cubicBezTo>
                    <a:pt x="176" y="1"/>
                    <a:pt x="167" y="1"/>
                    <a:pt x="157" y="1"/>
                  </a:cubicBezTo>
                  <a:cubicBezTo>
                    <a:pt x="152" y="0"/>
                    <a:pt x="147" y="1"/>
                    <a:pt x="142" y="0"/>
                  </a:cubicBezTo>
                  <a:cubicBezTo>
                    <a:pt x="142" y="0"/>
                    <a:pt x="141" y="0"/>
                    <a:pt x="141" y="0"/>
                  </a:cubicBezTo>
                  <a:cubicBezTo>
                    <a:pt x="141" y="0"/>
                    <a:pt x="141" y="0"/>
                    <a:pt x="141" y="0"/>
                  </a:cubicBezTo>
                  <a:cubicBezTo>
                    <a:pt x="140" y="0"/>
                    <a:pt x="138" y="1"/>
                    <a:pt x="136" y="1"/>
                  </a:cubicBezTo>
                  <a:cubicBezTo>
                    <a:pt x="130" y="2"/>
                    <a:pt x="123" y="3"/>
                    <a:pt x="116" y="4"/>
                  </a:cubicBezTo>
                  <a:cubicBezTo>
                    <a:pt x="88" y="9"/>
                    <a:pt x="60" y="13"/>
                    <a:pt x="32" y="18"/>
                  </a:cubicBezTo>
                  <a:cubicBezTo>
                    <a:pt x="32" y="21"/>
                    <a:pt x="32" y="24"/>
                    <a:pt x="32" y="28"/>
                  </a:cubicBezTo>
                  <a:cubicBezTo>
                    <a:pt x="32" y="28"/>
                    <a:pt x="32" y="28"/>
                    <a:pt x="32" y="28"/>
                  </a:cubicBezTo>
                  <a:cubicBezTo>
                    <a:pt x="32" y="28"/>
                    <a:pt x="32" y="28"/>
                    <a:pt x="32" y="28"/>
                  </a:cubicBezTo>
                  <a:cubicBezTo>
                    <a:pt x="33" y="31"/>
                    <a:pt x="34" y="33"/>
                    <a:pt x="35" y="36"/>
                  </a:cubicBezTo>
                  <a:cubicBezTo>
                    <a:pt x="37" y="39"/>
                    <a:pt x="39" y="43"/>
                    <a:pt x="40" y="47"/>
                  </a:cubicBezTo>
                  <a:cubicBezTo>
                    <a:pt x="41" y="50"/>
                    <a:pt x="41" y="55"/>
                    <a:pt x="41" y="59"/>
                  </a:cubicBezTo>
                  <a:cubicBezTo>
                    <a:pt x="41" y="62"/>
                    <a:pt x="41" y="65"/>
                    <a:pt x="39" y="68"/>
                  </a:cubicBezTo>
                  <a:cubicBezTo>
                    <a:pt x="38" y="70"/>
                    <a:pt x="35" y="72"/>
                    <a:pt x="34" y="73"/>
                  </a:cubicBezTo>
                  <a:cubicBezTo>
                    <a:pt x="23" y="84"/>
                    <a:pt x="11" y="95"/>
                    <a:pt x="0" y="105"/>
                  </a:cubicBezTo>
                  <a:cubicBezTo>
                    <a:pt x="8" y="116"/>
                    <a:pt x="16" y="127"/>
                    <a:pt x="24" y="138"/>
                  </a:cubicBezTo>
                  <a:cubicBezTo>
                    <a:pt x="32" y="138"/>
                    <a:pt x="40" y="138"/>
                    <a:pt x="49" y="138"/>
                  </a:cubicBezTo>
                  <a:cubicBezTo>
                    <a:pt x="51" y="138"/>
                    <a:pt x="53" y="138"/>
                    <a:pt x="55" y="140"/>
                  </a:cubicBezTo>
                  <a:cubicBezTo>
                    <a:pt x="58" y="142"/>
                    <a:pt x="61" y="145"/>
                    <a:pt x="64" y="148"/>
                  </a:cubicBezTo>
                  <a:cubicBezTo>
                    <a:pt x="68" y="151"/>
                    <a:pt x="71" y="154"/>
                    <a:pt x="75" y="157"/>
                  </a:cubicBezTo>
                  <a:cubicBezTo>
                    <a:pt x="77" y="159"/>
                    <a:pt x="79" y="160"/>
                    <a:pt x="80" y="163"/>
                  </a:cubicBezTo>
                  <a:cubicBezTo>
                    <a:pt x="80" y="170"/>
                    <a:pt x="80" y="178"/>
                    <a:pt x="80" y="185"/>
                  </a:cubicBezTo>
                  <a:cubicBezTo>
                    <a:pt x="80" y="191"/>
                    <a:pt x="80" y="198"/>
                    <a:pt x="80" y="204"/>
                  </a:cubicBezTo>
                  <a:cubicBezTo>
                    <a:pt x="87" y="212"/>
                    <a:pt x="95" y="219"/>
                    <a:pt x="103" y="227"/>
                  </a:cubicBezTo>
                  <a:cubicBezTo>
                    <a:pt x="107" y="227"/>
                    <a:pt x="111" y="227"/>
                    <a:pt x="115" y="227"/>
                  </a:cubicBezTo>
                  <a:cubicBezTo>
                    <a:pt x="118" y="227"/>
                    <a:pt x="123" y="226"/>
                    <a:pt x="126" y="229"/>
                  </a:cubicBezTo>
                  <a:cubicBezTo>
                    <a:pt x="129" y="231"/>
                    <a:pt x="132" y="235"/>
                    <a:pt x="135" y="237"/>
                  </a:cubicBezTo>
                  <a:cubicBezTo>
                    <a:pt x="138" y="240"/>
                    <a:pt x="141" y="244"/>
                    <a:pt x="144" y="247"/>
                  </a:cubicBezTo>
                  <a:cubicBezTo>
                    <a:pt x="146" y="249"/>
                    <a:pt x="146" y="252"/>
                    <a:pt x="146" y="255"/>
                  </a:cubicBezTo>
                  <a:cubicBezTo>
                    <a:pt x="146" y="260"/>
                    <a:pt x="146" y="265"/>
                    <a:pt x="146" y="269"/>
                  </a:cubicBezTo>
                  <a:cubicBezTo>
                    <a:pt x="145" y="272"/>
                    <a:pt x="144" y="273"/>
                    <a:pt x="142" y="275"/>
                  </a:cubicBezTo>
                  <a:cubicBezTo>
                    <a:pt x="139" y="279"/>
                    <a:pt x="136" y="282"/>
                    <a:pt x="133" y="286"/>
                  </a:cubicBezTo>
                  <a:cubicBezTo>
                    <a:pt x="129" y="291"/>
                    <a:pt x="124" y="297"/>
                    <a:pt x="120" y="302"/>
                  </a:cubicBezTo>
                  <a:cubicBezTo>
                    <a:pt x="119" y="312"/>
                    <a:pt x="119" y="322"/>
                    <a:pt x="119" y="333"/>
                  </a:cubicBezTo>
                  <a:cubicBezTo>
                    <a:pt x="119" y="345"/>
                    <a:pt x="119" y="358"/>
                    <a:pt x="119" y="370"/>
                  </a:cubicBezTo>
                  <a:cubicBezTo>
                    <a:pt x="119" y="373"/>
                    <a:pt x="119" y="375"/>
                    <a:pt x="117" y="377"/>
                  </a:cubicBezTo>
                  <a:cubicBezTo>
                    <a:pt x="114" y="380"/>
                    <a:pt x="110" y="382"/>
                    <a:pt x="107" y="385"/>
                  </a:cubicBezTo>
                  <a:cubicBezTo>
                    <a:pt x="96" y="393"/>
                    <a:pt x="86" y="401"/>
                    <a:pt x="75" y="410"/>
                  </a:cubicBezTo>
                  <a:cubicBezTo>
                    <a:pt x="73" y="412"/>
                    <a:pt x="71" y="414"/>
                    <a:pt x="67" y="414"/>
                  </a:cubicBezTo>
                  <a:cubicBezTo>
                    <a:pt x="63" y="415"/>
                    <a:pt x="58" y="414"/>
                    <a:pt x="53" y="414"/>
                  </a:cubicBezTo>
                  <a:cubicBezTo>
                    <a:pt x="49" y="417"/>
                    <a:pt x="46" y="421"/>
                    <a:pt x="42" y="424"/>
                  </a:cubicBezTo>
                  <a:cubicBezTo>
                    <a:pt x="54" y="436"/>
                    <a:pt x="66" y="449"/>
                    <a:pt x="78" y="461"/>
                  </a:cubicBezTo>
                  <a:cubicBezTo>
                    <a:pt x="81" y="461"/>
                    <a:pt x="84" y="461"/>
                    <a:pt x="87" y="461"/>
                  </a:cubicBezTo>
                  <a:cubicBezTo>
                    <a:pt x="89" y="461"/>
                    <a:pt x="91" y="463"/>
                    <a:pt x="93" y="465"/>
                  </a:cubicBezTo>
                  <a:cubicBezTo>
                    <a:pt x="99" y="470"/>
                    <a:pt x="105" y="475"/>
                    <a:pt x="111" y="481"/>
                  </a:cubicBezTo>
                  <a:cubicBezTo>
                    <a:pt x="115" y="484"/>
                    <a:pt x="118" y="486"/>
                    <a:pt x="119" y="491"/>
                  </a:cubicBezTo>
                  <a:cubicBezTo>
                    <a:pt x="119" y="503"/>
                    <a:pt x="119" y="515"/>
                    <a:pt x="119" y="527"/>
                  </a:cubicBezTo>
                  <a:cubicBezTo>
                    <a:pt x="120" y="527"/>
                    <a:pt x="122" y="528"/>
                    <a:pt x="124" y="529"/>
                  </a:cubicBezTo>
                  <a:cubicBezTo>
                    <a:pt x="132" y="532"/>
                    <a:pt x="141" y="536"/>
                    <a:pt x="150" y="539"/>
                  </a:cubicBezTo>
                  <a:cubicBezTo>
                    <a:pt x="152" y="538"/>
                    <a:pt x="153" y="536"/>
                    <a:pt x="155" y="534"/>
                  </a:cubicBezTo>
                  <a:cubicBezTo>
                    <a:pt x="159" y="530"/>
                    <a:pt x="164" y="525"/>
                    <a:pt x="168" y="521"/>
                  </a:cubicBezTo>
                  <a:cubicBezTo>
                    <a:pt x="170" y="519"/>
                    <a:pt x="171" y="517"/>
                    <a:pt x="173" y="515"/>
                  </a:cubicBezTo>
                  <a:cubicBezTo>
                    <a:pt x="173" y="512"/>
                    <a:pt x="174" y="502"/>
                    <a:pt x="174" y="501"/>
                  </a:cubicBezTo>
                  <a:cubicBezTo>
                    <a:pt x="174" y="498"/>
                    <a:pt x="173" y="495"/>
                    <a:pt x="174" y="492"/>
                  </a:cubicBezTo>
                  <a:cubicBezTo>
                    <a:pt x="174" y="492"/>
                    <a:pt x="174" y="492"/>
                    <a:pt x="174" y="492"/>
                  </a:cubicBezTo>
                  <a:cubicBezTo>
                    <a:pt x="171" y="491"/>
                    <a:pt x="165" y="485"/>
                    <a:pt x="164" y="483"/>
                  </a:cubicBezTo>
                  <a:cubicBezTo>
                    <a:pt x="162" y="480"/>
                    <a:pt x="163" y="475"/>
                    <a:pt x="163" y="471"/>
                  </a:cubicBezTo>
                  <a:cubicBezTo>
                    <a:pt x="163" y="464"/>
                    <a:pt x="160" y="452"/>
                    <a:pt x="165" y="446"/>
                  </a:cubicBezTo>
                  <a:cubicBezTo>
                    <a:pt x="172" y="438"/>
                    <a:pt x="179" y="429"/>
                    <a:pt x="187" y="422"/>
                  </a:cubicBezTo>
                  <a:cubicBezTo>
                    <a:pt x="189" y="419"/>
                    <a:pt x="191" y="419"/>
                    <a:pt x="195" y="419"/>
                  </a:cubicBezTo>
                  <a:cubicBezTo>
                    <a:pt x="199" y="419"/>
                    <a:pt x="206" y="418"/>
                    <a:pt x="211" y="419"/>
                  </a:cubicBezTo>
                  <a:cubicBezTo>
                    <a:pt x="212" y="417"/>
                    <a:pt x="214" y="416"/>
                    <a:pt x="216" y="414"/>
                  </a:cubicBezTo>
                  <a:cubicBezTo>
                    <a:pt x="219" y="410"/>
                    <a:pt x="223" y="405"/>
                    <a:pt x="227" y="401"/>
                  </a:cubicBezTo>
                  <a:cubicBezTo>
                    <a:pt x="231" y="396"/>
                    <a:pt x="234" y="396"/>
                    <a:pt x="239" y="396"/>
                  </a:cubicBezTo>
                  <a:cubicBezTo>
                    <a:pt x="263" y="396"/>
                    <a:pt x="286" y="396"/>
                    <a:pt x="309" y="396"/>
                  </a:cubicBezTo>
                  <a:cubicBezTo>
                    <a:pt x="320" y="396"/>
                    <a:pt x="331" y="396"/>
                    <a:pt x="341" y="396"/>
                  </a:cubicBezTo>
                  <a:cubicBezTo>
                    <a:pt x="344" y="396"/>
                    <a:pt x="347" y="396"/>
                    <a:pt x="350" y="396"/>
                  </a:cubicBezTo>
                  <a:cubicBezTo>
                    <a:pt x="350" y="396"/>
                    <a:pt x="351" y="396"/>
                    <a:pt x="353" y="395"/>
                  </a:cubicBezTo>
                  <a:cubicBezTo>
                    <a:pt x="361" y="391"/>
                    <a:pt x="370" y="384"/>
                    <a:pt x="379" y="383"/>
                  </a:cubicBezTo>
                  <a:cubicBezTo>
                    <a:pt x="380" y="383"/>
                    <a:pt x="382" y="383"/>
                    <a:pt x="384" y="383"/>
                  </a:cubicBezTo>
                  <a:cubicBezTo>
                    <a:pt x="384" y="383"/>
                    <a:pt x="385" y="383"/>
                    <a:pt x="385" y="383"/>
                  </a:cubicBezTo>
                  <a:cubicBezTo>
                    <a:pt x="385" y="383"/>
                    <a:pt x="386" y="382"/>
                    <a:pt x="386" y="382"/>
                  </a:cubicBezTo>
                  <a:cubicBezTo>
                    <a:pt x="390" y="378"/>
                    <a:pt x="394" y="373"/>
                    <a:pt x="398" y="369"/>
                  </a:cubicBezTo>
                  <a:cubicBezTo>
                    <a:pt x="401" y="365"/>
                    <a:pt x="404" y="362"/>
                    <a:pt x="407" y="358"/>
                  </a:cubicBezTo>
                  <a:cubicBezTo>
                    <a:pt x="407" y="358"/>
                    <a:pt x="408" y="357"/>
                    <a:pt x="408" y="356"/>
                  </a:cubicBezTo>
                  <a:cubicBezTo>
                    <a:pt x="409" y="353"/>
                    <a:pt x="410" y="351"/>
                    <a:pt x="411" y="348"/>
                  </a:cubicBezTo>
                  <a:cubicBezTo>
                    <a:pt x="415" y="340"/>
                    <a:pt x="422" y="334"/>
                    <a:pt x="429" y="328"/>
                  </a:cubicBezTo>
                  <a:cubicBezTo>
                    <a:pt x="441" y="315"/>
                    <a:pt x="454" y="304"/>
                    <a:pt x="470" y="297"/>
                  </a:cubicBezTo>
                  <a:cubicBezTo>
                    <a:pt x="478" y="294"/>
                    <a:pt x="486" y="292"/>
                    <a:pt x="495" y="293"/>
                  </a:cubicBezTo>
                  <a:cubicBezTo>
                    <a:pt x="499" y="294"/>
                    <a:pt x="503" y="297"/>
                    <a:pt x="507" y="300"/>
                  </a:cubicBezTo>
                  <a:cubicBezTo>
                    <a:pt x="508" y="301"/>
                    <a:pt x="510" y="302"/>
                    <a:pt x="512" y="303"/>
                  </a:cubicBezTo>
                  <a:cubicBezTo>
                    <a:pt x="512" y="279"/>
                    <a:pt x="512" y="256"/>
                    <a:pt x="512" y="233"/>
                  </a:cubicBezTo>
                  <a:cubicBezTo>
                    <a:pt x="508" y="224"/>
                    <a:pt x="504" y="215"/>
                    <a:pt x="500" y="206"/>
                  </a:cubicBezTo>
                  <a:cubicBezTo>
                    <a:pt x="500" y="205"/>
                    <a:pt x="500" y="204"/>
                    <a:pt x="499" y="203"/>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9" name="Google Shape;1209;p124"/>
            <p:cNvSpPr/>
            <p:nvPr/>
          </p:nvSpPr>
          <p:spPr>
            <a:xfrm>
              <a:off x="5697538" y="2481263"/>
              <a:ext cx="438150" cy="676275"/>
            </a:xfrm>
            <a:custGeom>
              <a:rect b="b" l="l" r="r" t="t"/>
              <a:pathLst>
                <a:path extrusionOk="0" h="530" w="344">
                  <a:moveTo>
                    <a:pt x="192" y="509"/>
                  </a:moveTo>
                  <a:cubicBezTo>
                    <a:pt x="196" y="512"/>
                    <a:pt x="195" y="515"/>
                    <a:pt x="195" y="519"/>
                  </a:cubicBezTo>
                  <a:cubicBezTo>
                    <a:pt x="195" y="523"/>
                    <a:pt x="195" y="526"/>
                    <a:pt x="195" y="530"/>
                  </a:cubicBezTo>
                  <a:cubicBezTo>
                    <a:pt x="197" y="530"/>
                    <a:pt x="200" y="530"/>
                    <a:pt x="202" y="530"/>
                  </a:cubicBezTo>
                  <a:cubicBezTo>
                    <a:pt x="207" y="530"/>
                    <a:pt x="213" y="530"/>
                    <a:pt x="218" y="530"/>
                  </a:cubicBezTo>
                  <a:cubicBezTo>
                    <a:pt x="218" y="530"/>
                    <a:pt x="218" y="530"/>
                    <a:pt x="219" y="530"/>
                  </a:cubicBezTo>
                  <a:cubicBezTo>
                    <a:pt x="220" y="528"/>
                    <a:pt x="222" y="527"/>
                    <a:pt x="224" y="526"/>
                  </a:cubicBezTo>
                  <a:cubicBezTo>
                    <a:pt x="234" y="520"/>
                    <a:pt x="244" y="513"/>
                    <a:pt x="255" y="507"/>
                  </a:cubicBezTo>
                  <a:cubicBezTo>
                    <a:pt x="260" y="504"/>
                    <a:pt x="267" y="505"/>
                    <a:pt x="273" y="506"/>
                  </a:cubicBezTo>
                  <a:cubicBezTo>
                    <a:pt x="286" y="506"/>
                    <a:pt x="299" y="507"/>
                    <a:pt x="312" y="507"/>
                  </a:cubicBezTo>
                  <a:cubicBezTo>
                    <a:pt x="314" y="507"/>
                    <a:pt x="315" y="507"/>
                    <a:pt x="317" y="507"/>
                  </a:cubicBezTo>
                  <a:cubicBezTo>
                    <a:pt x="317" y="496"/>
                    <a:pt x="317" y="485"/>
                    <a:pt x="317" y="473"/>
                  </a:cubicBezTo>
                  <a:cubicBezTo>
                    <a:pt x="309" y="466"/>
                    <a:pt x="300" y="459"/>
                    <a:pt x="292" y="452"/>
                  </a:cubicBezTo>
                  <a:cubicBezTo>
                    <a:pt x="288" y="452"/>
                    <a:pt x="282" y="453"/>
                    <a:pt x="279" y="450"/>
                  </a:cubicBezTo>
                  <a:cubicBezTo>
                    <a:pt x="275" y="446"/>
                    <a:pt x="271" y="441"/>
                    <a:pt x="267" y="437"/>
                  </a:cubicBezTo>
                  <a:cubicBezTo>
                    <a:pt x="258" y="428"/>
                    <a:pt x="249" y="418"/>
                    <a:pt x="240" y="409"/>
                  </a:cubicBezTo>
                  <a:cubicBezTo>
                    <a:pt x="238" y="407"/>
                    <a:pt x="238" y="404"/>
                    <a:pt x="240" y="403"/>
                  </a:cubicBezTo>
                  <a:cubicBezTo>
                    <a:pt x="245" y="398"/>
                    <a:pt x="249" y="393"/>
                    <a:pt x="255" y="389"/>
                  </a:cubicBezTo>
                  <a:cubicBezTo>
                    <a:pt x="258" y="387"/>
                    <a:pt x="261" y="387"/>
                    <a:pt x="265" y="387"/>
                  </a:cubicBezTo>
                  <a:cubicBezTo>
                    <a:pt x="268" y="387"/>
                    <a:pt x="271" y="387"/>
                    <a:pt x="274" y="387"/>
                  </a:cubicBezTo>
                  <a:cubicBezTo>
                    <a:pt x="288" y="376"/>
                    <a:pt x="302" y="365"/>
                    <a:pt x="317" y="354"/>
                  </a:cubicBezTo>
                  <a:cubicBezTo>
                    <a:pt x="317" y="347"/>
                    <a:pt x="317" y="341"/>
                    <a:pt x="317" y="335"/>
                  </a:cubicBezTo>
                  <a:cubicBezTo>
                    <a:pt x="317" y="324"/>
                    <a:pt x="317" y="313"/>
                    <a:pt x="317" y="302"/>
                  </a:cubicBezTo>
                  <a:cubicBezTo>
                    <a:pt x="317" y="296"/>
                    <a:pt x="317" y="289"/>
                    <a:pt x="318" y="282"/>
                  </a:cubicBezTo>
                  <a:cubicBezTo>
                    <a:pt x="318" y="280"/>
                    <a:pt x="319" y="279"/>
                    <a:pt x="321" y="277"/>
                  </a:cubicBezTo>
                  <a:cubicBezTo>
                    <a:pt x="324" y="273"/>
                    <a:pt x="327" y="270"/>
                    <a:pt x="330" y="266"/>
                  </a:cubicBezTo>
                  <a:cubicBezTo>
                    <a:pt x="334" y="261"/>
                    <a:pt x="339" y="256"/>
                    <a:pt x="344" y="250"/>
                  </a:cubicBezTo>
                  <a:cubicBezTo>
                    <a:pt x="344" y="245"/>
                    <a:pt x="344" y="240"/>
                    <a:pt x="344" y="235"/>
                  </a:cubicBezTo>
                  <a:cubicBezTo>
                    <a:pt x="338" y="229"/>
                    <a:pt x="333" y="224"/>
                    <a:pt x="328" y="218"/>
                  </a:cubicBezTo>
                  <a:cubicBezTo>
                    <a:pt x="325" y="218"/>
                    <a:pt x="321" y="218"/>
                    <a:pt x="318" y="218"/>
                  </a:cubicBezTo>
                  <a:cubicBezTo>
                    <a:pt x="314" y="218"/>
                    <a:pt x="308" y="219"/>
                    <a:pt x="305" y="217"/>
                  </a:cubicBezTo>
                  <a:cubicBezTo>
                    <a:pt x="303" y="216"/>
                    <a:pt x="302" y="214"/>
                    <a:pt x="300" y="212"/>
                  </a:cubicBezTo>
                  <a:cubicBezTo>
                    <a:pt x="297" y="209"/>
                    <a:pt x="294" y="206"/>
                    <a:pt x="290" y="202"/>
                  </a:cubicBezTo>
                  <a:cubicBezTo>
                    <a:pt x="287" y="199"/>
                    <a:pt x="284" y="196"/>
                    <a:pt x="281" y="193"/>
                  </a:cubicBezTo>
                  <a:cubicBezTo>
                    <a:pt x="279" y="191"/>
                    <a:pt x="278" y="190"/>
                    <a:pt x="278" y="188"/>
                  </a:cubicBezTo>
                  <a:cubicBezTo>
                    <a:pt x="277" y="180"/>
                    <a:pt x="278" y="172"/>
                    <a:pt x="278" y="165"/>
                  </a:cubicBezTo>
                  <a:cubicBezTo>
                    <a:pt x="278" y="159"/>
                    <a:pt x="278" y="153"/>
                    <a:pt x="278" y="147"/>
                  </a:cubicBezTo>
                  <a:cubicBezTo>
                    <a:pt x="271" y="141"/>
                    <a:pt x="263" y="135"/>
                    <a:pt x="256" y="129"/>
                  </a:cubicBezTo>
                  <a:cubicBezTo>
                    <a:pt x="249" y="129"/>
                    <a:pt x="242" y="129"/>
                    <a:pt x="234" y="129"/>
                  </a:cubicBezTo>
                  <a:cubicBezTo>
                    <a:pt x="231" y="129"/>
                    <a:pt x="228" y="130"/>
                    <a:pt x="226" y="127"/>
                  </a:cubicBezTo>
                  <a:cubicBezTo>
                    <a:pt x="225" y="127"/>
                    <a:pt x="225" y="126"/>
                    <a:pt x="224" y="125"/>
                  </a:cubicBezTo>
                  <a:cubicBezTo>
                    <a:pt x="207" y="102"/>
                    <a:pt x="191" y="79"/>
                    <a:pt x="174" y="56"/>
                  </a:cubicBezTo>
                  <a:cubicBezTo>
                    <a:pt x="160" y="38"/>
                    <a:pt x="146" y="19"/>
                    <a:pt x="133" y="0"/>
                  </a:cubicBezTo>
                  <a:cubicBezTo>
                    <a:pt x="132" y="0"/>
                    <a:pt x="131" y="0"/>
                    <a:pt x="130" y="0"/>
                  </a:cubicBezTo>
                  <a:cubicBezTo>
                    <a:pt x="130" y="0"/>
                    <a:pt x="130" y="0"/>
                    <a:pt x="130" y="0"/>
                  </a:cubicBezTo>
                  <a:cubicBezTo>
                    <a:pt x="129" y="0"/>
                    <a:pt x="129" y="0"/>
                    <a:pt x="129" y="0"/>
                  </a:cubicBezTo>
                  <a:cubicBezTo>
                    <a:pt x="129" y="0"/>
                    <a:pt x="128" y="1"/>
                    <a:pt x="128" y="1"/>
                  </a:cubicBezTo>
                  <a:cubicBezTo>
                    <a:pt x="125" y="3"/>
                    <a:pt x="122" y="5"/>
                    <a:pt x="118" y="7"/>
                  </a:cubicBezTo>
                  <a:cubicBezTo>
                    <a:pt x="79" y="30"/>
                    <a:pt x="39" y="52"/>
                    <a:pt x="0" y="75"/>
                  </a:cubicBezTo>
                  <a:cubicBezTo>
                    <a:pt x="0" y="78"/>
                    <a:pt x="0" y="82"/>
                    <a:pt x="0" y="85"/>
                  </a:cubicBezTo>
                  <a:cubicBezTo>
                    <a:pt x="0" y="112"/>
                    <a:pt x="0" y="140"/>
                    <a:pt x="0" y="168"/>
                  </a:cubicBezTo>
                  <a:cubicBezTo>
                    <a:pt x="13" y="185"/>
                    <a:pt x="27" y="203"/>
                    <a:pt x="41" y="220"/>
                  </a:cubicBezTo>
                  <a:cubicBezTo>
                    <a:pt x="48" y="229"/>
                    <a:pt x="54" y="237"/>
                    <a:pt x="61" y="245"/>
                  </a:cubicBezTo>
                  <a:cubicBezTo>
                    <a:pt x="65" y="251"/>
                    <a:pt x="68" y="257"/>
                    <a:pt x="72" y="263"/>
                  </a:cubicBezTo>
                  <a:cubicBezTo>
                    <a:pt x="79" y="278"/>
                    <a:pt x="85" y="295"/>
                    <a:pt x="92" y="310"/>
                  </a:cubicBezTo>
                  <a:cubicBezTo>
                    <a:pt x="101" y="331"/>
                    <a:pt x="110" y="352"/>
                    <a:pt x="120" y="373"/>
                  </a:cubicBezTo>
                  <a:cubicBezTo>
                    <a:pt x="122" y="379"/>
                    <a:pt x="122" y="384"/>
                    <a:pt x="122" y="390"/>
                  </a:cubicBezTo>
                  <a:cubicBezTo>
                    <a:pt x="122" y="400"/>
                    <a:pt x="122" y="410"/>
                    <a:pt x="122" y="419"/>
                  </a:cubicBezTo>
                  <a:cubicBezTo>
                    <a:pt x="127" y="423"/>
                    <a:pt x="133" y="426"/>
                    <a:pt x="138" y="430"/>
                  </a:cubicBezTo>
                  <a:cubicBezTo>
                    <a:pt x="143" y="433"/>
                    <a:pt x="150" y="435"/>
                    <a:pt x="154" y="439"/>
                  </a:cubicBezTo>
                  <a:cubicBezTo>
                    <a:pt x="156" y="440"/>
                    <a:pt x="157" y="443"/>
                    <a:pt x="158" y="445"/>
                  </a:cubicBezTo>
                  <a:cubicBezTo>
                    <a:pt x="159" y="449"/>
                    <a:pt x="161" y="453"/>
                    <a:pt x="163" y="457"/>
                  </a:cubicBezTo>
                  <a:cubicBezTo>
                    <a:pt x="164" y="461"/>
                    <a:pt x="166" y="465"/>
                    <a:pt x="167" y="469"/>
                  </a:cubicBezTo>
                  <a:cubicBezTo>
                    <a:pt x="168" y="471"/>
                    <a:pt x="169" y="474"/>
                    <a:pt x="170" y="476"/>
                  </a:cubicBezTo>
                  <a:cubicBezTo>
                    <a:pt x="170" y="481"/>
                    <a:pt x="170" y="487"/>
                    <a:pt x="170" y="492"/>
                  </a:cubicBezTo>
                  <a:cubicBezTo>
                    <a:pt x="177" y="498"/>
                    <a:pt x="185" y="503"/>
                    <a:pt x="192" y="509"/>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0" name="Google Shape;1210;p124"/>
            <p:cNvSpPr/>
            <p:nvPr/>
          </p:nvSpPr>
          <p:spPr>
            <a:xfrm>
              <a:off x="5138738" y="2525713"/>
              <a:ext cx="795338" cy="698500"/>
            </a:xfrm>
            <a:custGeom>
              <a:rect b="b" l="l" r="r" t="t"/>
              <a:pathLst>
                <a:path extrusionOk="0" h="548" w="625">
                  <a:moveTo>
                    <a:pt x="87" y="149"/>
                  </a:moveTo>
                  <a:cubicBezTo>
                    <a:pt x="84" y="151"/>
                    <a:pt x="82" y="154"/>
                    <a:pt x="79" y="156"/>
                  </a:cubicBezTo>
                  <a:cubicBezTo>
                    <a:pt x="79" y="156"/>
                    <a:pt x="79" y="156"/>
                    <a:pt x="79" y="156"/>
                  </a:cubicBezTo>
                  <a:cubicBezTo>
                    <a:pt x="79" y="157"/>
                    <a:pt x="79" y="157"/>
                    <a:pt x="78" y="157"/>
                  </a:cubicBezTo>
                  <a:cubicBezTo>
                    <a:pt x="78" y="158"/>
                    <a:pt x="77" y="160"/>
                    <a:pt x="76" y="161"/>
                  </a:cubicBezTo>
                  <a:cubicBezTo>
                    <a:pt x="72" y="168"/>
                    <a:pt x="68" y="175"/>
                    <a:pt x="64" y="182"/>
                  </a:cubicBezTo>
                  <a:cubicBezTo>
                    <a:pt x="63" y="183"/>
                    <a:pt x="62" y="184"/>
                    <a:pt x="60" y="184"/>
                  </a:cubicBezTo>
                  <a:cubicBezTo>
                    <a:pt x="43" y="184"/>
                    <a:pt x="27" y="184"/>
                    <a:pt x="10" y="184"/>
                  </a:cubicBezTo>
                  <a:cubicBezTo>
                    <a:pt x="7" y="189"/>
                    <a:pt x="3" y="194"/>
                    <a:pt x="0" y="200"/>
                  </a:cubicBezTo>
                  <a:cubicBezTo>
                    <a:pt x="4" y="205"/>
                    <a:pt x="9" y="211"/>
                    <a:pt x="14" y="217"/>
                  </a:cubicBezTo>
                  <a:cubicBezTo>
                    <a:pt x="38" y="247"/>
                    <a:pt x="62" y="277"/>
                    <a:pt x="86" y="306"/>
                  </a:cubicBezTo>
                  <a:cubicBezTo>
                    <a:pt x="100" y="324"/>
                    <a:pt x="114" y="342"/>
                    <a:pt x="129" y="360"/>
                  </a:cubicBezTo>
                  <a:cubicBezTo>
                    <a:pt x="134" y="355"/>
                    <a:pt x="140" y="351"/>
                    <a:pt x="145" y="347"/>
                  </a:cubicBezTo>
                  <a:cubicBezTo>
                    <a:pt x="150" y="344"/>
                    <a:pt x="154" y="340"/>
                    <a:pt x="159" y="337"/>
                  </a:cubicBezTo>
                  <a:cubicBezTo>
                    <a:pt x="161" y="335"/>
                    <a:pt x="163" y="333"/>
                    <a:pt x="166" y="332"/>
                  </a:cubicBezTo>
                  <a:cubicBezTo>
                    <a:pt x="171" y="329"/>
                    <a:pt x="179" y="327"/>
                    <a:pt x="185" y="325"/>
                  </a:cubicBezTo>
                  <a:cubicBezTo>
                    <a:pt x="192" y="323"/>
                    <a:pt x="200" y="319"/>
                    <a:pt x="208" y="317"/>
                  </a:cubicBezTo>
                  <a:cubicBezTo>
                    <a:pt x="213" y="316"/>
                    <a:pt x="220" y="317"/>
                    <a:pt x="226" y="317"/>
                  </a:cubicBezTo>
                  <a:cubicBezTo>
                    <a:pt x="235" y="317"/>
                    <a:pt x="244" y="317"/>
                    <a:pt x="254" y="317"/>
                  </a:cubicBezTo>
                  <a:cubicBezTo>
                    <a:pt x="258" y="317"/>
                    <a:pt x="261" y="319"/>
                    <a:pt x="265" y="322"/>
                  </a:cubicBezTo>
                  <a:cubicBezTo>
                    <a:pt x="274" y="326"/>
                    <a:pt x="283" y="331"/>
                    <a:pt x="292" y="336"/>
                  </a:cubicBezTo>
                  <a:cubicBezTo>
                    <a:pt x="295" y="338"/>
                    <a:pt x="299" y="340"/>
                    <a:pt x="303" y="342"/>
                  </a:cubicBezTo>
                  <a:cubicBezTo>
                    <a:pt x="304" y="343"/>
                    <a:pt x="307" y="344"/>
                    <a:pt x="308" y="345"/>
                  </a:cubicBezTo>
                  <a:cubicBezTo>
                    <a:pt x="309" y="345"/>
                    <a:pt x="309" y="345"/>
                    <a:pt x="310" y="345"/>
                  </a:cubicBezTo>
                  <a:cubicBezTo>
                    <a:pt x="312" y="345"/>
                    <a:pt x="314" y="345"/>
                    <a:pt x="316" y="345"/>
                  </a:cubicBezTo>
                  <a:cubicBezTo>
                    <a:pt x="319" y="345"/>
                    <a:pt x="322" y="344"/>
                    <a:pt x="325" y="344"/>
                  </a:cubicBezTo>
                  <a:cubicBezTo>
                    <a:pt x="330" y="341"/>
                    <a:pt x="335" y="337"/>
                    <a:pt x="339" y="333"/>
                  </a:cubicBezTo>
                  <a:cubicBezTo>
                    <a:pt x="341" y="332"/>
                    <a:pt x="343" y="330"/>
                    <a:pt x="345" y="329"/>
                  </a:cubicBezTo>
                  <a:cubicBezTo>
                    <a:pt x="348" y="327"/>
                    <a:pt x="352" y="328"/>
                    <a:pt x="355" y="328"/>
                  </a:cubicBezTo>
                  <a:cubicBezTo>
                    <a:pt x="358" y="328"/>
                    <a:pt x="360" y="328"/>
                    <a:pt x="362" y="331"/>
                  </a:cubicBezTo>
                  <a:cubicBezTo>
                    <a:pt x="363" y="332"/>
                    <a:pt x="363" y="333"/>
                    <a:pt x="364" y="334"/>
                  </a:cubicBezTo>
                  <a:cubicBezTo>
                    <a:pt x="368" y="340"/>
                    <a:pt x="371" y="345"/>
                    <a:pt x="375" y="351"/>
                  </a:cubicBezTo>
                  <a:cubicBezTo>
                    <a:pt x="378" y="356"/>
                    <a:pt x="382" y="361"/>
                    <a:pt x="385" y="367"/>
                  </a:cubicBezTo>
                  <a:cubicBezTo>
                    <a:pt x="387" y="369"/>
                    <a:pt x="388" y="371"/>
                    <a:pt x="388" y="374"/>
                  </a:cubicBezTo>
                  <a:cubicBezTo>
                    <a:pt x="388" y="395"/>
                    <a:pt x="388" y="417"/>
                    <a:pt x="388" y="439"/>
                  </a:cubicBezTo>
                  <a:cubicBezTo>
                    <a:pt x="395" y="446"/>
                    <a:pt x="403" y="453"/>
                    <a:pt x="411" y="460"/>
                  </a:cubicBezTo>
                  <a:cubicBezTo>
                    <a:pt x="423" y="460"/>
                    <a:pt x="434" y="460"/>
                    <a:pt x="446" y="460"/>
                  </a:cubicBezTo>
                  <a:cubicBezTo>
                    <a:pt x="449" y="460"/>
                    <a:pt x="451" y="460"/>
                    <a:pt x="454" y="462"/>
                  </a:cubicBezTo>
                  <a:cubicBezTo>
                    <a:pt x="456" y="465"/>
                    <a:pt x="458" y="468"/>
                    <a:pt x="460" y="471"/>
                  </a:cubicBezTo>
                  <a:cubicBezTo>
                    <a:pt x="469" y="481"/>
                    <a:pt x="477" y="492"/>
                    <a:pt x="486" y="503"/>
                  </a:cubicBezTo>
                  <a:cubicBezTo>
                    <a:pt x="492" y="510"/>
                    <a:pt x="498" y="517"/>
                    <a:pt x="503" y="524"/>
                  </a:cubicBezTo>
                  <a:cubicBezTo>
                    <a:pt x="505" y="528"/>
                    <a:pt x="505" y="533"/>
                    <a:pt x="505" y="537"/>
                  </a:cubicBezTo>
                  <a:cubicBezTo>
                    <a:pt x="505" y="541"/>
                    <a:pt x="505" y="544"/>
                    <a:pt x="505" y="548"/>
                  </a:cubicBezTo>
                  <a:cubicBezTo>
                    <a:pt x="507" y="548"/>
                    <a:pt x="510" y="548"/>
                    <a:pt x="513" y="548"/>
                  </a:cubicBezTo>
                  <a:cubicBezTo>
                    <a:pt x="542" y="548"/>
                    <a:pt x="571" y="548"/>
                    <a:pt x="599" y="547"/>
                  </a:cubicBezTo>
                  <a:cubicBezTo>
                    <a:pt x="599" y="542"/>
                    <a:pt x="600" y="537"/>
                    <a:pt x="602" y="532"/>
                  </a:cubicBezTo>
                  <a:cubicBezTo>
                    <a:pt x="606" y="523"/>
                    <a:pt x="610" y="513"/>
                    <a:pt x="617" y="506"/>
                  </a:cubicBezTo>
                  <a:cubicBezTo>
                    <a:pt x="619" y="504"/>
                    <a:pt x="622" y="501"/>
                    <a:pt x="625" y="498"/>
                  </a:cubicBezTo>
                  <a:cubicBezTo>
                    <a:pt x="625" y="493"/>
                    <a:pt x="625" y="487"/>
                    <a:pt x="625" y="482"/>
                  </a:cubicBezTo>
                  <a:cubicBezTo>
                    <a:pt x="620" y="478"/>
                    <a:pt x="615" y="475"/>
                    <a:pt x="610" y="471"/>
                  </a:cubicBezTo>
                  <a:cubicBezTo>
                    <a:pt x="607" y="468"/>
                    <a:pt x="600" y="465"/>
                    <a:pt x="600" y="460"/>
                  </a:cubicBezTo>
                  <a:cubicBezTo>
                    <a:pt x="599" y="457"/>
                    <a:pt x="600" y="453"/>
                    <a:pt x="600" y="449"/>
                  </a:cubicBezTo>
                  <a:cubicBezTo>
                    <a:pt x="600" y="447"/>
                    <a:pt x="600" y="446"/>
                    <a:pt x="600" y="444"/>
                  </a:cubicBezTo>
                  <a:cubicBezTo>
                    <a:pt x="600" y="443"/>
                    <a:pt x="599" y="442"/>
                    <a:pt x="599" y="442"/>
                  </a:cubicBezTo>
                  <a:cubicBezTo>
                    <a:pt x="596" y="432"/>
                    <a:pt x="592" y="422"/>
                    <a:pt x="587" y="412"/>
                  </a:cubicBezTo>
                  <a:cubicBezTo>
                    <a:pt x="585" y="410"/>
                    <a:pt x="582" y="409"/>
                    <a:pt x="579" y="407"/>
                  </a:cubicBezTo>
                  <a:cubicBezTo>
                    <a:pt x="573" y="404"/>
                    <a:pt x="568" y="400"/>
                    <a:pt x="562" y="397"/>
                  </a:cubicBezTo>
                  <a:cubicBezTo>
                    <a:pt x="559" y="395"/>
                    <a:pt x="555" y="393"/>
                    <a:pt x="553" y="391"/>
                  </a:cubicBezTo>
                  <a:cubicBezTo>
                    <a:pt x="551" y="389"/>
                    <a:pt x="552" y="386"/>
                    <a:pt x="552" y="384"/>
                  </a:cubicBezTo>
                  <a:cubicBezTo>
                    <a:pt x="552" y="374"/>
                    <a:pt x="552" y="365"/>
                    <a:pt x="552" y="355"/>
                  </a:cubicBezTo>
                  <a:cubicBezTo>
                    <a:pt x="552" y="352"/>
                    <a:pt x="551" y="349"/>
                    <a:pt x="552" y="346"/>
                  </a:cubicBezTo>
                  <a:cubicBezTo>
                    <a:pt x="545" y="333"/>
                    <a:pt x="540" y="319"/>
                    <a:pt x="534" y="306"/>
                  </a:cubicBezTo>
                  <a:cubicBezTo>
                    <a:pt x="527" y="289"/>
                    <a:pt x="519" y="271"/>
                    <a:pt x="511" y="253"/>
                  </a:cubicBezTo>
                  <a:cubicBezTo>
                    <a:pt x="507" y="243"/>
                    <a:pt x="503" y="234"/>
                    <a:pt x="498" y="224"/>
                  </a:cubicBezTo>
                  <a:cubicBezTo>
                    <a:pt x="498" y="224"/>
                    <a:pt x="496" y="222"/>
                    <a:pt x="496" y="221"/>
                  </a:cubicBezTo>
                  <a:cubicBezTo>
                    <a:pt x="496" y="221"/>
                    <a:pt x="496" y="221"/>
                    <a:pt x="496" y="221"/>
                  </a:cubicBezTo>
                  <a:cubicBezTo>
                    <a:pt x="495" y="220"/>
                    <a:pt x="494" y="218"/>
                    <a:pt x="493" y="216"/>
                  </a:cubicBezTo>
                  <a:cubicBezTo>
                    <a:pt x="488" y="210"/>
                    <a:pt x="483" y="204"/>
                    <a:pt x="478" y="198"/>
                  </a:cubicBezTo>
                  <a:cubicBezTo>
                    <a:pt x="466" y="183"/>
                    <a:pt x="454" y="167"/>
                    <a:pt x="442" y="152"/>
                  </a:cubicBezTo>
                  <a:cubicBezTo>
                    <a:pt x="438" y="148"/>
                    <a:pt x="435" y="144"/>
                    <a:pt x="432" y="139"/>
                  </a:cubicBezTo>
                  <a:cubicBezTo>
                    <a:pt x="429" y="136"/>
                    <a:pt x="430" y="134"/>
                    <a:pt x="430" y="131"/>
                  </a:cubicBezTo>
                  <a:cubicBezTo>
                    <a:pt x="430" y="101"/>
                    <a:pt x="430" y="71"/>
                    <a:pt x="430" y="41"/>
                  </a:cubicBezTo>
                  <a:cubicBezTo>
                    <a:pt x="418" y="36"/>
                    <a:pt x="406" y="30"/>
                    <a:pt x="394" y="24"/>
                  </a:cubicBezTo>
                  <a:cubicBezTo>
                    <a:pt x="379" y="16"/>
                    <a:pt x="364" y="9"/>
                    <a:pt x="350" y="2"/>
                  </a:cubicBezTo>
                  <a:cubicBezTo>
                    <a:pt x="349" y="1"/>
                    <a:pt x="348" y="1"/>
                    <a:pt x="347" y="0"/>
                  </a:cubicBezTo>
                  <a:cubicBezTo>
                    <a:pt x="347" y="0"/>
                    <a:pt x="347" y="0"/>
                    <a:pt x="346" y="0"/>
                  </a:cubicBezTo>
                  <a:cubicBezTo>
                    <a:pt x="341" y="1"/>
                    <a:pt x="336" y="1"/>
                    <a:pt x="330" y="2"/>
                  </a:cubicBezTo>
                  <a:cubicBezTo>
                    <a:pt x="302" y="5"/>
                    <a:pt x="273" y="7"/>
                    <a:pt x="244" y="10"/>
                  </a:cubicBezTo>
                  <a:cubicBezTo>
                    <a:pt x="241" y="13"/>
                    <a:pt x="237" y="15"/>
                    <a:pt x="234" y="17"/>
                  </a:cubicBezTo>
                  <a:cubicBezTo>
                    <a:pt x="229" y="20"/>
                    <a:pt x="224" y="24"/>
                    <a:pt x="219" y="28"/>
                  </a:cubicBezTo>
                  <a:cubicBezTo>
                    <a:pt x="218" y="28"/>
                    <a:pt x="216" y="28"/>
                    <a:pt x="215" y="28"/>
                  </a:cubicBezTo>
                  <a:cubicBezTo>
                    <a:pt x="211" y="25"/>
                    <a:pt x="207" y="22"/>
                    <a:pt x="203" y="19"/>
                  </a:cubicBezTo>
                  <a:cubicBezTo>
                    <a:pt x="202" y="19"/>
                    <a:pt x="200" y="17"/>
                    <a:pt x="199" y="16"/>
                  </a:cubicBezTo>
                  <a:cubicBezTo>
                    <a:pt x="198" y="16"/>
                    <a:pt x="198" y="16"/>
                    <a:pt x="198" y="16"/>
                  </a:cubicBezTo>
                  <a:cubicBezTo>
                    <a:pt x="198" y="16"/>
                    <a:pt x="197" y="16"/>
                    <a:pt x="197" y="16"/>
                  </a:cubicBezTo>
                  <a:cubicBezTo>
                    <a:pt x="196" y="16"/>
                    <a:pt x="196" y="16"/>
                    <a:pt x="195" y="16"/>
                  </a:cubicBezTo>
                  <a:cubicBezTo>
                    <a:pt x="190" y="22"/>
                    <a:pt x="184" y="28"/>
                    <a:pt x="179" y="34"/>
                  </a:cubicBezTo>
                  <a:cubicBezTo>
                    <a:pt x="175" y="39"/>
                    <a:pt x="170" y="46"/>
                    <a:pt x="165" y="50"/>
                  </a:cubicBezTo>
                  <a:cubicBezTo>
                    <a:pt x="158" y="55"/>
                    <a:pt x="150" y="59"/>
                    <a:pt x="142" y="64"/>
                  </a:cubicBezTo>
                  <a:cubicBezTo>
                    <a:pt x="141" y="65"/>
                    <a:pt x="140" y="66"/>
                    <a:pt x="139" y="66"/>
                  </a:cubicBezTo>
                  <a:cubicBezTo>
                    <a:pt x="139" y="66"/>
                    <a:pt x="138" y="67"/>
                    <a:pt x="138" y="67"/>
                  </a:cubicBezTo>
                  <a:cubicBezTo>
                    <a:pt x="135" y="70"/>
                    <a:pt x="132" y="72"/>
                    <a:pt x="129" y="75"/>
                  </a:cubicBezTo>
                  <a:cubicBezTo>
                    <a:pt x="125" y="79"/>
                    <a:pt x="122" y="82"/>
                    <a:pt x="118" y="85"/>
                  </a:cubicBezTo>
                  <a:cubicBezTo>
                    <a:pt x="117" y="86"/>
                    <a:pt x="116" y="88"/>
                    <a:pt x="115" y="88"/>
                  </a:cubicBezTo>
                  <a:cubicBezTo>
                    <a:pt x="114" y="92"/>
                    <a:pt x="112" y="96"/>
                    <a:pt x="111" y="99"/>
                  </a:cubicBezTo>
                  <a:cubicBezTo>
                    <a:pt x="110" y="104"/>
                    <a:pt x="108" y="109"/>
                    <a:pt x="107" y="113"/>
                  </a:cubicBezTo>
                  <a:cubicBezTo>
                    <a:pt x="106" y="114"/>
                    <a:pt x="106" y="115"/>
                    <a:pt x="106" y="116"/>
                  </a:cubicBezTo>
                  <a:cubicBezTo>
                    <a:pt x="106" y="117"/>
                    <a:pt x="106" y="117"/>
                    <a:pt x="106" y="117"/>
                  </a:cubicBezTo>
                  <a:cubicBezTo>
                    <a:pt x="106" y="118"/>
                    <a:pt x="106" y="119"/>
                    <a:pt x="106" y="120"/>
                  </a:cubicBezTo>
                  <a:cubicBezTo>
                    <a:pt x="106" y="123"/>
                    <a:pt x="107" y="129"/>
                    <a:pt x="104" y="132"/>
                  </a:cubicBezTo>
                  <a:cubicBezTo>
                    <a:pt x="99" y="138"/>
                    <a:pt x="92" y="143"/>
                    <a:pt x="87" y="149"/>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1" name="Google Shape;1211;p124"/>
            <p:cNvSpPr/>
            <p:nvPr/>
          </p:nvSpPr>
          <p:spPr>
            <a:xfrm>
              <a:off x="5116513" y="2940050"/>
              <a:ext cx="808038" cy="658813"/>
            </a:xfrm>
            <a:custGeom>
              <a:rect b="b" l="l" r="r" t="t"/>
              <a:pathLst>
                <a:path extrusionOk="0" h="517" w="634">
                  <a:moveTo>
                    <a:pt x="397" y="517"/>
                  </a:moveTo>
                  <a:cubicBezTo>
                    <a:pt x="409" y="511"/>
                    <a:pt x="421" y="504"/>
                    <a:pt x="433" y="497"/>
                  </a:cubicBezTo>
                  <a:cubicBezTo>
                    <a:pt x="440" y="494"/>
                    <a:pt x="447" y="490"/>
                    <a:pt x="453" y="487"/>
                  </a:cubicBezTo>
                  <a:cubicBezTo>
                    <a:pt x="456" y="485"/>
                    <a:pt x="459" y="483"/>
                    <a:pt x="462" y="483"/>
                  </a:cubicBezTo>
                  <a:cubicBezTo>
                    <a:pt x="470" y="483"/>
                    <a:pt x="478" y="483"/>
                    <a:pt x="486" y="483"/>
                  </a:cubicBezTo>
                  <a:cubicBezTo>
                    <a:pt x="491" y="483"/>
                    <a:pt x="496" y="482"/>
                    <a:pt x="500" y="486"/>
                  </a:cubicBezTo>
                  <a:cubicBezTo>
                    <a:pt x="505" y="492"/>
                    <a:pt x="510" y="498"/>
                    <a:pt x="515" y="504"/>
                  </a:cubicBezTo>
                  <a:cubicBezTo>
                    <a:pt x="516" y="505"/>
                    <a:pt x="517" y="505"/>
                    <a:pt x="517" y="506"/>
                  </a:cubicBezTo>
                  <a:cubicBezTo>
                    <a:pt x="528" y="493"/>
                    <a:pt x="539" y="481"/>
                    <a:pt x="551" y="468"/>
                  </a:cubicBezTo>
                  <a:cubicBezTo>
                    <a:pt x="551" y="448"/>
                    <a:pt x="551" y="428"/>
                    <a:pt x="551" y="408"/>
                  </a:cubicBezTo>
                  <a:cubicBezTo>
                    <a:pt x="551" y="405"/>
                    <a:pt x="551" y="402"/>
                    <a:pt x="552" y="398"/>
                  </a:cubicBezTo>
                  <a:cubicBezTo>
                    <a:pt x="555" y="389"/>
                    <a:pt x="557" y="380"/>
                    <a:pt x="560" y="371"/>
                  </a:cubicBezTo>
                  <a:cubicBezTo>
                    <a:pt x="565" y="350"/>
                    <a:pt x="571" y="329"/>
                    <a:pt x="577" y="307"/>
                  </a:cubicBezTo>
                  <a:cubicBezTo>
                    <a:pt x="578" y="303"/>
                    <a:pt x="578" y="299"/>
                    <a:pt x="581" y="296"/>
                  </a:cubicBezTo>
                  <a:cubicBezTo>
                    <a:pt x="588" y="291"/>
                    <a:pt x="595" y="286"/>
                    <a:pt x="602" y="281"/>
                  </a:cubicBezTo>
                  <a:cubicBezTo>
                    <a:pt x="611" y="274"/>
                    <a:pt x="620" y="267"/>
                    <a:pt x="630" y="260"/>
                  </a:cubicBezTo>
                  <a:cubicBezTo>
                    <a:pt x="631" y="259"/>
                    <a:pt x="632" y="258"/>
                    <a:pt x="634" y="257"/>
                  </a:cubicBezTo>
                  <a:cubicBezTo>
                    <a:pt x="632" y="252"/>
                    <a:pt x="630" y="248"/>
                    <a:pt x="629" y="243"/>
                  </a:cubicBezTo>
                  <a:cubicBezTo>
                    <a:pt x="628" y="243"/>
                    <a:pt x="628" y="242"/>
                    <a:pt x="628" y="242"/>
                  </a:cubicBezTo>
                  <a:cubicBezTo>
                    <a:pt x="628" y="242"/>
                    <a:pt x="628" y="241"/>
                    <a:pt x="627" y="241"/>
                  </a:cubicBezTo>
                  <a:cubicBezTo>
                    <a:pt x="625" y="238"/>
                    <a:pt x="623" y="235"/>
                    <a:pt x="620" y="232"/>
                  </a:cubicBezTo>
                  <a:cubicBezTo>
                    <a:pt x="620" y="231"/>
                    <a:pt x="619" y="231"/>
                    <a:pt x="619" y="230"/>
                  </a:cubicBezTo>
                  <a:cubicBezTo>
                    <a:pt x="615" y="230"/>
                    <a:pt x="612" y="230"/>
                    <a:pt x="608" y="230"/>
                  </a:cubicBezTo>
                  <a:cubicBezTo>
                    <a:pt x="578" y="231"/>
                    <a:pt x="547" y="231"/>
                    <a:pt x="517" y="231"/>
                  </a:cubicBezTo>
                  <a:cubicBezTo>
                    <a:pt x="515" y="231"/>
                    <a:pt x="513" y="229"/>
                    <a:pt x="513" y="227"/>
                  </a:cubicBezTo>
                  <a:cubicBezTo>
                    <a:pt x="513" y="219"/>
                    <a:pt x="513" y="211"/>
                    <a:pt x="513" y="203"/>
                  </a:cubicBezTo>
                  <a:cubicBezTo>
                    <a:pt x="497" y="183"/>
                    <a:pt x="481" y="163"/>
                    <a:pt x="465" y="143"/>
                  </a:cubicBezTo>
                  <a:cubicBezTo>
                    <a:pt x="458" y="143"/>
                    <a:pt x="452" y="143"/>
                    <a:pt x="445" y="143"/>
                  </a:cubicBezTo>
                  <a:cubicBezTo>
                    <a:pt x="440" y="143"/>
                    <a:pt x="435" y="143"/>
                    <a:pt x="431" y="143"/>
                  </a:cubicBezTo>
                  <a:cubicBezTo>
                    <a:pt x="428" y="143"/>
                    <a:pt x="425" y="144"/>
                    <a:pt x="423" y="142"/>
                  </a:cubicBezTo>
                  <a:cubicBezTo>
                    <a:pt x="418" y="138"/>
                    <a:pt x="413" y="133"/>
                    <a:pt x="409" y="129"/>
                  </a:cubicBezTo>
                  <a:cubicBezTo>
                    <a:pt x="406" y="126"/>
                    <a:pt x="403" y="123"/>
                    <a:pt x="400" y="120"/>
                  </a:cubicBezTo>
                  <a:cubicBezTo>
                    <a:pt x="398" y="119"/>
                    <a:pt x="396" y="117"/>
                    <a:pt x="396" y="115"/>
                  </a:cubicBezTo>
                  <a:cubicBezTo>
                    <a:pt x="395" y="110"/>
                    <a:pt x="396" y="106"/>
                    <a:pt x="396" y="102"/>
                  </a:cubicBezTo>
                  <a:cubicBezTo>
                    <a:pt x="396" y="92"/>
                    <a:pt x="396" y="83"/>
                    <a:pt x="396" y="74"/>
                  </a:cubicBezTo>
                  <a:cubicBezTo>
                    <a:pt x="396" y="66"/>
                    <a:pt x="396" y="59"/>
                    <a:pt x="396" y="51"/>
                  </a:cubicBezTo>
                  <a:cubicBezTo>
                    <a:pt x="396" y="50"/>
                    <a:pt x="395" y="48"/>
                    <a:pt x="395" y="47"/>
                  </a:cubicBezTo>
                  <a:cubicBezTo>
                    <a:pt x="395" y="46"/>
                    <a:pt x="394" y="45"/>
                    <a:pt x="394" y="45"/>
                  </a:cubicBezTo>
                  <a:cubicBezTo>
                    <a:pt x="387" y="34"/>
                    <a:pt x="380" y="22"/>
                    <a:pt x="373" y="11"/>
                  </a:cubicBezTo>
                  <a:cubicBezTo>
                    <a:pt x="370" y="11"/>
                    <a:pt x="368" y="11"/>
                    <a:pt x="366" y="11"/>
                  </a:cubicBezTo>
                  <a:cubicBezTo>
                    <a:pt x="362" y="14"/>
                    <a:pt x="359" y="16"/>
                    <a:pt x="356" y="19"/>
                  </a:cubicBezTo>
                  <a:cubicBezTo>
                    <a:pt x="353" y="21"/>
                    <a:pt x="349" y="26"/>
                    <a:pt x="345" y="27"/>
                  </a:cubicBezTo>
                  <a:cubicBezTo>
                    <a:pt x="341" y="28"/>
                    <a:pt x="335" y="28"/>
                    <a:pt x="331" y="28"/>
                  </a:cubicBezTo>
                  <a:cubicBezTo>
                    <a:pt x="327" y="28"/>
                    <a:pt x="324" y="29"/>
                    <a:pt x="321" y="27"/>
                  </a:cubicBezTo>
                  <a:cubicBezTo>
                    <a:pt x="313" y="23"/>
                    <a:pt x="305" y="18"/>
                    <a:pt x="297" y="14"/>
                  </a:cubicBezTo>
                  <a:cubicBezTo>
                    <a:pt x="289" y="10"/>
                    <a:pt x="280" y="5"/>
                    <a:pt x="272" y="0"/>
                  </a:cubicBezTo>
                  <a:cubicBezTo>
                    <a:pt x="272" y="0"/>
                    <a:pt x="272" y="0"/>
                    <a:pt x="272" y="0"/>
                  </a:cubicBezTo>
                  <a:cubicBezTo>
                    <a:pt x="271" y="0"/>
                    <a:pt x="271" y="0"/>
                    <a:pt x="271" y="0"/>
                  </a:cubicBezTo>
                  <a:cubicBezTo>
                    <a:pt x="266" y="0"/>
                    <a:pt x="261" y="0"/>
                    <a:pt x="257" y="0"/>
                  </a:cubicBezTo>
                  <a:cubicBezTo>
                    <a:pt x="247" y="0"/>
                    <a:pt x="237" y="1"/>
                    <a:pt x="227" y="0"/>
                  </a:cubicBezTo>
                  <a:cubicBezTo>
                    <a:pt x="227" y="0"/>
                    <a:pt x="227" y="0"/>
                    <a:pt x="227" y="0"/>
                  </a:cubicBezTo>
                  <a:cubicBezTo>
                    <a:pt x="226" y="1"/>
                    <a:pt x="225" y="1"/>
                    <a:pt x="224" y="1"/>
                  </a:cubicBezTo>
                  <a:cubicBezTo>
                    <a:pt x="219" y="3"/>
                    <a:pt x="214" y="5"/>
                    <a:pt x="209" y="6"/>
                  </a:cubicBezTo>
                  <a:cubicBezTo>
                    <a:pt x="204" y="8"/>
                    <a:pt x="198" y="10"/>
                    <a:pt x="193" y="12"/>
                  </a:cubicBezTo>
                  <a:cubicBezTo>
                    <a:pt x="191" y="12"/>
                    <a:pt x="189" y="13"/>
                    <a:pt x="188" y="14"/>
                  </a:cubicBezTo>
                  <a:cubicBezTo>
                    <a:pt x="187" y="14"/>
                    <a:pt x="187" y="14"/>
                    <a:pt x="187" y="14"/>
                  </a:cubicBezTo>
                  <a:cubicBezTo>
                    <a:pt x="174" y="23"/>
                    <a:pt x="161" y="33"/>
                    <a:pt x="148" y="43"/>
                  </a:cubicBezTo>
                  <a:cubicBezTo>
                    <a:pt x="143" y="51"/>
                    <a:pt x="138" y="59"/>
                    <a:pt x="132" y="67"/>
                  </a:cubicBezTo>
                  <a:cubicBezTo>
                    <a:pt x="128" y="73"/>
                    <a:pt x="124" y="80"/>
                    <a:pt x="119" y="86"/>
                  </a:cubicBezTo>
                  <a:cubicBezTo>
                    <a:pt x="116" y="90"/>
                    <a:pt x="112" y="94"/>
                    <a:pt x="109" y="98"/>
                  </a:cubicBezTo>
                  <a:cubicBezTo>
                    <a:pt x="106" y="101"/>
                    <a:pt x="104" y="104"/>
                    <a:pt x="100" y="104"/>
                  </a:cubicBezTo>
                  <a:cubicBezTo>
                    <a:pt x="96" y="104"/>
                    <a:pt x="89" y="105"/>
                    <a:pt x="86" y="103"/>
                  </a:cubicBezTo>
                  <a:cubicBezTo>
                    <a:pt x="83" y="101"/>
                    <a:pt x="80" y="98"/>
                    <a:pt x="77" y="96"/>
                  </a:cubicBezTo>
                  <a:cubicBezTo>
                    <a:pt x="71" y="90"/>
                    <a:pt x="64" y="85"/>
                    <a:pt x="58" y="79"/>
                  </a:cubicBezTo>
                  <a:cubicBezTo>
                    <a:pt x="48" y="80"/>
                    <a:pt x="38" y="81"/>
                    <a:pt x="28" y="82"/>
                  </a:cubicBezTo>
                  <a:cubicBezTo>
                    <a:pt x="25" y="85"/>
                    <a:pt x="21" y="88"/>
                    <a:pt x="18" y="91"/>
                  </a:cubicBezTo>
                  <a:cubicBezTo>
                    <a:pt x="15" y="93"/>
                    <a:pt x="12" y="95"/>
                    <a:pt x="9" y="98"/>
                  </a:cubicBezTo>
                  <a:cubicBezTo>
                    <a:pt x="8" y="99"/>
                    <a:pt x="6" y="101"/>
                    <a:pt x="4" y="102"/>
                  </a:cubicBezTo>
                  <a:cubicBezTo>
                    <a:pt x="4" y="103"/>
                    <a:pt x="4" y="104"/>
                    <a:pt x="4" y="104"/>
                  </a:cubicBezTo>
                  <a:cubicBezTo>
                    <a:pt x="3" y="107"/>
                    <a:pt x="3" y="110"/>
                    <a:pt x="2" y="114"/>
                  </a:cubicBezTo>
                  <a:cubicBezTo>
                    <a:pt x="1" y="117"/>
                    <a:pt x="1" y="121"/>
                    <a:pt x="0" y="125"/>
                  </a:cubicBezTo>
                  <a:cubicBezTo>
                    <a:pt x="3" y="126"/>
                    <a:pt x="5" y="126"/>
                    <a:pt x="8" y="127"/>
                  </a:cubicBezTo>
                  <a:cubicBezTo>
                    <a:pt x="14" y="129"/>
                    <a:pt x="20" y="130"/>
                    <a:pt x="26" y="132"/>
                  </a:cubicBezTo>
                  <a:cubicBezTo>
                    <a:pt x="31" y="133"/>
                    <a:pt x="35" y="134"/>
                    <a:pt x="39" y="135"/>
                  </a:cubicBezTo>
                  <a:cubicBezTo>
                    <a:pt x="42" y="135"/>
                    <a:pt x="43" y="136"/>
                    <a:pt x="44" y="138"/>
                  </a:cubicBezTo>
                  <a:cubicBezTo>
                    <a:pt x="48" y="143"/>
                    <a:pt x="51" y="149"/>
                    <a:pt x="55" y="155"/>
                  </a:cubicBezTo>
                  <a:cubicBezTo>
                    <a:pt x="60" y="164"/>
                    <a:pt x="66" y="173"/>
                    <a:pt x="71" y="181"/>
                  </a:cubicBezTo>
                  <a:cubicBezTo>
                    <a:pt x="74" y="187"/>
                    <a:pt x="78" y="192"/>
                    <a:pt x="81" y="197"/>
                  </a:cubicBezTo>
                  <a:cubicBezTo>
                    <a:pt x="82" y="200"/>
                    <a:pt x="82" y="203"/>
                    <a:pt x="82" y="205"/>
                  </a:cubicBezTo>
                  <a:cubicBezTo>
                    <a:pt x="82" y="208"/>
                    <a:pt x="82" y="212"/>
                    <a:pt x="82" y="215"/>
                  </a:cubicBezTo>
                  <a:cubicBezTo>
                    <a:pt x="89" y="222"/>
                    <a:pt x="97" y="230"/>
                    <a:pt x="105" y="237"/>
                  </a:cubicBezTo>
                  <a:cubicBezTo>
                    <a:pt x="116" y="248"/>
                    <a:pt x="127" y="258"/>
                    <a:pt x="138" y="269"/>
                  </a:cubicBezTo>
                  <a:cubicBezTo>
                    <a:pt x="141" y="272"/>
                    <a:pt x="144" y="274"/>
                    <a:pt x="147" y="277"/>
                  </a:cubicBezTo>
                  <a:cubicBezTo>
                    <a:pt x="147" y="277"/>
                    <a:pt x="148" y="278"/>
                    <a:pt x="149" y="278"/>
                  </a:cubicBezTo>
                  <a:cubicBezTo>
                    <a:pt x="152" y="280"/>
                    <a:pt x="156" y="281"/>
                    <a:pt x="159" y="283"/>
                  </a:cubicBezTo>
                  <a:cubicBezTo>
                    <a:pt x="161" y="284"/>
                    <a:pt x="164" y="285"/>
                    <a:pt x="166" y="286"/>
                  </a:cubicBezTo>
                  <a:cubicBezTo>
                    <a:pt x="167" y="287"/>
                    <a:pt x="168" y="290"/>
                    <a:pt x="169" y="291"/>
                  </a:cubicBezTo>
                  <a:cubicBezTo>
                    <a:pt x="174" y="297"/>
                    <a:pt x="178" y="303"/>
                    <a:pt x="183" y="310"/>
                  </a:cubicBezTo>
                  <a:cubicBezTo>
                    <a:pt x="184" y="311"/>
                    <a:pt x="185" y="313"/>
                    <a:pt x="186" y="314"/>
                  </a:cubicBezTo>
                  <a:cubicBezTo>
                    <a:pt x="187" y="316"/>
                    <a:pt x="187" y="319"/>
                    <a:pt x="187" y="321"/>
                  </a:cubicBezTo>
                  <a:cubicBezTo>
                    <a:pt x="187" y="327"/>
                    <a:pt x="187" y="332"/>
                    <a:pt x="187" y="338"/>
                  </a:cubicBezTo>
                  <a:cubicBezTo>
                    <a:pt x="197" y="346"/>
                    <a:pt x="208" y="354"/>
                    <a:pt x="219" y="363"/>
                  </a:cubicBezTo>
                  <a:cubicBezTo>
                    <a:pt x="223" y="366"/>
                    <a:pt x="224" y="368"/>
                    <a:pt x="226" y="373"/>
                  </a:cubicBezTo>
                  <a:cubicBezTo>
                    <a:pt x="229" y="378"/>
                    <a:pt x="232" y="384"/>
                    <a:pt x="235" y="390"/>
                  </a:cubicBezTo>
                  <a:cubicBezTo>
                    <a:pt x="245" y="391"/>
                    <a:pt x="254" y="392"/>
                    <a:pt x="264" y="393"/>
                  </a:cubicBezTo>
                  <a:cubicBezTo>
                    <a:pt x="267" y="394"/>
                    <a:pt x="272" y="394"/>
                    <a:pt x="276" y="395"/>
                  </a:cubicBezTo>
                  <a:cubicBezTo>
                    <a:pt x="277" y="395"/>
                    <a:pt x="277" y="394"/>
                    <a:pt x="278" y="394"/>
                  </a:cubicBezTo>
                  <a:cubicBezTo>
                    <a:pt x="287" y="389"/>
                    <a:pt x="295" y="384"/>
                    <a:pt x="304" y="379"/>
                  </a:cubicBezTo>
                  <a:cubicBezTo>
                    <a:pt x="314" y="374"/>
                    <a:pt x="324" y="368"/>
                    <a:pt x="334" y="362"/>
                  </a:cubicBezTo>
                  <a:cubicBezTo>
                    <a:pt x="336" y="361"/>
                    <a:pt x="338" y="360"/>
                    <a:pt x="341" y="359"/>
                  </a:cubicBezTo>
                  <a:cubicBezTo>
                    <a:pt x="344" y="357"/>
                    <a:pt x="349" y="358"/>
                    <a:pt x="353" y="358"/>
                  </a:cubicBezTo>
                  <a:cubicBezTo>
                    <a:pt x="355" y="358"/>
                    <a:pt x="356" y="359"/>
                    <a:pt x="357" y="360"/>
                  </a:cubicBezTo>
                  <a:cubicBezTo>
                    <a:pt x="362" y="371"/>
                    <a:pt x="368" y="382"/>
                    <a:pt x="373" y="392"/>
                  </a:cubicBezTo>
                  <a:cubicBezTo>
                    <a:pt x="380" y="406"/>
                    <a:pt x="387" y="419"/>
                    <a:pt x="393" y="432"/>
                  </a:cubicBezTo>
                  <a:cubicBezTo>
                    <a:pt x="394" y="434"/>
                    <a:pt x="396" y="437"/>
                    <a:pt x="397" y="439"/>
                  </a:cubicBezTo>
                  <a:cubicBezTo>
                    <a:pt x="397" y="443"/>
                    <a:pt x="397" y="446"/>
                    <a:pt x="397" y="449"/>
                  </a:cubicBezTo>
                  <a:cubicBezTo>
                    <a:pt x="397" y="472"/>
                    <a:pt x="397" y="495"/>
                    <a:pt x="397" y="51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2" name="Google Shape;1212;p124"/>
            <p:cNvSpPr/>
            <p:nvPr/>
          </p:nvSpPr>
          <p:spPr>
            <a:xfrm>
              <a:off x="5021263" y="3074988"/>
              <a:ext cx="590550" cy="614363"/>
            </a:xfrm>
            <a:custGeom>
              <a:rect b="b" l="l" r="r" t="t"/>
              <a:pathLst>
                <a:path extrusionOk="0" h="481" w="463">
                  <a:moveTo>
                    <a:pt x="463" y="335"/>
                  </a:moveTo>
                  <a:cubicBezTo>
                    <a:pt x="462" y="334"/>
                    <a:pt x="462" y="333"/>
                    <a:pt x="461" y="332"/>
                  </a:cubicBezTo>
                  <a:cubicBezTo>
                    <a:pt x="460" y="330"/>
                    <a:pt x="459" y="328"/>
                    <a:pt x="458" y="326"/>
                  </a:cubicBezTo>
                  <a:cubicBezTo>
                    <a:pt x="447" y="304"/>
                    <a:pt x="436" y="283"/>
                    <a:pt x="425" y="261"/>
                  </a:cubicBezTo>
                  <a:cubicBezTo>
                    <a:pt x="424" y="261"/>
                    <a:pt x="423" y="261"/>
                    <a:pt x="422" y="261"/>
                  </a:cubicBezTo>
                  <a:cubicBezTo>
                    <a:pt x="421" y="261"/>
                    <a:pt x="420" y="261"/>
                    <a:pt x="420" y="261"/>
                  </a:cubicBezTo>
                  <a:cubicBezTo>
                    <a:pt x="418" y="262"/>
                    <a:pt x="415" y="263"/>
                    <a:pt x="415" y="264"/>
                  </a:cubicBezTo>
                  <a:cubicBezTo>
                    <a:pt x="411" y="266"/>
                    <a:pt x="407" y="268"/>
                    <a:pt x="404" y="270"/>
                  </a:cubicBezTo>
                  <a:cubicBezTo>
                    <a:pt x="394" y="275"/>
                    <a:pt x="384" y="281"/>
                    <a:pt x="375" y="286"/>
                  </a:cubicBezTo>
                  <a:cubicBezTo>
                    <a:pt x="368" y="290"/>
                    <a:pt x="362" y="294"/>
                    <a:pt x="355" y="297"/>
                  </a:cubicBezTo>
                  <a:cubicBezTo>
                    <a:pt x="350" y="299"/>
                    <a:pt x="344" y="297"/>
                    <a:pt x="339" y="296"/>
                  </a:cubicBezTo>
                  <a:cubicBezTo>
                    <a:pt x="329" y="295"/>
                    <a:pt x="319" y="294"/>
                    <a:pt x="309" y="292"/>
                  </a:cubicBezTo>
                  <a:cubicBezTo>
                    <a:pt x="306" y="292"/>
                    <a:pt x="304" y="292"/>
                    <a:pt x="303" y="289"/>
                  </a:cubicBezTo>
                  <a:cubicBezTo>
                    <a:pt x="301" y="286"/>
                    <a:pt x="299" y="282"/>
                    <a:pt x="297" y="278"/>
                  </a:cubicBezTo>
                  <a:cubicBezTo>
                    <a:pt x="295" y="274"/>
                    <a:pt x="292" y="270"/>
                    <a:pt x="291" y="266"/>
                  </a:cubicBezTo>
                  <a:cubicBezTo>
                    <a:pt x="291" y="266"/>
                    <a:pt x="291" y="266"/>
                    <a:pt x="290" y="266"/>
                  </a:cubicBezTo>
                  <a:cubicBezTo>
                    <a:pt x="290" y="265"/>
                    <a:pt x="290" y="265"/>
                    <a:pt x="290" y="265"/>
                  </a:cubicBezTo>
                  <a:cubicBezTo>
                    <a:pt x="289" y="265"/>
                    <a:pt x="288" y="264"/>
                    <a:pt x="287" y="263"/>
                  </a:cubicBezTo>
                  <a:cubicBezTo>
                    <a:pt x="279" y="257"/>
                    <a:pt x="271" y="250"/>
                    <a:pt x="263" y="244"/>
                  </a:cubicBezTo>
                  <a:cubicBezTo>
                    <a:pt x="260" y="242"/>
                    <a:pt x="257" y="240"/>
                    <a:pt x="255" y="237"/>
                  </a:cubicBezTo>
                  <a:cubicBezTo>
                    <a:pt x="252" y="235"/>
                    <a:pt x="253" y="233"/>
                    <a:pt x="253" y="230"/>
                  </a:cubicBezTo>
                  <a:cubicBezTo>
                    <a:pt x="253" y="225"/>
                    <a:pt x="253" y="220"/>
                    <a:pt x="253" y="214"/>
                  </a:cubicBezTo>
                  <a:cubicBezTo>
                    <a:pt x="253" y="214"/>
                    <a:pt x="252" y="213"/>
                    <a:pt x="253" y="212"/>
                  </a:cubicBezTo>
                  <a:cubicBezTo>
                    <a:pt x="252" y="211"/>
                    <a:pt x="251" y="211"/>
                    <a:pt x="251" y="210"/>
                  </a:cubicBezTo>
                  <a:cubicBezTo>
                    <a:pt x="246" y="203"/>
                    <a:pt x="240" y="195"/>
                    <a:pt x="235" y="187"/>
                  </a:cubicBezTo>
                  <a:cubicBezTo>
                    <a:pt x="235" y="187"/>
                    <a:pt x="235" y="187"/>
                    <a:pt x="235" y="187"/>
                  </a:cubicBezTo>
                  <a:cubicBezTo>
                    <a:pt x="233" y="187"/>
                    <a:pt x="231" y="186"/>
                    <a:pt x="230" y="185"/>
                  </a:cubicBezTo>
                  <a:cubicBezTo>
                    <a:pt x="226" y="183"/>
                    <a:pt x="221" y="181"/>
                    <a:pt x="217" y="179"/>
                  </a:cubicBezTo>
                  <a:cubicBezTo>
                    <a:pt x="213" y="177"/>
                    <a:pt x="210" y="173"/>
                    <a:pt x="207" y="170"/>
                  </a:cubicBezTo>
                  <a:cubicBezTo>
                    <a:pt x="200" y="163"/>
                    <a:pt x="193" y="156"/>
                    <a:pt x="185" y="149"/>
                  </a:cubicBezTo>
                  <a:cubicBezTo>
                    <a:pt x="177" y="141"/>
                    <a:pt x="170" y="134"/>
                    <a:pt x="162" y="126"/>
                  </a:cubicBezTo>
                  <a:cubicBezTo>
                    <a:pt x="158" y="122"/>
                    <a:pt x="153" y="118"/>
                    <a:pt x="149" y="114"/>
                  </a:cubicBezTo>
                  <a:cubicBezTo>
                    <a:pt x="147" y="112"/>
                    <a:pt x="148" y="108"/>
                    <a:pt x="148" y="105"/>
                  </a:cubicBezTo>
                  <a:cubicBezTo>
                    <a:pt x="148" y="102"/>
                    <a:pt x="148" y="100"/>
                    <a:pt x="148" y="97"/>
                  </a:cubicBezTo>
                  <a:cubicBezTo>
                    <a:pt x="148" y="96"/>
                    <a:pt x="148" y="96"/>
                    <a:pt x="147" y="96"/>
                  </a:cubicBezTo>
                  <a:cubicBezTo>
                    <a:pt x="147" y="95"/>
                    <a:pt x="147" y="95"/>
                    <a:pt x="147" y="95"/>
                  </a:cubicBezTo>
                  <a:cubicBezTo>
                    <a:pt x="146" y="93"/>
                    <a:pt x="145" y="91"/>
                    <a:pt x="145" y="91"/>
                  </a:cubicBezTo>
                  <a:cubicBezTo>
                    <a:pt x="143" y="87"/>
                    <a:pt x="140" y="83"/>
                    <a:pt x="138" y="79"/>
                  </a:cubicBezTo>
                  <a:cubicBezTo>
                    <a:pt x="129" y="65"/>
                    <a:pt x="121" y="51"/>
                    <a:pt x="112" y="38"/>
                  </a:cubicBezTo>
                  <a:cubicBezTo>
                    <a:pt x="103" y="36"/>
                    <a:pt x="94" y="33"/>
                    <a:pt x="85" y="31"/>
                  </a:cubicBezTo>
                  <a:cubicBezTo>
                    <a:pt x="71" y="28"/>
                    <a:pt x="58" y="23"/>
                    <a:pt x="45" y="18"/>
                  </a:cubicBezTo>
                  <a:cubicBezTo>
                    <a:pt x="30" y="12"/>
                    <a:pt x="15" y="6"/>
                    <a:pt x="0" y="0"/>
                  </a:cubicBezTo>
                  <a:cubicBezTo>
                    <a:pt x="0" y="21"/>
                    <a:pt x="0" y="41"/>
                    <a:pt x="0" y="62"/>
                  </a:cubicBezTo>
                  <a:cubicBezTo>
                    <a:pt x="0" y="63"/>
                    <a:pt x="1" y="63"/>
                    <a:pt x="1" y="64"/>
                  </a:cubicBezTo>
                  <a:cubicBezTo>
                    <a:pt x="16" y="80"/>
                    <a:pt x="32" y="96"/>
                    <a:pt x="47" y="112"/>
                  </a:cubicBezTo>
                  <a:cubicBezTo>
                    <a:pt x="52" y="118"/>
                    <a:pt x="58" y="124"/>
                    <a:pt x="63" y="129"/>
                  </a:cubicBezTo>
                  <a:cubicBezTo>
                    <a:pt x="66" y="133"/>
                    <a:pt x="68" y="138"/>
                    <a:pt x="71" y="142"/>
                  </a:cubicBezTo>
                  <a:cubicBezTo>
                    <a:pt x="76" y="153"/>
                    <a:pt x="82" y="164"/>
                    <a:pt x="87" y="175"/>
                  </a:cubicBezTo>
                  <a:cubicBezTo>
                    <a:pt x="89" y="179"/>
                    <a:pt x="91" y="183"/>
                    <a:pt x="93" y="187"/>
                  </a:cubicBezTo>
                  <a:cubicBezTo>
                    <a:pt x="95" y="189"/>
                    <a:pt x="96" y="191"/>
                    <a:pt x="95" y="194"/>
                  </a:cubicBezTo>
                  <a:cubicBezTo>
                    <a:pt x="92" y="202"/>
                    <a:pt x="87" y="211"/>
                    <a:pt x="84" y="219"/>
                  </a:cubicBezTo>
                  <a:cubicBezTo>
                    <a:pt x="81" y="224"/>
                    <a:pt x="78" y="230"/>
                    <a:pt x="76" y="236"/>
                  </a:cubicBezTo>
                  <a:cubicBezTo>
                    <a:pt x="74" y="239"/>
                    <a:pt x="72" y="243"/>
                    <a:pt x="71" y="246"/>
                  </a:cubicBezTo>
                  <a:cubicBezTo>
                    <a:pt x="71" y="247"/>
                    <a:pt x="71" y="247"/>
                    <a:pt x="71" y="247"/>
                  </a:cubicBezTo>
                  <a:cubicBezTo>
                    <a:pt x="71" y="247"/>
                    <a:pt x="71" y="247"/>
                    <a:pt x="71" y="247"/>
                  </a:cubicBezTo>
                  <a:cubicBezTo>
                    <a:pt x="72" y="248"/>
                    <a:pt x="72" y="249"/>
                    <a:pt x="72" y="250"/>
                  </a:cubicBezTo>
                  <a:cubicBezTo>
                    <a:pt x="72" y="253"/>
                    <a:pt x="73" y="256"/>
                    <a:pt x="74" y="259"/>
                  </a:cubicBezTo>
                  <a:cubicBezTo>
                    <a:pt x="76" y="266"/>
                    <a:pt x="78" y="273"/>
                    <a:pt x="81" y="279"/>
                  </a:cubicBezTo>
                  <a:cubicBezTo>
                    <a:pt x="83" y="283"/>
                    <a:pt x="85" y="284"/>
                    <a:pt x="88" y="287"/>
                  </a:cubicBezTo>
                  <a:cubicBezTo>
                    <a:pt x="92" y="291"/>
                    <a:pt x="95" y="296"/>
                    <a:pt x="98" y="300"/>
                  </a:cubicBezTo>
                  <a:cubicBezTo>
                    <a:pt x="105" y="310"/>
                    <a:pt x="112" y="321"/>
                    <a:pt x="119" y="331"/>
                  </a:cubicBezTo>
                  <a:cubicBezTo>
                    <a:pt x="121" y="334"/>
                    <a:pt x="124" y="337"/>
                    <a:pt x="125" y="340"/>
                  </a:cubicBezTo>
                  <a:cubicBezTo>
                    <a:pt x="126" y="341"/>
                    <a:pt x="126" y="341"/>
                    <a:pt x="127" y="342"/>
                  </a:cubicBezTo>
                  <a:cubicBezTo>
                    <a:pt x="145" y="354"/>
                    <a:pt x="162" y="366"/>
                    <a:pt x="180" y="379"/>
                  </a:cubicBezTo>
                  <a:cubicBezTo>
                    <a:pt x="184" y="382"/>
                    <a:pt x="189" y="385"/>
                    <a:pt x="193" y="388"/>
                  </a:cubicBezTo>
                  <a:cubicBezTo>
                    <a:pt x="201" y="395"/>
                    <a:pt x="208" y="402"/>
                    <a:pt x="216" y="409"/>
                  </a:cubicBezTo>
                  <a:cubicBezTo>
                    <a:pt x="219" y="412"/>
                    <a:pt x="222" y="414"/>
                    <a:pt x="225" y="417"/>
                  </a:cubicBezTo>
                  <a:cubicBezTo>
                    <a:pt x="227" y="419"/>
                    <a:pt x="228" y="422"/>
                    <a:pt x="229" y="424"/>
                  </a:cubicBezTo>
                  <a:cubicBezTo>
                    <a:pt x="231" y="429"/>
                    <a:pt x="234" y="435"/>
                    <a:pt x="237" y="440"/>
                  </a:cubicBezTo>
                  <a:cubicBezTo>
                    <a:pt x="238" y="442"/>
                    <a:pt x="239" y="445"/>
                    <a:pt x="240" y="447"/>
                  </a:cubicBezTo>
                  <a:cubicBezTo>
                    <a:pt x="240" y="447"/>
                    <a:pt x="241" y="448"/>
                    <a:pt x="241" y="448"/>
                  </a:cubicBezTo>
                  <a:cubicBezTo>
                    <a:pt x="241" y="448"/>
                    <a:pt x="241" y="448"/>
                    <a:pt x="241" y="448"/>
                  </a:cubicBezTo>
                  <a:cubicBezTo>
                    <a:pt x="247" y="457"/>
                    <a:pt x="255" y="465"/>
                    <a:pt x="263" y="472"/>
                  </a:cubicBezTo>
                  <a:cubicBezTo>
                    <a:pt x="267" y="476"/>
                    <a:pt x="270" y="480"/>
                    <a:pt x="276" y="481"/>
                  </a:cubicBezTo>
                  <a:cubicBezTo>
                    <a:pt x="281" y="481"/>
                    <a:pt x="287" y="481"/>
                    <a:pt x="292" y="480"/>
                  </a:cubicBezTo>
                  <a:cubicBezTo>
                    <a:pt x="297" y="474"/>
                    <a:pt x="301" y="469"/>
                    <a:pt x="306" y="464"/>
                  </a:cubicBezTo>
                  <a:cubicBezTo>
                    <a:pt x="310" y="460"/>
                    <a:pt x="313" y="454"/>
                    <a:pt x="319" y="453"/>
                  </a:cubicBezTo>
                  <a:cubicBezTo>
                    <a:pt x="329" y="450"/>
                    <a:pt x="338" y="446"/>
                    <a:pt x="348" y="444"/>
                  </a:cubicBezTo>
                  <a:cubicBezTo>
                    <a:pt x="361" y="440"/>
                    <a:pt x="374" y="437"/>
                    <a:pt x="387" y="434"/>
                  </a:cubicBezTo>
                  <a:cubicBezTo>
                    <a:pt x="412" y="428"/>
                    <a:pt x="437" y="421"/>
                    <a:pt x="463" y="415"/>
                  </a:cubicBezTo>
                  <a:cubicBezTo>
                    <a:pt x="463" y="405"/>
                    <a:pt x="463" y="394"/>
                    <a:pt x="463" y="384"/>
                  </a:cubicBezTo>
                  <a:cubicBezTo>
                    <a:pt x="463" y="369"/>
                    <a:pt x="463" y="355"/>
                    <a:pt x="463" y="340"/>
                  </a:cubicBezTo>
                  <a:cubicBezTo>
                    <a:pt x="463" y="338"/>
                    <a:pt x="462" y="336"/>
                    <a:pt x="463" y="335"/>
                  </a:cubicBezTo>
                  <a:cubicBezTo>
                    <a:pt x="463" y="335"/>
                    <a:pt x="463" y="335"/>
                    <a:pt x="463" y="335"/>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3" name="Google Shape;1213;p124"/>
            <p:cNvSpPr/>
            <p:nvPr/>
          </p:nvSpPr>
          <p:spPr>
            <a:xfrm>
              <a:off x="4838700" y="3051175"/>
              <a:ext cx="552450" cy="822325"/>
            </a:xfrm>
            <a:custGeom>
              <a:rect b="b" l="l" r="r" t="t"/>
              <a:pathLst>
                <a:path extrusionOk="0" h="645" w="433">
                  <a:moveTo>
                    <a:pt x="55" y="396"/>
                  </a:moveTo>
                  <a:cubicBezTo>
                    <a:pt x="73" y="396"/>
                    <a:pt x="92" y="396"/>
                    <a:pt x="110" y="396"/>
                  </a:cubicBezTo>
                  <a:cubicBezTo>
                    <a:pt x="115" y="396"/>
                    <a:pt x="121" y="395"/>
                    <a:pt x="125" y="398"/>
                  </a:cubicBezTo>
                  <a:cubicBezTo>
                    <a:pt x="131" y="403"/>
                    <a:pt x="137" y="410"/>
                    <a:pt x="143" y="416"/>
                  </a:cubicBezTo>
                  <a:cubicBezTo>
                    <a:pt x="147" y="420"/>
                    <a:pt x="154" y="425"/>
                    <a:pt x="155" y="430"/>
                  </a:cubicBezTo>
                  <a:cubicBezTo>
                    <a:pt x="155" y="436"/>
                    <a:pt x="155" y="443"/>
                    <a:pt x="156" y="449"/>
                  </a:cubicBezTo>
                  <a:cubicBezTo>
                    <a:pt x="157" y="468"/>
                    <a:pt x="159" y="487"/>
                    <a:pt x="160" y="507"/>
                  </a:cubicBezTo>
                  <a:cubicBezTo>
                    <a:pt x="160" y="508"/>
                    <a:pt x="160" y="509"/>
                    <a:pt x="160" y="511"/>
                  </a:cubicBezTo>
                  <a:cubicBezTo>
                    <a:pt x="161" y="510"/>
                    <a:pt x="161" y="513"/>
                    <a:pt x="162" y="514"/>
                  </a:cubicBezTo>
                  <a:cubicBezTo>
                    <a:pt x="165" y="522"/>
                    <a:pt x="168" y="530"/>
                    <a:pt x="171" y="538"/>
                  </a:cubicBezTo>
                  <a:cubicBezTo>
                    <a:pt x="177" y="552"/>
                    <a:pt x="182" y="566"/>
                    <a:pt x="188" y="580"/>
                  </a:cubicBezTo>
                  <a:cubicBezTo>
                    <a:pt x="206" y="592"/>
                    <a:pt x="224" y="604"/>
                    <a:pt x="242" y="615"/>
                  </a:cubicBezTo>
                  <a:cubicBezTo>
                    <a:pt x="247" y="619"/>
                    <a:pt x="253" y="621"/>
                    <a:pt x="258" y="624"/>
                  </a:cubicBezTo>
                  <a:cubicBezTo>
                    <a:pt x="269" y="630"/>
                    <a:pt x="280" y="635"/>
                    <a:pt x="291" y="641"/>
                  </a:cubicBezTo>
                  <a:cubicBezTo>
                    <a:pt x="293" y="642"/>
                    <a:pt x="295" y="643"/>
                    <a:pt x="297" y="644"/>
                  </a:cubicBezTo>
                  <a:cubicBezTo>
                    <a:pt x="297" y="644"/>
                    <a:pt x="297" y="644"/>
                    <a:pt x="297" y="644"/>
                  </a:cubicBezTo>
                  <a:cubicBezTo>
                    <a:pt x="299" y="644"/>
                    <a:pt x="306" y="644"/>
                    <a:pt x="307" y="644"/>
                  </a:cubicBezTo>
                  <a:cubicBezTo>
                    <a:pt x="318" y="644"/>
                    <a:pt x="329" y="645"/>
                    <a:pt x="339" y="644"/>
                  </a:cubicBezTo>
                  <a:cubicBezTo>
                    <a:pt x="339" y="644"/>
                    <a:pt x="340" y="644"/>
                    <a:pt x="341" y="644"/>
                  </a:cubicBezTo>
                  <a:cubicBezTo>
                    <a:pt x="342" y="643"/>
                    <a:pt x="344" y="642"/>
                    <a:pt x="346" y="642"/>
                  </a:cubicBezTo>
                  <a:cubicBezTo>
                    <a:pt x="352" y="639"/>
                    <a:pt x="358" y="637"/>
                    <a:pt x="363" y="635"/>
                  </a:cubicBezTo>
                  <a:cubicBezTo>
                    <a:pt x="369" y="633"/>
                    <a:pt x="375" y="631"/>
                    <a:pt x="381" y="629"/>
                  </a:cubicBezTo>
                  <a:cubicBezTo>
                    <a:pt x="383" y="628"/>
                    <a:pt x="384" y="627"/>
                    <a:pt x="386" y="627"/>
                  </a:cubicBezTo>
                  <a:cubicBezTo>
                    <a:pt x="386" y="627"/>
                    <a:pt x="386" y="627"/>
                    <a:pt x="386" y="627"/>
                  </a:cubicBezTo>
                  <a:cubicBezTo>
                    <a:pt x="386" y="627"/>
                    <a:pt x="386" y="627"/>
                    <a:pt x="386" y="627"/>
                  </a:cubicBezTo>
                  <a:cubicBezTo>
                    <a:pt x="394" y="620"/>
                    <a:pt x="403" y="615"/>
                    <a:pt x="412" y="610"/>
                  </a:cubicBezTo>
                  <a:cubicBezTo>
                    <a:pt x="419" y="605"/>
                    <a:pt x="426" y="601"/>
                    <a:pt x="433" y="596"/>
                  </a:cubicBezTo>
                  <a:cubicBezTo>
                    <a:pt x="433" y="593"/>
                    <a:pt x="433" y="590"/>
                    <a:pt x="433" y="587"/>
                  </a:cubicBezTo>
                  <a:cubicBezTo>
                    <a:pt x="433" y="560"/>
                    <a:pt x="433" y="534"/>
                    <a:pt x="433" y="508"/>
                  </a:cubicBezTo>
                  <a:cubicBezTo>
                    <a:pt x="431" y="508"/>
                    <a:pt x="430" y="508"/>
                    <a:pt x="429" y="509"/>
                  </a:cubicBezTo>
                  <a:cubicBezTo>
                    <a:pt x="419" y="510"/>
                    <a:pt x="411" y="508"/>
                    <a:pt x="403" y="502"/>
                  </a:cubicBezTo>
                  <a:cubicBezTo>
                    <a:pt x="396" y="496"/>
                    <a:pt x="390" y="488"/>
                    <a:pt x="384" y="481"/>
                  </a:cubicBezTo>
                  <a:cubicBezTo>
                    <a:pt x="381" y="478"/>
                    <a:pt x="378" y="475"/>
                    <a:pt x="376" y="471"/>
                  </a:cubicBezTo>
                  <a:cubicBezTo>
                    <a:pt x="372" y="464"/>
                    <a:pt x="369" y="457"/>
                    <a:pt x="365" y="450"/>
                  </a:cubicBezTo>
                  <a:cubicBezTo>
                    <a:pt x="364" y="448"/>
                    <a:pt x="363" y="445"/>
                    <a:pt x="361" y="443"/>
                  </a:cubicBezTo>
                  <a:cubicBezTo>
                    <a:pt x="361" y="442"/>
                    <a:pt x="361" y="442"/>
                    <a:pt x="361" y="442"/>
                  </a:cubicBezTo>
                  <a:cubicBezTo>
                    <a:pt x="361" y="442"/>
                    <a:pt x="360" y="441"/>
                    <a:pt x="360" y="441"/>
                  </a:cubicBezTo>
                  <a:cubicBezTo>
                    <a:pt x="354" y="436"/>
                    <a:pt x="348" y="430"/>
                    <a:pt x="342" y="425"/>
                  </a:cubicBezTo>
                  <a:cubicBezTo>
                    <a:pt x="338" y="421"/>
                    <a:pt x="334" y="417"/>
                    <a:pt x="330" y="414"/>
                  </a:cubicBezTo>
                  <a:cubicBezTo>
                    <a:pt x="330" y="414"/>
                    <a:pt x="328" y="413"/>
                    <a:pt x="328" y="412"/>
                  </a:cubicBezTo>
                  <a:cubicBezTo>
                    <a:pt x="326" y="411"/>
                    <a:pt x="324" y="409"/>
                    <a:pt x="322" y="408"/>
                  </a:cubicBezTo>
                  <a:cubicBezTo>
                    <a:pt x="308" y="398"/>
                    <a:pt x="295" y="389"/>
                    <a:pt x="281" y="379"/>
                  </a:cubicBezTo>
                  <a:cubicBezTo>
                    <a:pt x="276" y="376"/>
                    <a:pt x="271" y="372"/>
                    <a:pt x="266" y="369"/>
                  </a:cubicBezTo>
                  <a:cubicBezTo>
                    <a:pt x="263" y="367"/>
                    <a:pt x="262" y="366"/>
                    <a:pt x="260" y="363"/>
                  </a:cubicBezTo>
                  <a:cubicBezTo>
                    <a:pt x="251" y="350"/>
                    <a:pt x="242" y="336"/>
                    <a:pt x="233" y="323"/>
                  </a:cubicBezTo>
                  <a:cubicBezTo>
                    <a:pt x="231" y="320"/>
                    <a:pt x="229" y="317"/>
                    <a:pt x="226" y="314"/>
                  </a:cubicBezTo>
                  <a:cubicBezTo>
                    <a:pt x="225" y="313"/>
                    <a:pt x="224" y="312"/>
                    <a:pt x="223" y="311"/>
                  </a:cubicBezTo>
                  <a:cubicBezTo>
                    <a:pt x="222" y="310"/>
                    <a:pt x="223" y="311"/>
                    <a:pt x="221" y="310"/>
                  </a:cubicBezTo>
                  <a:cubicBezTo>
                    <a:pt x="215" y="304"/>
                    <a:pt x="212" y="294"/>
                    <a:pt x="210" y="286"/>
                  </a:cubicBezTo>
                  <a:cubicBezTo>
                    <a:pt x="208" y="279"/>
                    <a:pt x="204" y="270"/>
                    <a:pt x="206" y="263"/>
                  </a:cubicBezTo>
                  <a:cubicBezTo>
                    <a:pt x="207" y="257"/>
                    <a:pt x="210" y="252"/>
                    <a:pt x="213" y="246"/>
                  </a:cubicBezTo>
                  <a:cubicBezTo>
                    <a:pt x="218" y="234"/>
                    <a:pt x="224" y="223"/>
                    <a:pt x="229" y="211"/>
                  </a:cubicBezTo>
                  <a:cubicBezTo>
                    <a:pt x="221" y="195"/>
                    <a:pt x="212" y="178"/>
                    <a:pt x="204" y="162"/>
                  </a:cubicBezTo>
                  <a:cubicBezTo>
                    <a:pt x="203" y="160"/>
                    <a:pt x="201" y="158"/>
                    <a:pt x="200" y="155"/>
                  </a:cubicBezTo>
                  <a:cubicBezTo>
                    <a:pt x="200" y="155"/>
                    <a:pt x="200" y="154"/>
                    <a:pt x="199" y="154"/>
                  </a:cubicBezTo>
                  <a:cubicBezTo>
                    <a:pt x="194" y="149"/>
                    <a:pt x="189" y="143"/>
                    <a:pt x="184" y="138"/>
                  </a:cubicBezTo>
                  <a:cubicBezTo>
                    <a:pt x="170" y="123"/>
                    <a:pt x="156" y="108"/>
                    <a:pt x="142" y="93"/>
                  </a:cubicBezTo>
                  <a:cubicBezTo>
                    <a:pt x="139" y="90"/>
                    <a:pt x="134" y="87"/>
                    <a:pt x="134" y="83"/>
                  </a:cubicBezTo>
                  <a:cubicBezTo>
                    <a:pt x="133" y="76"/>
                    <a:pt x="134" y="70"/>
                    <a:pt x="134" y="63"/>
                  </a:cubicBezTo>
                  <a:cubicBezTo>
                    <a:pt x="134" y="47"/>
                    <a:pt x="134" y="32"/>
                    <a:pt x="134" y="16"/>
                  </a:cubicBezTo>
                  <a:cubicBezTo>
                    <a:pt x="126" y="13"/>
                    <a:pt x="119" y="11"/>
                    <a:pt x="112" y="8"/>
                  </a:cubicBezTo>
                  <a:cubicBezTo>
                    <a:pt x="105" y="5"/>
                    <a:pt x="98" y="3"/>
                    <a:pt x="90" y="0"/>
                  </a:cubicBezTo>
                  <a:cubicBezTo>
                    <a:pt x="90" y="0"/>
                    <a:pt x="90" y="0"/>
                    <a:pt x="90" y="0"/>
                  </a:cubicBezTo>
                  <a:cubicBezTo>
                    <a:pt x="88" y="0"/>
                    <a:pt x="87" y="0"/>
                    <a:pt x="86" y="0"/>
                  </a:cubicBezTo>
                  <a:cubicBezTo>
                    <a:pt x="82" y="0"/>
                    <a:pt x="78" y="0"/>
                    <a:pt x="73" y="0"/>
                  </a:cubicBezTo>
                  <a:cubicBezTo>
                    <a:pt x="57" y="0"/>
                    <a:pt x="41" y="0"/>
                    <a:pt x="25" y="0"/>
                  </a:cubicBezTo>
                  <a:cubicBezTo>
                    <a:pt x="25" y="1"/>
                    <a:pt x="25" y="1"/>
                    <a:pt x="24" y="2"/>
                  </a:cubicBezTo>
                  <a:cubicBezTo>
                    <a:pt x="24" y="2"/>
                    <a:pt x="24" y="2"/>
                    <a:pt x="24" y="2"/>
                  </a:cubicBezTo>
                  <a:cubicBezTo>
                    <a:pt x="20" y="7"/>
                    <a:pt x="16" y="11"/>
                    <a:pt x="12" y="16"/>
                  </a:cubicBezTo>
                  <a:cubicBezTo>
                    <a:pt x="20" y="19"/>
                    <a:pt x="28" y="22"/>
                    <a:pt x="36" y="25"/>
                  </a:cubicBezTo>
                  <a:cubicBezTo>
                    <a:pt x="38" y="26"/>
                    <a:pt x="40" y="28"/>
                    <a:pt x="40" y="30"/>
                  </a:cubicBezTo>
                  <a:cubicBezTo>
                    <a:pt x="40" y="38"/>
                    <a:pt x="40" y="46"/>
                    <a:pt x="40" y="54"/>
                  </a:cubicBezTo>
                  <a:cubicBezTo>
                    <a:pt x="40" y="59"/>
                    <a:pt x="40" y="63"/>
                    <a:pt x="38" y="67"/>
                  </a:cubicBezTo>
                  <a:cubicBezTo>
                    <a:pt x="33" y="73"/>
                    <a:pt x="29" y="79"/>
                    <a:pt x="24" y="84"/>
                  </a:cubicBezTo>
                  <a:cubicBezTo>
                    <a:pt x="16" y="95"/>
                    <a:pt x="8" y="106"/>
                    <a:pt x="0" y="117"/>
                  </a:cubicBezTo>
                  <a:cubicBezTo>
                    <a:pt x="3" y="126"/>
                    <a:pt x="5" y="136"/>
                    <a:pt x="8" y="146"/>
                  </a:cubicBezTo>
                  <a:cubicBezTo>
                    <a:pt x="13" y="162"/>
                    <a:pt x="17" y="178"/>
                    <a:pt x="22" y="194"/>
                  </a:cubicBezTo>
                  <a:cubicBezTo>
                    <a:pt x="24" y="202"/>
                    <a:pt x="27" y="211"/>
                    <a:pt x="29" y="220"/>
                  </a:cubicBezTo>
                  <a:cubicBezTo>
                    <a:pt x="29" y="226"/>
                    <a:pt x="30" y="232"/>
                    <a:pt x="30" y="239"/>
                  </a:cubicBezTo>
                  <a:cubicBezTo>
                    <a:pt x="31" y="243"/>
                    <a:pt x="27" y="246"/>
                    <a:pt x="24" y="249"/>
                  </a:cubicBezTo>
                  <a:cubicBezTo>
                    <a:pt x="16" y="258"/>
                    <a:pt x="9" y="268"/>
                    <a:pt x="1" y="277"/>
                  </a:cubicBezTo>
                  <a:cubicBezTo>
                    <a:pt x="2" y="282"/>
                    <a:pt x="2" y="287"/>
                    <a:pt x="3" y="292"/>
                  </a:cubicBezTo>
                  <a:cubicBezTo>
                    <a:pt x="4" y="295"/>
                    <a:pt x="4" y="298"/>
                    <a:pt x="4" y="300"/>
                  </a:cubicBezTo>
                  <a:cubicBezTo>
                    <a:pt x="4" y="301"/>
                    <a:pt x="4" y="302"/>
                    <a:pt x="4" y="302"/>
                  </a:cubicBezTo>
                  <a:cubicBezTo>
                    <a:pt x="6" y="302"/>
                    <a:pt x="8" y="303"/>
                    <a:pt x="10" y="304"/>
                  </a:cubicBezTo>
                  <a:cubicBezTo>
                    <a:pt x="13" y="307"/>
                    <a:pt x="16" y="311"/>
                    <a:pt x="19" y="315"/>
                  </a:cubicBezTo>
                  <a:cubicBezTo>
                    <a:pt x="25" y="321"/>
                    <a:pt x="32" y="327"/>
                    <a:pt x="37" y="334"/>
                  </a:cubicBezTo>
                  <a:cubicBezTo>
                    <a:pt x="42" y="341"/>
                    <a:pt x="45" y="349"/>
                    <a:pt x="49" y="356"/>
                  </a:cubicBezTo>
                  <a:cubicBezTo>
                    <a:pt x="51" y="359"/>
                    <a:pt x="53" y="362"/>
                    <a:pt x="54" y="365"/>
                  </a:cubicBezTo>
                  <a:cubicBezTo>
                    <a:pt x="55" y="368"/>
                    <a:pt x="55" y="371"/>
                    <a:pt x="55" y="374"/>
                  </a:cubicBezTo>
                  <a:cubicBezTo>
                    <a:pt x="55" y="382"/>
                    <a:pt x="55" y="389"/>
                    <a:pt x="55" y="39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4" name="Google Shape;1214;p124"/>
            <p:cNvSpPr/>
            <p:nvPr/>
          </p:nvSpPr>
          <p:spPr>
            <a:xfrm>
              <a:off x="5913438" y="3136900"/>
              <a:ext cx="273050" cy="171450"/>
            </a:xfrm>
            <a:custGeom>
              <a:rect b="b" l="l" r="r" t="t"/>
              <a:pathLst>
                <a:path extrusionOk="0" h="135" w="215">
                  <a:moveTo>
                    <a:pt x="17" y="100"/>
                  </a:moveTo>
                  <a:cubicBezTo>
                    <a:pt x="19" y="100"/>
                    <a:pt x="21" y="100"/>
                    <a:pt x="22" y="100"/>
                  </a:cubicBezTo>
                  <a:cubicBezTo>
                    <a:pt x="22" y="100"/>
                    <a:pt x="22" y="100"/>
                    <a:pt x="22" y="100"/>
                  </a:cubicBezTo>
                  <a:cubicBezTo>
                    <a:pt x="23" y="100"/>
                    <a:pt x="23" y="100"/>
                    <a:pt x="23" y="100"/>
                  </a:cubicBezTo>
                  <a:cubicBezTo>
                    <a:pt x="30" y="102"/>
                    <a:pt x="37" y="103"/>
                    <a:pt x="44" y="105"/>
                  </a:cubicBezTo>
                  <a:cubicBezTo>
                    <a:pt x="91" y="115"/>
                    <a:pt x="139" y="125"/>
                    <a:pt x="187" y="135"/>
                  </a:cubicBezTo>
                  <a:cubicBezTo>
                    <a:pt x="191" y="131"/>
                    <a:pt x="195" y="127"/>
                    <a:pt x="199" y="123"/>
                  </a:cubicBezTo>
                  <a:cubicBezTo>
                    <a:pt x="202" y="120"/>
                    <a:pt x="205" y="117"/>
                    <a:pt x="208" y="115"/>
                  </a:cubicBezTo>
                  <a:cubicBezTo>
                    <a:pt x="208" y="114"/>
                    <a:pt x="209" y="113"/>
                    <a:pt x="210" y="113"/>
                  </a:cubicBezTo>
                  <a:cubicBezTo>
                    <a:pt x="209" y="111"/>
                    <a:pt x="211" y="107"/>
                    <a:pt x="211" y="106"/>
                  </a:cubicBezTo>
                  <a:cubicBezTo>
                    <a:pt x="212" y="102"/>
                    <a:pt x="212" y="97"/>
                    <a:pt x="213" y="93"/>
                  </a:cubicBezTo>
                  <a:cubicBezTo>
                    <a:pt x="214" y="88"/>
                    <a:pt x="215" y="82"/>
                    <a:pt x="215" y="76"/>
                  </a:cubicBezTo>
                  <a:cubicBezTo>
                    <a:pt x="206" y="56"/>
                    <a:pt x="196" y="36"/>
                    <a:pt x="186" y="16"/>
                  </a:cubicBezTo>
                  <a:cubicBezTo>
                    <a:pt x="176" y="12"/>
                    <a:pt x="166" y="8"/>
                    <a:pt x="156" y="4"/>
                  </a:cubicBezTo>
                  <a:cubicBezTo>
                    <a:pt x="155" y="4"/>
                    <a:pt x="153" y="3"/>
                    <a:pt x="151" y="2"/>
                  </a:cubicBezTo>
                  <a:cubicBezTo>
                    <a:pt x="151" y="2"/>
                    <a:pt x="151" y="2"/>
                    <a:pt x="150" y="2"/>
                  </a:cubicBezTo>
                  <a:cubicBezTo>
                    <a:pt x="145" y="2"/>
                    <a:pt x="140" y="2"/>
                    <a:pt x="135" y="2"/>
                  </a:cubicBezTo>
                  <a:cubicBezTo>
                    <a:pt x="123" y="1"/>
                    <a:pt x="110" y="1"/>
                    <a:pt x="98" y="0"/>
                  </a:cubicBezTo>
                  <a:cubicBezTo>
                    <a:pt x="96" y="0"/>
                    <a:pt x="94" y="0"/>
                    <a:pt x="92" y="0"/>
                  </a:cubicBezTo>
                  <a:cubicBezTo>
                    <a:pt x="92" y="0"/>
                    <a:pt x="92" y="0"/>
                    <a:pt x="91" y="0"/>
                  </a:cubicBezTo>
                  <a:cubicBezTo>
                    <a:pt x="91" y="1"/>
                    <a:pt x="90" y="1"/>
                    <a:pt x="90" y="1"/>
                  </a:cubicBezTo>
                  <a:cubicBezTo>
                    <a:pt x="88" y="2"/>
                    <a:pt x="86" y="4"/>
                    <a:pt x="84" y="5"/>
                  </a:cubicBezTo>
                  <a:cubicBezTo>
                    <a:pt x="74" y="11"/>
                    <a:pt x="64" y="17"/>
                    <a:pt x="54" y="23"/>
                  </a:cubicBezTo>
                  <a:cubicBezTo>
                    <a:pt x="48" y="27"/>
                    <a:pt x="38" y="25"/>
                    <a:pt x="30" y="25"/>
                  </a:cubicBezTo>
                  <a:cubicBezTo>
                    <a:pt x="28" y="25"/>
                    <a:pt x="25" y="26"/>
                    <a:pt x="23" y="25"/>
                  </a:cubicBezTo>
                  <a:cubicBezTo>
                    <a:pt x="20" y="29"/>
                    <a:pt x="15" y="32"/>
                    <a:pt x="12" y="36"/>
                  </a:cubicBezTo>
                  <a:cubicBezTo>
                    <a:pt x="12" y="36"/>
                    <a:pt x="12" y="36"/>
                    <a:pt x="12" y="36"/>
                  </a:cubicBezTo>
                  <a:cubicBezTo>
                    <a:pt x="11" y="37"/>
                    <a:pt x="11" y="38"/>
                    <a:pt x="10" y="39"/>
                  </a:cubicBezTo>
                  <a:cubicBezTo>
                    <a:pt x="9" y="41"/>
                    <a:pt x="8" y="44"/>
                    <a:pt x="7" y="46"/>
                  </a:cubicBezTo>
                  <a:cubicBezTo>
                    <a:pt x="5" y="51"/>
                    <a:pt x="2" y="55"/>
                    <a:pt x="0" y="60"/>
                  </a:cubicBezTo>
                  <a:cubicBezTo>
                    <a:pt x="0" y="60"/>
                    <a:pt x="1" y="60"/>
                    <a:pt x="1" y="60"/>
                  </a:cubicBezTo>
                  <a:cubicBezTo>
                    <a:pt x="1" y="62"/>
                    <a:pt x="1" y="63"/>
                    <a:pt x="1" y="64"/>
                  </a:cubicBezTo>
                  <a:cubicBezTo>
                    <a:pt x="1" y="65"/>
                    <a:pt x="1" y="69"/>
                    <a:pt x="1" y="70"/>
                  </a:cubicBezTo>
                  <a:cubicBezTo>
                    <a:pt x="2" y="71"/>
                    <a:pt x="2" y="73"/>
                    <a:pt x="3" y="74"/>
                  </a:cubicBezTo>
                  <a:cubicBezTo>
                    <a:pt x="5" y="76"/>
                    <a:pt x="7" y="78"/>
                    <a:pt x="9" y="81"/>
                  </a:cubicBezTo>
                  <a:cubicBezTo>
                    <a:pt x="13" y="86"/>
                    <a:pt x="15" y="93"/>
                    <a:pt x="17" y="10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5" name="Google Shape;1215;p124"/>
            <p:cNvSpPr/>
            <p:nvPr/>
          </p:nvSpPr>
          <p:spPr>
            <a:xfrm>
              <a:off x="6159500" y="2843213"/>
              <a:ext cx="665162" cy="731839"/>
            </a:xfrm>
            <a:custGeom>
              <a:rect b="b" l="l" r="r" t="t"/>
              <a:pathLst>
                <a:path extrusionOk="0" h="574" w="522">
                  <a:moveTo>
                    <a:pt x="356" y="46"/>
                  </a:moveTo>
                  <a:cubicBezTo>
                    <a:pt x="355" y="42"/>
                    <a:pt x="356" y="39"/>
                    <a:pt x="356" y="36"/>
                  </a:cubicBezTo>
                  <a:cubicBezTo>
                    <a:pt x="356" y="28"/>
                    <a:pt x="356" y="19"/>
                    <a:pt x="356" y="11"/>
                  </a:cubicBezTo>
                  <a:cubicBezTo>
                    <a:pt x="353" y="9"/>
                    <a:pt x="350" y="8"/>
                    <a:pt x="347" y="6"/>
                  </a:cubicBezTo>
                  <a:cubicBezTo>
                    <a:pt x="344" y="4"/>
                    <a:pt x="341" y="3"/>
                    <a:pt x="339" y="1"/>
                  </a:cubicBezTo>
                  <a:cubicBezTo>
                    <a:pt x="338" y="1"/>
                    <a:pt x="338" y="0"/>
                    <a:pt x="338" y="0"/>
                  </a:cubicBezTo>
                  <a:cubicBezTo>
                    <a:pt x="335" y="1"/>
                    <a:pt x="332" y="0"/>
                    <a:pt x="329" y="0"/>
                  </a:cubicBezTo>
                  <a:cubicBezTo>
                    <a:pt x="328" y="0"/>
                    <a:pt x="322" y="1"/>
                    <a:pt x="326" y="0"/>
                  </a:cubicBezTo>
                  <a:cubicBezTo>
                    <a:pt x="319" y="2"/>
                    <a:pt x="311" y="6"/>
                    <a:pt x="304" y="11"/>
                  </a:cubicBezTo>
                  <a:cubicBezTo>
                    <a:pt x="299" y="14"/>
                    <a:pt x="295" y="18"/>
                    <a:pt x="290" y="21"/>
                  </a:cubicBezTo>
                  <a:cubicBezTo>
                    <a:pt x="290" y="22"/>
                    <a:pt x="288" y="23"/>
                    <a:pt x="288" y="23"/>
                  </a:cubicBezTo>
                  <a:cubicBezTo>
                    <a:pt x="287" y="24"/>
                    <a:pt x="286" y="25"/>
                    <a:pt x="285" y="26"/>
                  </a:cubicBezTo>
                  <a:cubicBezTo>
                    <a:pt x="280" y="31"/>
                    <a:pt x="276" y="35"/>
                    <a:pt x="272" y="39"/>
                  </a:cubicBezTo>
                  <a:cubicBezTo>
                    <a:pt x="270" y="41"/>
                    <a:pt x="268" y="43"/>
                    <a:pt x="266" y="45"/>
                  </a:cubicBezTo>
                  <a:cubicBezTo>
                    <a:pt x="265" y="46"/>
                    <a:pt x="265" y="47"/>
                    <a:pt x="265" y="47"/>
                  </a:cubicBezTo>
                  <a:cubicBezTo>
                    <a:pt x="261" y="53"/>
                    <a:pt x="260" y="60"/>
                    <a:pt x="255" y="66"/>
                  </a:cubicBezTo>
                  <a:cubicBezTo>
                    <a:pt x="251" y="70"/>
                    <a:pt x="247" y="75"/>
                    <a:pt x="243" y="79"/>
                  </a:cubicBezTo>
                  <a:cubicBezTo>
                    <a:pt x="240" y="82"/>
                    <a:pt x="237" y="86"/>
                    <a:pt x="234" y="89"/>
                  </a:cubicBezTo>
                  <a:cubicBezTo>
                    <a:pt x="231" y="91"/>
                    <a:pt x="226" y="91"/>
                    <a:pt x="222" y="90"/>
                  </a:cubicBezTo>
                  <a:cubicBezTo>
                    <a:pt x="221" y="91"/>
                    <a:pt x="221" y="91"/>
                    <a:pt x="220" y="91"/>
                  </a:cubicBezTo>
                  <a:cubicBezTo>
                    <a:pt x="218" y="92"/>
                    <a:pt x="215" y="94"/>
                    <a:pt x="213" y="95"/>
                  </a:cubicBezTo>
                  <a:cubicBezTo>
                    <a:pt x="207" y="98"/>
                    <a:pt x="201" y="103"/>
                    <a:pt x="194" y="103"/>
                  </a:cubicBezTo>
                  <a:cubicBezTo>
                    <a:pt x="174" y="104"/>
                    <a:pt x="153" y="103"/>
                    <a:pt x="133" y="103"/>
                  </a:cubicBezTo>
                  <a:cubicBezTo>
                    <a:pt x="121" y="103"/>
                    <a:pt x="109" y="103"/>
                    <a:pt x="97" y="103"/>
                  </a:cubicBezTo>
                  <a:cubicBezTo>
                    <a:pt x="92" y="103"/>
                    <a:pt x="88" y="103"/>
                    <a:pt x="84" y="103"/>
                  </a:cubicBezTo>
                  <a:cubicBezTo>
                    <a:pt x="83" y="103"/>
                    <a:pt x="81" y="104"/>
                    <a:pt x="79" y="104"/>
                  </a:cubicBezTo>
                  <a:cubicBezTo>
                    <a:pt x="78" y="105"/>
                    <a:pt x="76" y="107"/>
                    <a:pt x="75" y="108"/>
                  </a:cubicBezTo>
                  <a:cubicBezTo>
                    <a:pt x="71" y="112"/>
                    <a:pt x="67" y="117"/>
                    <a:pt x="63" y="121"/>
                  </a:cubicBezTo>
                  <a:cubicBezTo>
                    <a:pt x="61" y="124"/>
                    <a:pt x="60" y="126"/>
                    <a:pt x="57" y="126"/>
                  </a:cubicBezTo>
                  <a:cubicBezTo>
                    <a:pt x="51" y="127"/>
                    <a:pt x="46" y="126"/>
                    <a:pt x="40" y="126"/>
                  </a:cubicBezTo>
                  <a:cubicBezTo>
                    <a:pt x="39" y="126"/>
                    <a:pt x="38" y="126"/>
                    <a:pt x="37" y="126"/>
                  </a:cubicBezTo>
                  <a:cubicBezTo>
                    <a:pt x="37" y="127"/>
                    <a:pt x="36" y="127"/>
                    <a:pt x="36" y="127"/>
                  </a:cubicBezTo>
                  <a:cubicBezTo>
                    <a:pt x="32" y="132"/>
                    <a:pt x="28" y="136"/>
                    <a:pt x="25" y="140"/>
                  </a:cubicBezTo>
                  <a:cubicBezTo>
                    <a:pt x="23" y="143"/>
                    <a:pt x="20" y="145"/>
                    <a:pt x="18" y="147"/>
                  </a:cubicBezTo>
                  <a:cubicBezTo>
                    <a:pt x="18" y="148"/>
                    <a:pt x="17" y="150"/>
                    <a:pt x="16" y="151"/>
                  </a:cubicBezTo>
                  <a:cubicBezTo>
                    <a:pt x="16" y="153"/>
                    <a:pt x="16" y="156"/>
                    <a:pt x="16" y="158"/>
                  </a:cubicBezTo>
                  <a:cubicBezTo>
                    <a:pt x="16" y="164"/>
                    <a:pt x="16" y="170"/>
                    <a:pt x="16" y="175"/>
                  </a:cubicBezTo>
                  <a:cubicBezTo>
                    <a:pt x="16" y="175"/>
                    <a:pt x="16" y="175"/>
                    <a:pt x="16" y="176"/>
                  </a:cubicBezTo>
                  <a:cubicBezTo>
                    <a:pt x="18" y="177"/>
                    <a:pt x="20" y="180"/>
                    <a:pt x="21" y="181"/>
                  </a:cubicBezTo>
                  <a:cubicBezTo>
                    <a:pt x="24" y="184"/>
                    <a:pt x="26" y="185"/>
                    <a:pt x="27" y="189"/>
                  </a:cubicBezTo>
                  <a:cubicBezTo>
                    <a:pt x="27" y="195"/>
                    <a:pt x="27" y="201"/>
                    <a:pt x="27" y="207"/>
                  </a:cubicBezTo>
                  <a:cubicBezTo>
                    <a:pt x="27" y="210"/>
                    <a:pt x="27" y="215"/>
                    <a:pt x="25" y="218"/>
                  </a:cubicBezTo>
                  <a:cubicBezTo>
                    <a:pt x="24" y="220"/>
                    <a:pt x="21" y="223"/>
                    <a:pt x="18" y="225"/>
                  </a:cubicBezTo>
                  <a:cubicBezTo>
                    <a:pt x="12" y="231"/>
                    <a:pt x="6" y="237"/>
                    <a:pt x="0" y="244"/>
                  </a:cubicBezTo>
                  <a:cubicBezTo>
                    <a:pt x="5" y="253"/>
                    <a:pt x="10" y="262"/>
                    <a:pt x="14" y="272"/>
                  </a:cubicBezTo>
                  <a:cubicBezTo>
                    <a:pt x="20" y="282"/>
                    <a:pt x="26" y="293"/>
                    <a:pt x="30" y="303"/>
                  </a:cubicBezTo>
                  <a:cubicBezTo>
                    <a:pt x="31" y="307"/>
                    <a:pt x="29" y="314"/>
                    <a:pt x="29" y="318"/>
                  </a:cubicBezTo>
                  <a:cubicBezTo>
                    <a:pt x="28" y="325"/>
                    <a:pt x="26" y="333"/>
                    <a:pt x="25" y="340"/>
                  </a:cubicBezTo>
                  <a:cubicBezTo>
                    <a:pt x="25" y="343"/>
                    <a:pt x="25" y="346"/>
                    <a:pt x="22" y="349"/>
                  </a:cubicBezTo>
                  <a:cubicBezTo>
                    <a:pt x="18" y="353"/>
                    <a:pt x="13" y="358"/>
                    <a:pt x="8" y="362"/>
                  </a:cubicBezTo>
                  <a:cubicBezTo>
                    <a:pt x="6" y="364"/>
                    <a:pt x="4" y="366"/>
                    <a:pt x="2" y="369"/>
                  </a:cubicBezTo>
                  <a:cubicBezTo>
                    <a:pt x="18" y="376"/>
                    <a:pt x="34" y="383"/>
                    <a:pt x="50" y="391"/>
                  </a:cubicBezTo>
                  <a:cubicBezTo>
                    <a:pt x="58" y="394"/>
                    <a:pt x="66" y="398"/>
                    <a:pt x="74" y="402"/>
                  </a:cubicBezTo>
                  <a:cubicBezTo>
                    <a:pt x="75" y="403"/>
                    <a:pt x="77" y="403"/>
                    <a:pt x="79" y="404"/>
                  </a:cubicBezTo>
                  <a:cubicBezTo>
                    <a:pt x="80" y="404"/>
                    <a:pt x="81" y="404"/>
                    <a:pt x="81" y="404"/>
                  </a:cubicBezTo>
                  <a:cubicBezTo>
                    <a:pt x="90" y="404"/>
                    <a:pt x="100" y="404"/>
                    <a:pt x="110" y="404"/>
                  </a:cubicBezTo>
                  <a:cubicBezTo>
                    <a:pt x="113" y="404"/>
                    <a:pt x="117" y="404"/>
                    <a:pt x="120" y="404"/>
                  </a:cubicBezTo>
                  <a:cubicBezTo>
                    <a:pt x="120" y="404"/>
                    <a:pt x="120" y="404"/>
                    <a:pt x="120" y="404"/>
                  </a:cubicBezTo>
                  <a:cubicBezTo>
                    <a:pt x="120" y="404"/>
                    <a:pt x="120" y="404"/>
                    <a:pt x="120" y="404"/>
                  </a:cubicBezTo>
                  <a:cubicBezTo>
                    <a:pt x="121" y="404"/>
                    <a:pt x="123" y="403"/>
                    <a:pt x="124" y="403"/>
                  </a:cubicBezTo>
                  <a:cubicBezTo>
                    <a:pt x="133" y="399"/>
                    <a:pt x="141" y="395"/>
                    <a:pt x="150" y="392"/>
                  </a:cubicBezTo>
                  <a:cubicBezTo>
                    <a:pt x="150" y="392"/>
                    <a:pt x="150" y="392"/>
                    <a:pt x="150" y="392"/>
                  </a:cubicBezTo>
                  <a:cubicBezTo>
                    <a:pt x="151" y="391"/>
                    <a:pt x="152" y="391"/>
                    <a:pt x="152" y="391"/>
                  </a:cubicBezTo>
                  <a:cubicBezTo>
                    <a:pt x="155" y="388"/>
                    <a:pt x="159" y="385"/>
                    <a:pt x="162" y="382"/>
                  </a:cubicBezTo>
                  <a:cubicBezTo>
                    <a:pt x="167" y="377"/>
                    <a:pt x="173" y="371"/>
                    <a:pt x="179" y="367"/>
                  </a:cubicBezTo>
                  <a:cubicBezTo>
                    <a:pt x="181" y="365"/>
                    <a:pt x="184" y="364"/>
                    <a:pt x="187" y="362"/>
                  </a:cubicBezTo>
                  <a:cubicBezTo>
                    <a:pt x="192" y="360"/>
                    <a:pt x="196" y="358"/>
                    <a:pt x="201" y="355"/>
                  </a:cubicBezTo>
                  <a:cubicBezTo>
                    <a:pt x="203" y="354"/>
                    <a:pt x="206" y="352"/>
                    <a:pt x="208" y="352"/>
                  </a:cubicBezTo>
                  <a:cubicBezTo>
                    <a:pt x="211" y="352"/>
                    <a:pt x="214" y="352"/>
                    <a:pt x="217" y="352"/>
                  </a:cubicBezTo>
                  <a:cubicBezTo>
                    <a:pt x="227" y="352"/>
                    <a:pt x="237" y="352"/>
                    <a:pt x="247" y="352"/>
                  </a:cubicBezTo>
                  <a:cubicBezTo>
                    <a:pt x="249" y="352"/>
                    <a:pt x="251" y="352"/>
                    <a:pt x="253" y="354"/>
                  </a:cubicBezTo>
                  <a:cubicBezTo>
                    <a:pt x="255" y="355"/>
                    <a:pt x="257" y="356"/>
                    <a:pt x="258" y="358"/>
                  </a:cubicBezTo>
                  <a:cubicBezTo>
                    <a:pt x="265" y="364"/>
                    <a:pt x="273" y="370"/>
                    <a:pt x="280" y="377"/>
                  </a:cubicBezTo>
                  <a:cubicBezTo>
                    <a:pt x="286" y="383"/>
                    <a:pt x="293" y="388"/>
                    <a:pt x="299" y="394"/>
                  </a:cubicBezTo>
                  <a:cubicBezTo>
                    <a:pt x="302" y="397"/>
                    <a:pt x="303" y="399"/>
                    <a:pt x="303" y="403"/>
                  </a:cubicBezTo>
                  <a:cubicBezTo>
                    <a:pt x="303" y="434"/>
                    <a:pt x="303" y="466"/>
                    <a:pt x="303" y="497"/>
                  </a:cubicBezTo>
                  <a:cubicBezTo>
                    <a:pt x="310" y="508"/>
                    <a:pt x="318" y="518"/>
                    <a:pt x="325" y="529"/>
                  </a:cubicBezTo>
                  <a:cubicBezTo>
                    <a:pt x="328" y="533"/>
                    <a:pt x="327" y="539"/>
                    <a:pt x="327" y="543"/>
                  </a:cubicBezTo>
                  <a:cubicBezTo>
                    <a:pt x="332" y="546"/>
                    <a:pt x="337" y="550"/>
                    <a:pt x="342" y="553"/>
                  </a:cubicBezTo>
                  <a:cubicBezTo>
                    <a:pt x="350" y="558"/>
                    <a:pt x="359" y="563"/>
                    <a:pt x="367" y="568"/>
                  </a:cubicBezTo>
                  <a:cubicBezTo>
                    <a:pt x="370" y="570"/>
                    <a:pt x="373" y="572"/>
                    <a:pt x="375" y="574"/>
                  </a:cubicBezTo>
                  <a:cubicBezTo>
                    <a:pt x="375" y="574"/>
                    <a:pt x="376" y="574"/>
                    <a:pt x="376" y="574"/>
                  </a:cubicBezTo>
                  <a:cubicBezTo>
                    <a:pt x="379" y="574"/>
                    <a:pt x="383" y="574"/>
                    <a:pt x="386" y="574"/>
                  </a:cubicBezTo>
                  <a:cubicBezTo>
                    <a:pt x="391" y="574"/>
                    <a:pt x="396" y="574"/>
                    <a:pt x="401" y="574"/>
                  </a:cubicBezTo>
                  <a:cubicBezTo>
                    <a:pt x="407" y="574"/>
                    <a:pt x="413" y="574"/>
                    <a:pt x="419" y="574"/>
                  </a:cubicBezTo>
                  <a:cubicBezTo>
                    <a:pt x="437" y="556"/>
                    <a:pt x="456" y="538"/>
                    <a:pt x="474" y="521"/>
                  </a:cubicBezTo>
                  <a:cubicBezTo>
                    <a:pt x="469" y="509"/>
                    <a:pt x="464" y="497"/>
                    <a:pt x="461" y="485"/>
                  </a:cubicBezTo>
                  <a:cubicBezTo>
                    <a:pt x="456" y="467"/>
                    <a:pt x="452" y="449"/>
                    <a:pt x="448" y="431"/>
                  </a:cubicBezTo>
                  <a:cubicBezTo>
                    <a:pt x="447" y="427"/>
                    <a:pt x="446" y="423"/>
                    <a:pt x="445" y="419"/>
                  </a:cubicBezTo>
                  <a:cubicBezTo>
                    <a:pt x="445" y="414"/>
                    <a:pt x="445" y="409"/>
                    <a:pt x="445" y="404"/>
                  </a:cubicBezTo>
                  <a:cubicBezTo>
                    <a:pt x="445" y="401"/>
                    <a:pt x="444" y="399"/>
                    <a:pt x="446" y="396"/>
                  </a:cubicBezTo>
                  <a:cubicBezTo>
                    <a:pt x="449" y="393"/>
                    <a:pt x="452" y="391"/>
                    <a:pt x="455" y="388"/>
                  </a:cubicBezTo>
                  <a:cubicBezTo>
                    <a:pt x="458" y="386"/>
                    <a:pt x="460" y="383"/>
                    <a:pt x="463" y="381"/>
                  </a:cubicBezTo>
                  <a:cubicBezTo>
                    <a:pt x="467" y="378"/>
                    <a:pt x="475" y="379"/>
                    <a:pt x="479" y="379"/>
                  </a:cubicBezTo>
                  <a:cubicBezTo>
                    <a:pt x="493" y="379"/>
                    <a:pt x="507" y="379"/>
                    <a:pt x="522" y="379"/>
                  </a:cubicBezTo>
                  <a:cubicBezTo>
                    <a:pt x="522" y="356"/>
                    <a:pt x="522" y="332"/>
                    <a:pt x="522" y="308"/>
                  </a:cubicBezTo>
                  <a:cubicBezTo>
                    <a:pt x="512" y="300"/>
                    <a:pt x="503" y="291"/>
                    <a:pt x="493" y="283"/>
                  </a:cubicBezTo>
                  <a:cubicBezTo>
                    <a:pt x="476" y="267"/>
                    <a:pt x="458" y="252"/>
                    <a:pt x="440" y="237"/>
                  </a:cubicBezTo>
                  <a:cubicBezTo>
                    <a:pt x="437" y="234"/>
                    <a:pt x="436" y="233"/>
                    <a:pt x="435" y="229"/>
                  </a:cubicBezTo>
                  <a:cubicBezTo>
                    <a:pt x="435" y="223"/>
                    <a:pt x="435" y="216"/>
                    <a:pt x="434" y="210"/>
                  </a:cubicBezTo>
                  <a:cubicBezTo>
                    <a:pt x="434" y="199"/>
                    <a:pt x="433" y="188"/>
                    <a:pt x="433" y="176"/>
                  </a:cubicBezTo>
                  <a:cubicBezTo>
                    <a:pt x="420" y="169"/>
                    <a:pt x="408" y="163"/>
                    <a:pt x="396" y="155"/>
                  </a:cubicBezTo>
                  <a:cubicBezTo>
                    <a:pt x="391" y="152"/>
                    <a:pt x="388" y="146"/>
                    <a:pt x="384" y="142"/>
                  </a:cubicBezTo>
                  <a:cubicBezTo>
                    <a:pt x="379" y="136"/>
                    <a:pt x="375" y="131"/>
                    <a:pt x="370" y="125"/>
                  </a:cubicBezTo>
                  <a:cubicBezTo>
                    <a:pt x="369" y="123"/>
                    <a:pt x="368" y="121"/>
                    <a:pt x="369" y="119"/>
                  </a:cubicBezTo>
                  <a:cubicBezTo>
                    <a:pt x="371" y="115"/>
                    <a:pt x="374" y="111"/>
                    <a:pt x="376" y="107"/>
                  </a:cubicBezTo>
                  <a:cubicBezTo>
                    <a:pt x="377" y="104"/>
                    <a:pt x="379" y="102"/>
                    <a:pt x="380" y="99"/>
                  </a:cubicBezTo>
                  <a:cubicBezTo>
                    <a:pt x="380" y="99"/>
                    <a:pt x="380" y="98"/>
                    <a:pt x="381" y="97"/>
                  </a:cubicBezTo>
                  <a:cubicBezTo>
                    <a:pt x="381" y="95"/>
                    <a:pt x="381" y="92"/>
                    <a:pt x="381" y="90"/>
                  </a:cubicBezTo>
                  <a:cubicBezTo>
                    <a:pt x="381" y="89"/>
                    <a:pt x="381" y="88"/>
                    <a:pt x="381" y="87"/>
                  </a:cubicBezTo>
                  <a:cubicBezTo>
                    <a:pt x="381" y="86"/>
                    <a:pt x="381" y="86"/>
                    <a:pt x="381" y="86"/>
                  </a:cubicBezTo>
                  <a:cubicBezTo>
                    <a:pt x="380" y="85"/>
                    <a:pt x="378" y="81"/>
                    <a:pt x="378" y="80"/>
                  </a:cubicBezTo>
                  <a:cubicBezTo>
                    <a:pt x="371" y="71"/>
                    <a:pt x="365" y="62"/>
                    <a:pt x="359" y="53"/>
                  </a:cubicBezTo>
                  <a:cubicBezTo>
                    <a:pt x="358" y="51"/>
                    <a:pt x="356" y="48"/>
                    <a:pt x="356" y="4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6" name="Google Shape;1216;p124"/>
            <p:cNvSpPr/>
            <p:nvPr/>
          </p:nvSpPr>
          <p:spPr>
            <a:xfrm>
              <a:off x="5453063" y="2032000"/>
              <a:ext cx="995363" cy="550863"/>
            </a:xfrm>
            <a:custGeom>
              <a:rect b="b" l="l" r="r" t="t"/>
              <a:pathLst>
                <a:path extrusionOk="0" h="433" w="782">
                  <a:moveTo>
                    <a:pt x="34" y="316"/>
                  </a:moveTo>
                  <a:cubicBezTo>
                    <a:pt x="30" y="323"/>
                    <a:pt x="26" y="330"/>
                    <a:pt x="21" y="337"/>
                  </a:cubicBezTo>
                  <a:cubicBezTo>
                    <a:pt x="16" y="346"/>
                    <a:pt x="9" y="354"/>
                    <a:pt x="3" y="363"/>
                  </a:cubicBezTo>
                  <a:cubicBezTo>
                    <a:pt x="2" y="365"/>
                    <a:pt x="1" y="366"/>
                    <a:pt x="0" y="368"/>
                  </a:cubicBezTo>
                  <a:cubicBezTo>
                    <a:pt x="0" y="368"/>
                    <a:pt x="0" y="368"/>
                    <a:pt x="0" y="368"/>
                  </a:cubicBezTo>
                  <a:cubicBezTo>
                    <a:pt x="0" y="370"/>
                    <a:pt x="0" y="373"/>
                    <a:pt x="0" y="373"/>
                  </a:cubicBezTo>
                  <a:cubicBezTo>
                    <a:pt x="0" y="378"/>
                    <a:pt x="0" y="383"/>
                    <a:pt x="0" y="388"/>
                  </a:cubicBezTo>
                  <a:cubicBezTo>
                    <a:pt x="12" y="387"/>
                    <a:pt x="24" y="386"/>
                    <a:pt x="36" y="384"/>
                  </a:cubicBezTo>
                  <a:cubicBezTo>
                    <a:pt x="54" y="383"/>
                    <a:pt x="72" y="381"/>
                    <a:pt x="90" y="379"/>
                  </a:cubicBezTo>
                  <a:cubicBezTo>
                    <a:pt x="93" y="379"/>
                    <a:pt x="97" y="378"/>
                    <a:pt x="101" y="378"/>
                  </a:cubicBezTo>
                  <a:cubicBezTo>
                    <a:pt x="104" y="378"/>
                    <a:pt x="107" y="381"/>
                    <a:pt x="110" y="382"/>
                  </a:cubicBezTo>
                  <a:cubicBezTo>
                    <a:pt x="136" y="395"/>
                    <a:pt x="161" y="408"/>
                    <a:pt x="187" y="421"/>
                  </a:cubicBezTo>
                  <a:cubicBezTo>
                    <a:pt x="206" y="410"/>
                    <a:pt x="225" y="399"/>
                    <a:pt x="244" y="388"/>
                  </a:cubicBezTo>
                  <a:cubicBezTo>
                    <a:pt x="267" y="374"/>
                    <a:pt x="289" y="361"/>
                    <a:pt x="312" y="348"/>
                  </a:cubicBezTo>
                  <a:cubicBezTo>
                    <a:pt x="314" y="347"/>
                    <a:pt x="316" y="346"/>
                    <a:pt x="318" y="345"/>
                  </a:cubicBezTo>
                  <a:cubicBezTo>
                    <a:pt x="321" y="343"/>
                    <a:pt x="328" y="343"/>
                    <a:pt x="331" y="346"/>
                  </a:cubicBezTo>
                  <a:cubicBezTo>
                    <a:pt x="335" y="351"/>
                    <a:pt x="338" y="356"/>
                    <a:pt x="341" y="360"/>
                  </a:cubicBezTo>
                  <a:cubicBezTo>
                    <a:pt x="359" y="385"/>
                    <a:pt x="376" y="409"/>
                    <a:pt x="394" y="433"/>
                  </a:cubicBezTo>
                  <a:cubicBezTo>
                    <a:pt x="406" y="421"/>
                    <a:pt x="418" y="410"/>
                    <a:pt x="431" y="398"/>
                  </a:cubicBezTo>
                  <a:cubicBezTo>
                    <a:pt x="430" y="393"/>
                    <a:pt x="430" y="389"/>
                    <a:pt x="431" y="384"/>
                  </a:cubicBezTo>
                  <a:cubicBezTo>
                    <a:pt x="431" y="384"/>
                    <a:pt x="431" y="384"/>
                    <a:pt x="431" y="384"/>
                  </a:cubicBezTo>
                  <a:cubicBezTo>
                    <a:pt x="430" y="384"/>
                    <a:pt x="430" y="383"/>
                    <a:pt x="430" y="383"/>
                  </a:cubicBezTo>
                  <a:cubicBezTo>
                    <a:pt x="429" y="381"/>
                    <a:pt x="428" y="378"/>
                    <a:pt x="427" y="375"/>
                  </a:cubicBezTo>
                  <a:cubicBezTo>
                    <a:pt x="425" y="372"/>
                    <a:pt x="422" y="367"/>
                    <a:pt x="422" y="363"/>
                  </a:cubicBezTo>
                  <a:cubicBezTo>
                    <a:pt x="421" y="358"/>
                    <a:pt x="422" y="353"/>
                    <a:pt x="422" y="349"/>
                  </a:cubicBezTo>
                  <a:cubicBezTo>
                    <a:pt x="422" y="347"/>
                    <a:pt x="423" y="345"/>
                    <a:pt x="425" y="344"/>
                  </a:cubicBezTo>
                  <a:cubicBezTo>
                    <a:pt x="438" y="342"/>
                    <a:pt x="451" y="340"/>
                    <a:pt x="463" y="338"/>
                  </a:cubicBezTo>
                  <a:cubicBezTo>
                    <a:pt x="482" y="335"/>
                    <a:pt x="501" y="332"/>
                    <a:pt x="519" y="329"/>
                  </a:cubicBezTo>
                  <a:cubicBezTo>
                    <a:pt x="527" y="328"/>
                    <a:pt x="535" y="326"/>
                    <a:pt x="543" y="326"/>
                  </a:cubicBezTo>
                  <a:cubicBezTo>
                    <a:pt x="570" y="327"/>
                    <a:pt x="597" y="327"/>
                    <a:pt x="625" y="328"/>
                  </a:cubicBezTo>
                  <a:cubicBezTo>
                    <a:pt x="625" y="320"/>
                    <a:pt x="625" y="311"/>
                    <a:pt x="625" y="302"/>
                  </a:cubicBezTo>
                  <a:cubicBezTo>
                    <a:pt x="625" y="300"/>
                    <a:pt x="624" y="297"/>
                    <a:pt x="625" y="294"/>
                  </a:cubicBezTo>
                  <a:cubicBezTo>
                    <a:pt x="626" y="293"/>
                    <a:pt x="627" y="292"/>
                    <a:pt x="628" y="292"/>
                  </a:cubicBezTo>
                  <a:cubicBezTo>
                    <a:pt x="632" y="287"/>
                    <a:pt x="637" y="282"/>
                    <a:pt x="642" y="277"/>
                  </a:cubicBezTo>
                  <a:cubicBezTo>
                    <a:pt x="655" y="263"/>
                    <a:pt x="667" y="249"/>
                    <a:pt x="680" y="236"/>
                  </a:cubicBezTo>
                  <a:cubicBezTo>
                    <a:pt x="682" y="233"/>
                    <a:pt x="684" y="231"/>
                    <a:pt x="686" y="229"/>
                  </a:cubicBezTo>
                  <a:cubicBezTo>
                    <a:pt x="686" y="229"/>
                    <a:pt x="687" y="229"/>
                    <a:pt x="687" y="228"/>
                  </a:cubicBezTo>
                  <a:cubicBezTo>
                    <a:pt x="689" y="225"/>
                    <a:pt x="691" y="221"/>
                    <a:pt x="693" y="217"/>
                  </a:cubicBezTo>
                  <a:cubicBezTo>
                    <a:pt x="694" y="215"/>
                    <a:pt x="696" y="213"/>
                    <a:pt x="697" y="210"/>
                  </a:cubicBezTo>
                  <a:cubicBezTo>
                    <a:pt x="697" y="209"/>
                    <a:pt x="698" y="208"/>
                    <a:pt x="698" y="207"/>
                  </a:cubicBezTo>
                  <a:cubicBezTo>
                    <a:pt x="698" y="198"/>
                    <a:pt x="695" y="189"/>
                    <a:pt x="694" y="180"/>
                  </a:cubicBezTo>
                  <a:cubicBezTo>
                    <a:pt x="694" y="177"/>
                    <a:pt x="693" y="174"/>
                    <a:pt x="695" y="172"/>
                  </a:cubicBezTo>
                  <a:cubicBezTo>
                    <a:pt x="696" y="170"/>
                    <a:pt x="699" y="168"/>
                    <a:pt x="700" y="166"/>
                  </a:cubicBezTo>
                  <a:cubicBezTo>
                    <a:pt x="707" y="160"/>
                    <a:pt x="713" y="153"/>
                    <a:pt x="719" y="147"/>
                  </a:cubicBezTo>
                  <a:cubicBezTo>
                    <a:pt x="722" y="143"/>
                    <a:pt x="727" y="140"/>
                    <a:pt x="731" y="137"/>
                  </a:cubicBezTo>
                  <a:cubicBezTo>
                    <a:pt x="731" y="133"/>
                    <a:pt x="731" y="128"/>
                    <a:pt x="731" y="124"/>
                  </a:cubicBezTo>
                  <a:cubicBezTo>
                    <a:pt x="731" y="120"/>
                    <a:pt x="729" y="112"/>
                    <a:pt x="732" y="109"/>
                  </a:cubicBezTo>
                  <a:cubicBezTo>
                    <a:pt x="736" y="104"/>
                    <a:pt x="742" y="99"/>
                    <a:pt x="747" y="95"/>
                  </a:cubicBezTo>
                  <a:cubicBezTo>
                    <a:pt x="756" y="86"/>
                    <a:pt x="765" y="78"/>
                    <a:pt x="775" y="69"/>
                  </a:cubicBezTo>
                  <a:cubicBezTo>
                    <a:pt x="777" y="67"/>
                    <a:pt x="780" y="64"/>
                    <a:pt x="782" y="62"/>
                  </a:cubicBezTo>
                  <a:cubicBezTo>
                    <a:pt x="782" y="62"/>
                    <a:pt x="782" y="62"/>
                    <a:pt x="782" y="62"/>
                  </a:cubicBezTo>
                  <a:cubicBezTo>
                    <a:pt x="759" y="51"/>
                    <a:pt x="735" y="41"/>
                    <a:pt x="711" y="31"/>
                  </a:cubicBezTo>
                  <a:cubicBezTo>
                    <a:pt x="710" y="30"/>
                    <a:pt x="709" y="30"/>
                    <a:pt x="707" y="29"/>
                  </a:cubicBezTo>
                  <a:cubicBezTo>
                    <a:pt x="706" y="30"/>
                    <a:pt x="702" y="29"/>
                    <a:pt x="701" y="29"/>
                  </a:cubicBezTo>
                  <a:cubicBezTo>
                    <a:pt x="697" y="29"/>
                    <a:pt x="693" y="29"/>
                    <a:pt x="689" y="29"/>
                  </a:cubicBezTo>
                  <a:cubicBezTo>
                    <a:pt x="687" y="29"/>
                    <a:pt x="684" y="29"/>
                    <a:pt x="681" y="29"/>
                  </a:cubicBezTo>
                  <a:cubicBezTo>
                    <a:pt x="680" y="29"/>
                    <a:pt x="680" y="29"/>
                    <a:pt x="680" y="29"/>
                  </a:cubicBezTo>
                  <a:cubicBezTo>
                    <a:pt x="680" y="29"/>
                    <a:pt x="680" y="29"/>
                    <a:pt x="679" y="29"/>
                  </a:cubicBezTo>
                  <a:cubicBezTo>
                    <a:pt x="674" y="31"/>
                    <a:pt x="668" y="33"/>
                    <a:pt x="662" y="34"/>
                  </a:cubicBezTo>
                  <a:cubicBezTo>
                    <a:pt x="655" y="36"/>
                    <a:pt x="648" y="40"/>
                    <a:pt x="640" y="40"/>
                  </a:cubicBezTo>
                  <a:cubicBezTo>
                    <a:pt x="636" y="40"/>
                    <a:pt x="632" y="40"/>
                    <a:pt x="627" y="40"/>
                  </a:cubicBezTo>
                  <a:cubicBezTo>
                    <a:pt x="607" y="40"/>
                    <a:pt x="587" y="40"/>
                    <a:pt x="566" y="40"/>
                  </a:cubicBezTo>
                  <a:cubicBezTo>
                    <a:pt x="508" y="40"/>
                    <a:pt x="450" y="40"/>
                    <a:pt x="391" y="40"/>
                  </a:cubicBezTo>
                  <a:cubicBezTo>
                    <a:pt x="370" y="40"/>
                    <a:pt x="349" y="40"/>
                    <a:pt x="328" y="40"/>
                  </a:cubicBezTo>
                  <a:cubicBezTo>
                    <a:pt x="323" y="40"/>
                    <a:pt x="318" y="40"/>
                    <a:pt x="314" y="40"/>
                  </a:cubicBezTo>
                  <a:cubicBezTo>
                    <a:pt x="310" y="40"/>
                    <a:pt x="307" y="38"/>
                    <a:pt x="303" y="37"/>
                  </a:cubicBezTo>
                  <a:cubicBezTo>
                    <a:pt x="279" y="26"/>
                    <a:pt x="255" y="15"/>
                    <a:pt x="231" y="4"/>
                  </a:cubicBezTo>
                  <a:cubicBezTo>
                    <a:pt x="228" y="3"/>
                    <a:pt x="225" y="2"/>
                    <a:pt x="223" y="0"/>
                  </a:cubicBezTo>
                  <a:cubicBezTo>
                    <a:pt x="223" y="0"/>
                    <a:pt x="223" y="0"/>
                    <a:pt x="222" y="0"/>
                  </a:cubicBezTo>
                  <a:cubicBezTo>
                    <a:pt x="220" y="0"/>
                    <a:pt x="218" y="0"/>
                    <a:pt x="216" y="0"/>
                  </a:cubicBezTo>
                  <a:cubicBezTo>
                    <a:pt x="205" y="0"/>
                    <a:pt x="195" y="0"/>
                    <a:pt x="184" y="0"/>
                  </a:cubicBezTo>
                  <a:cubicBezTo>
                    <a:pt x="179" y="14"/>
                    <a:pt x="173" y="29"/>
                    <a:pt x="167" y="43"/>
                  </a:cubicBezTo>
                  <a:cubicBezTo>
                    <a:pt x="165" y="48"/>
                    <a:pt x="162" y="52"/>
                    <a:pt x="158" y="57"/>
                  </a:cubicBezTo>
                  <a:cubicBezTo>
                    <a:pt x="153" y="63"/>
                    <a:pt x="148" y="69"/>
                    <a:pt x="143" y="76"/>
                  </a:cubicBezTo>
                  <a:cubicBezTo>
                    <a:pt x="142" y="78"/>
                    <a:pt x="138" y="77"/>
                    <a:pt x="137" y="76"/>
                  </a:cubicBezTo>
                  <a:cubicBezTo>
                    <a:pt x="128" y="67"/>
                    <a:pt x="118" y="59"/>
                    <a:pt x="109" y="50"/>
                  </a:cubicBezTo>
                  <a:cubicBezTo>
                    <a:pt x="106" y="50"/>
                    <a:pt x="104" y="50"/>
                    <a:pt x="101" y="49"/>
                  </a:cubicBezTo>
                  <a:cubicBezTo>
                    <a:pt x="89" y="64"/>
                    <a:pt x="76" y="78"/>
                    <a:pt x="64" y="92"/>
                  </a:cubicBezTo>
                  <a:cubicBezTo>
                    <a:pt x="65" y="108"/>
                    <a:pt x="67" y="125"/>
                    <a:pt x="68" y="141"/>
                  </a:cubicBezTo>
                  <a:cubicBezTo>
                    <a:pt x="70" y="161"/>
                    <a:pt x="72" y="180"/>
                    <a:pt x="74" y="200"/>
                  </a:cubicBezTo>
                  <a:cubicBezTo>
                    <a:pt x="74" y="201"/>
                    <a:pt x="75" y="203"/>
                    <a:pt x="75" y="204"/>
                  </a:cubicBezTo>
                  <a:cubicBezTo>
                    <a:pt x="75" y="205"/>
                    <a:pt x="76" y="207"/>
                    <a:pt x="76" y="207"/>
                  </a:cubicBezTo>
                  <a:cubicBezTo>
                    <a:pt x="82" y="216"/>
                    <a:pt x="87" y="226"/>
                    <a:pt x="92" y="235"/>
                  </a:cubicBezTo>
                  <a:cubicBezTo>
                    <a:pt x="96" y="241"/>
                    <a:pt x="99" y="247"/>
                    <a:pt x="102" y="253"/>
                  </a:cubicBezTo>
                  <a:cubicBezTo>
                    <a:pt x="103" y="256"/>
                    <a:pt x="103" y="260"/>
                    <a:pt x="103" y="264"/>
                  </a:cubicBezTo>
                  <a:cubicBezTo>
                    <a:pt x="102" y="268"/>
                    <a:pt x="98" y="271"/>
                    <a:pt x="96" y="275"/>
                  </a:cubicBezTo>
                  <a:cubicBezTo>
                    <a:pt x="94" y="278"/>
                    <a:pt x="92" y="281"/>
                    <a:pt x="88" y="281"/>
                  </a:cubicBezTo>
                  <a:cubicBezTo>
                    <a:pt x="84" y="281"/>
                    <a:pt x="78" y="282"/>
                    <a:pt x="74" y="281"/>
                  </a:cubicBezTo>
                  <a:cubicBezTo>
                    <a:pt x="71" y="280"/>
                    <a:pt x="68" y="276"/>
                    <a:pt x="65" y="274"/>
                  </a:cubicBezTo>
                  <a:cubicBezTo>
                    <a:pt x="63" y="272"/>
                    <a:pt x="60" y="270"/>
                    <a:pt x="58" y="268"/>
                  </a:cubicBezTo>
                  <a:cubicBezTo>
                    <a:pt x="54" y="269"/>
                    <a:pt x="51" y="270"/>
                    <a:pt x="47" y="271"/>
                  </a:cubicBezTo>
                  <a:cubicBezTo>
                    <a:pt x="46" y="273"/>
                    <a:pt x="44" y="275"/>
                    <a:pt x="43" y="278"/>
                  </a:cubicBezTo>
                  <a:cubicBezTo>
                    <a:pt x="42" y="279"/>
                    <a:pt x="41" y="281"/>
                    <a:pt x="40" y="283"/>
                  </a:cubicBezTo>
                  <a:cubicBezTo>
                    <a:pt x="40" y="286"/>
                    <a:pt x="40" y="290"/>
                    <a:pt x="40" y="294"/>
                  </a:cubicBezTo>
                  <a:cubicBezTo>
                    <a:pt x="40" y="297"/>
                    <a:pt x="40" y="301"/>
                    <a:pt x="40" y="305"/>
                  </a:cubicBezTo>
                  <a:cubicBezTo>
                    <a:pt x="39" y="309"/>
                    <a:pt x="36" y="313"/>
                    <a:pt x="34" y="31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7" name="Google Shape;1217;p124"/>
            <p:cNvSpPr/>
            <p:nvPr/>
          </p:nvSpPr>
          <p:spPr>
            <a:xfrm>
              <a:off x="4162425" y="2168525"/>
              <a:ext cx="1131887" cy="944564"/>
            </a:xfrm>
            <a:custGeom>
              <a:rect b="b" l="l" r="r" t="t"/>
              <a:pathLst>
                <a:path extrusionOk="0" h="741" w="888">
                  <a:moveTo>
                    <a:pt x="30" y="389"/>
                  </a:moveTo>
                  <a:cubicBezTo>
                    <a:pt x="20" y="401"/>
                    <a:pt x="10" y="413"/>
                    <a:pt x="0" y="424"/>
                  </a:cubicBezTo>
                  <a:cubicBezTo>
                    <a:pt x="0" y="437"/>
                    <a:pt x="0" y="449"/>
                    <a:pt x="0" y="462"/>
                  </a:cubicBezTo>
                  <a:cubicBezTo>
                    <a:pt x="25" y="471"/>
                    <a:pt x="50" y="480"/>
                    <a:pt x="76" y="488"/>
                  </a:cubicBezTo>
                  <a:cubicBezTo>
                    <a:pt x="87" y="492"/>
                    <a:pt x="99" y="495"/>
                    <a:pt x="110" y="500"/>
                  </a:cubicBezTo>
                  <a:cubicBezTo>
                    <a:pt x="115" y="502"/>
                    <a:pt x="117" y="510"/>
                    <a:pt x="120" y="514"/>
                  </a:cubicBezTo>
                  <a:cubicBezTo>
                    <a:pt x="126" y="525"/>
                    <a:pt x="132" y="536"/>
                    <a:pt x="138" y="547"/>
                  </a:cubicBezTo>
                  <a:cubicBezTo>
                    <a:pt x="143" y="556"/>
                    <a:pt x="148" y="565"/>
                    <a:pt x="153" y="574"/>
                  </a:cubicBezTo>
                  <a:cubicBezTo>
                    <a:pt x="154" y="574"/>
                    <a:pt x="154" y="575"/>
                    <a:pt x="155" y="576"/>
                  </a:cubicBezTo>
                  <a:cubicBezTo>
                    <a:pt x="155" y="576"/>
                    <a:pt x="155" y="576"/>
                    <a:pt x="155" y="576"/>
                  </a:cubicBezTo>
                  <a:cubicBezTo>
                    <a:pt x="157" y="578"/>
                    <a:pt x="160" y="580"/>
                    <a:pt x="162" y="582"/>
                  </a:cubicBezTo>
                  <a:cubicBezTo>
                    <a:pt x="178" y="595"/>
                    <a:pt x="193" y="608"/>
                    <a:pt x="208" y="622"/>
                  </a:cubicBezTo>
                  <a:cubicBezTo>
                    <a:pt x="209" y="623"/>
                    <a:pt x="210" y="624"/>
                    <a:pt x="209" y="626"/>
                  </a:cubicBezTo>
                  <a:cubicBezTo>
                    <a:pt x="204" y="643"/>
                    <a:pt x="198" y="660"/>
                    <a:pt x="193" y="677"/>
                  </a:cubicBezTo>
                  <a:cubicBezTo>
                    <a:pt x="200" y="681"/>
                    <a:pt x="208" y="684"/>
                    <a:pt x="216" y="688"/>
                  </a:cubicBezTo>
                  <a:cubicBezTo>
                    <a:pt x="231" y="677"/>
                    <a:pt x="246" y="667"/>
                    <a:pt x="262" y="656"/>
                  </a:cubicBezTo>
                  <a:cubicBezTo>
                    <a:pt x="270" y="651"/>
                    <a:pt x="278" y="645"/>
                    <a:pt x="286" y="640"/>
                  </a:cubicBezTo>
                  <a:cubicBezTo>
                    <a:pt x="288" y="639"/>
                    <a:pt x="290" y="637"/>
                    <a:pt x="291" y="636"/>
                  </a:cubicBezTo>
                  <a:cubicBezTo>
                    <a:pt x="294" y="635"/>
                    <a:pt x="296" y="635"/>
                    <a:pt x="298" y="635"/>
                  </a:cubicBezTo>
                  <a:cubicBezTo>
                    <a:pt x="304" y="635"/>
                    <a:pt x="309" y="635"/>
                    <a:pt x="315" y="635"/>
                  </a:cubicBezTo>
                  <a:cubicBezTo>
                    <a:pt x="318" y="635"/>
                    <a:pt x="322" y="635"/>
                    <a:pt x="326" y="635"/>
                  </a:cubicBezTo>
                  <a:cubicBezTo>
                    <a:pt x="330" y="636"/>
                    <a:pt x="333" y="643"/>
                    <a:pt x="335" y="647"/>
                  </a:cubicBezTo>
                  <a:cubicBezTo>
                    <a:pt x="337" y="649"/>
                    <a:pt x="338" y="651"/>
                    <a:pt x="337" y="654"/>
                  </a:cubicBezTo>
                  <a:cubicBezTo>
                    <a:pt x="334" y="663"/>
                    <a:pt x="330" y="672"/>
                    <a:pt x="326" y="680"/>
                  </a:cubicBezTo>
                  <a:cubicBezTo>
                    <a:pt x="324" y="686"/>
                    <a:pt x="322" y="691"/>
                    <a:pt x="320" y="696"/>
                  </a:cubicBezTo>
                  <a:cubicBezTo>
                    <a:pt x="318" y="699"/>
                    <a:pt x="318" y="703"/>
                    <a:pt x="316" y="706"/>
                  </a:cubicBezTo>
                  <a:cubicBezTo>
                    <a:pt x="316" y="706"/>
                    <a:pt x="316" y="706"/>
                    <a:pt x="315" y="706"/>
                  </a:cubicBezTo>
                  <a:cubicBezTo>
                    <a:pt x="315" y="708"/>
                    <a:pt x="315" y="710"/>
                    <a:pt x="315" y="712"/>
                  </a:cubicBezTo>
                  <a:cubicBezTo>
                    <a:pt x="315" y="717"/>
                    <a:pt x="315" y="722"/>
                    <a:pt x="314" y="727"/>
                  </a:cubicBezTo>
                  <a:cubicBezTo>
                    <a:pt x="314" y="727"/>
                    <a:pt x="314" y="727"/>
                    <a:pt x="314" y="728"/>
                  </a:cubicBezTo>
                  <a:cubicBezTo>
                    <a:pt x="314" y="728"/>
                    <a:pt x="314" y="728"/>
                    <a:pt x="314" y="728"/>
                  </a:cubicBezTo>
                  <a:cubicBezTo>
                    <a:pt x="315" y="730"/>
                    <a:pt x="317" y="732"/>
                    <a:pt x="318" y="734"/>
                  </a:cubicBezTo>
                  <a:cubicBezTo>
                    <a:pt x="319" y="736"/>
                    <a:pt x="321" y="739"/>
                    <a:pt x="323" y="741"/>
                  </a:cubicBezTo>
                  <a:cubicBezTo>
                    <a:pt x="334" y="735"/>
                    <a:pt x="345" y="729"/>
                    <a:pt x="356" y="724"/>
                  </a:cubicBezTo>
                  <a:cubicBezTo>
                    <a:pt x="396" y="704"/>
                    <a:pt x="436" y="683"/>
                    <a:pt x="475" y="663"/>
                  </a:cubicBezTo>
                  <a:cubicBezTo>
                    <a:pt x="478" y="662"/>
                    <a:pt x="481" y="660"/>
                    <a:pt x="484" y="659"/>
                  </a:cubicBezTo>
                  <a:cubicBezTo>
                    <a:pt x="487" y="658"/>
                    <a:pt x="492" y="659"/>
                    <a:pt x="495" y="660"/>
                  </a:cubicBezTo>
                  <a:cubicBezTo>
                    <a:pt x="501" y="661"/>
                    <a:pt x="507" y="662"/>
                    <a:pt x="513" y="663"/>
                  </a:cubicBezTo>
                  <a:cubicBezTo>
                    <a:pt x="515" y="664"/>
                    <a:pt x="518" y="664"/>
                    <a:pt x="520" y="665"/>
                  </a:cubicBezTo>
                  <a:cubicBezTo>
                    <a:pt x="524" y="667"/>
                    <a:pt x="527" y="670"/>
                    <a:pt x="531" y="673"/>
                  </a:cubicBezTo>
                  <a:cubicBezTo>
                    <a:pt x="537" y="677"/>
                    <a:pt x="544" y="681"/>
                    <a:pt x="550" y="685"/>
                  </a:cubicBezTo>
                  <a:cubicBezTo>
                    <a:pt x="551" y="685"/>
                    <a:pt x="552" y="684"/>
                    <a:pt x="553" y="684"/>
                  </a:cubicBezTo>
                  <a:cubicBezTo>
                    <a:pt x="561" y="684"/>
                    <a:pt x="568" y="684"/>
                    <a:pt x="576" y="684"/>
                  </a:cubicBezTo>
                  <a:cubicBezTo>
                    <a:pt x="587" y="684"/>
                    <a:pt x="598" y="684"/>
                    <a:pt x="609" y="684"/>
                  </a:cubicBezTo>
                  <a:cubicBezTo>
                    <a:pt x="614" y="684"/>
                    <a:pt x="619" y="683"/>
                    <a:pt x="624" y="685"/>
                  </a:cubicBezTo>
                  <a:cubicBezTo>
                    <a:pt x="632" y="687"/>
                    <a:pt x="641" y="691"/>
                    <a:pt x="649" y="694"/>
                  </a:cubicBezTo>
                  <a:cubicBezTo>
                    <a:pt x="656" y="696"/>
                    <a:pt x="663" y="699"/>
                    <a:pt x="670" y="701"/>
                  </a:cubicBezTo>
                  <a:cubicBezTo>
                    <a:pt x="687" y="708"/>
                    <a:pt x="703" y="714"/>
                    <a:pt x="720" y="721"/>
                  </a:cubicBezTo>
                  <a:cubicBezTo>
                    <a:pt x="725" y="723"/>
                    <a:pt x="731" y="725"/>
                    <a:pt x="736" y="727"/>
                  </a:cubicBezTo>
                  <a:cubicBezTo>
                    <a:pt x="737" y="728"/>
                    <a:pt x="739" y="728"/>
                    <a:pt x="740" y="729"/>
                  </a:cubicBezTo>
                  <a:cubicBezTo>
                    <a:pt x="741" y="725"/>
                    <a:pt x="742" y="721"/>
                    <a:pt x="742" y="717"/>
                  </a:cubicBezTo>
                  <a:cubicBezTo>
                    <a:pt x="743" y="713"/>
                    <a:pt x="743" y="706"/>
                    <a:pt x="746" y="703"/>
                  </a:cubicBezTo>
                  <a:cubicBezTo>
                    <a:pt x="749" y="699"/>
                    <a:pt x="753" y="697"/>
                    <a:pt x="756" y="694"/>
                  </a:cubicBezTo>
                  <a:cubicBezTo>
                    <a:pt x="761" y="690"/>
                    <a:pt x="765" y="686"/>
                    <a:pt x="770" y="682"/>
                  </a:cubicBezTo>
                  <a:cubicBezTo>
                    <a:pt x="772" y="680"/>
                    <a:pt x="774" y="679"/>
                    <a:pt x="778" y="679"/>
                  </a:cubicBezTo>
                  <a:cubicBezTo>
                    <a:pt x="784" y="678"/>
                    <a:pt x="790" y="678"/>
                    <a:pt x="796" y="677"/>
                  </a:cubicBezTo>
                  <a:cubicBezTo>
                    <a:pt x="800" y="677"/>
                    <a:pt x="804" y="676"/>
                    <a:pt x="808" y="676"/>
                  </a:cubicBezTo>
                  <a:cubicBezTo>
                    <a:pt x="812" y="677"/>
                    <a:pt x="815" y="681"/>
                    <a:pt x="818" y="683"/>
                  </a:cubicBezTo>
                  <a:cubicBezTo>
                    <a:pt x="825" y="689"/>
                    <a:pt x="832" y="695"/>
                    <a:pt x="840" y="701"/>
                  </a:cubicBezTo>
                  <a:cubicBezTo>
                    <a:pt x="842" y="701"/>
                    <a:pt x="845" y="701"/>
                    <a:pt x="848" y="701"/>
                  </a:cubicBezTo>
                  <a:cubicBezTo>
                    <a:pt x="852" y="696"/>
                    <a:pt x="856" y="692"/>
                    <a:pt x="861" y="687"/>
                  </a:cubicBezTo>
                  <a:cubicBezTo>
                    <a:pt x="861" y="687"/>
                    <a:pt x="861" y="686"/>
                    <a:pt x="862" y="686"/>
                  </a:cubicBezTo>
                  <a:cubicBezTo>
                    <a:pt x="862" y="686"/>
                    <a:pt x="862" y="685"/>
                    <a:pt x="862" y="685"/>
                  </a:cubicBezTo>
                  <a:cubicBezTo>
                    <a:pt x="864" y="683"/>
                    <a:pt x="865" y="680"/>
                    <a:pt x="867" y="678"/>
                  </a:cubicBezTo>
                  <a:cubicBezTo>
                    <a:pt x="874" y="667"/>
                    <a:pt x="881" y="657"/>
                    <a:pt x="888" y="646"/>
                  </a:cubicBezTo>
                  <a:cubicBezTo>
                    <a:pt x="884" y="640"/>
                    <a:pt x="879" y="634"/>
                    <a:pt x="874" y="628"/>
                  </a:cubicBezTo>
                  <a:cubicBezTo>
                    <a:pt x="850" y="599"/>
                    <a:pt x="826" y="569"/>
                    <a:pt x="802" y="539"/>
                  </a:cubicBezTo>
                  <a:cubicBezTo>
                    <a:pt x="787" y="520"/>
                    <a:pt x="772" y="502"/>
                    <a:pt x="757" y="483"/>
                  </a:cubicBezTo>
                  <a:cubicBezTo>
                    <a:pt x="751" y="475"/>
                    <a:pt x="744" y="467"/>
                    <a:pt x="738" y="459"/>
                  </a:cubicBezTo>
                  <a:cubicBezTo>
                    <a:pt x="710" y="425"/>
                    <a:pt x="683" y="391"/>
                    <a:pt x="655" y="356"/>
                  </a:cubicBezTo>
                  <a:cubicBezTo>
                    <a:pt x="638" y="335"/>
                    <a:pt x="621" y="314"/>
                    <a:pt x="604" y="293"/>
                  </a:cubicBezTo>
                  <a:cubicBezTo>
                    <a:pt x="597" y="293"/>
                    <a:pt x="590" y="293"/>
                    <a:pt x="583" y="293"/>
                  </a:cubicBezTo>
                  <a:cubicBezTo>
                    <a:pt x="583" y="293"/>
                    <a:pt x="583" y="293"/>
                    <a:pt x="583" y="293"/>
                  </a:cubicBezTo>
                  <a:cubicBezTo>
                    <a:pt x="582" y="294"/>
                    <a:pt x="581" y="294"/>
                    <a:pt x="581" y="293"/>
                  </a:cubicBezTo>
                  <a:cubicBezTo>
                    <a:pt x="580" y="294"/>
                    <a:pt x="580" y="294"/>
                    <a:pt x="580" y="294"/>
                  </a:cubicBezTo>
                  <a:cubicBezTo>
                    <a:pt x="576" y="296"/>
                    <a:pt x="572" y="298"/>
                    <a:pt x="568" y="300"/>
                  </a:cubicBezTo>
                  <a:cubicBezTo>
                    <a:pt x="556" y="305"/>
                    <a:pt x="543" y="311"/>
                    <a:pt x="530" y="316"/>
                  </a:cubicBezTo>
                  <a:cubicBezTo>
                    <a:pt x="527" y="317"/>
                    <a:pt x="525" y="314"/>
                    <a:pt x="525" y="311"/>
                  </a:cubicBezTo>
                  <a:cubicBezTo>
                    <a:pt x="525" y="292"/>
                    <a:pt x="525" y="272"/>
                    <a:pt x="525" y="252"/>
                  </a:cubicBezTo>
                  <a:cubicBezTo>
                    <a:pt x="511" y="235"/>
                    <a:pt x="498" y="218"/>
                    <a:pt x="485" y="201"/>
                  </a:cubicBezTo>
                  <a:cubicBezTo>
                    <a:pt x="483" y="199"/>
                    <a:pt x="483" y="196"/>
                    <a:pt x="485" y="195"/>
                  </a:cubicBezTo>
                  <a:cubicBezTo>
                    <a:pt x="489" y="191"/>
                    <a:pt x="493" y="187"/>
                    <a:pt x="498" y="184"/>
                  </a:cubicBezTo>
                  <a:cubicBezTo>
                    <a:pt x="498" y="174"/>
                    <a:pt x="498" y="165"/>
                    <a:pt x="498" y="155"/>
                  </a:cubicBezTo>
                  <a:cubicBezTo>
                    <a:pt x="497" y="153"/>
                    <a:pt x="495" y="151"/>
                    <a:pt x="493" y="149"/>
                  </a:cubicBezTo>
                  <a:cubicBezTo>
                    <a:pt x="479" y="133"/>
                    <a:pt x="465" y="118"/>
                    <a:pt x="453" y="101"/>
                  </a:cubicBezTo>
                  <a:cubicBezTo>
                    <a:pt x="435" y="78"/>
                    <a:pt x="417" y="54"/>
                    <a:pt x="399" y="31"/>
                  </a:cubicBezTo>
                  <a:cubicBezTo>
                    <a:pt x="391" y="20"/>
                    <a:pt x="383" y="10"/>
                    <a:pt x="375" y="0"/>
                  </a:cubicBezTo>
                  <a:cubicBezTo>
                    <a:pt x="375" y="0"/>
                    <a:pt x="375" y="0"/>
                    <a:pt x="375" y="0"/>
                  </a:cubicBezTo>
                  <a:cubicBezTo>
                    <a:pt x="372" y="3"/>
                    <a:pt x="369" y="6"/>
                    <a:pt x="366" y="9"/>
                  </a:cubicBezTo>
                  <a:cubicBezTo>
                    <a:pt x="336" y="38"/>
                    <a:pt x="306" y="68"/>
                    <a:pt x="276" y="97"/>
                  </a:cubicBezTo>
                  <a:cubicBezTo>
                    <a:pt x="279" y="100"/>
                    <a:pt x="282" y="104"/>
                    <a:pt x="284" y="107"/>
                  </a:cubicBezTo>
                  <a:cubicBezTo>
                    <a:pt x="290" y="113"/>
                    <a:pt x="295" y="119"/>
                    <a:pt x="300" y="126"/>
                  </a:cubicBezTo>
                  <a:cubicBezTo>
                    <a:pt x="303" y="129"/>
                    <a:pt x="307" y="132"/>
                    <a:pt x="306" y="136"/>
                  </a:cubicBezTo>
                  <a:cubicBezTo>
                    <a:pt x="305" y="149"/>
                    <a:pt x="303" y="161"/>
                    <a:pt x="301" y="173"/>
                  </a:cubicBezTo>
                  <a:cubicBezTo>
                    <a:pt x="301" y="175"/>
                    <a:pt x="298" y="177"/>
                    <a:pt x="296" y="176"/>
                  </a:cubicBezTo>
                  <a:cubicBezTo>
                    <a:pt x="273" y="170"/>
                    <a:pt x="250" y="164"/>
                    <a:pt x="228" y="158"/>
                  </a:cubicBezTo>
                  <a:cubicBezTo>
                    <a:pt x="220" y="156"/>
                    <a:pt x="211" y="155"/>
                    <a:pt x="203" y="152"/>
                  </a:cubicBezTo>
                  <a:cubicBezTo>
                    <a:pt x="203" y="152"/>
                    <a:pt x="203" y="152"/>
                    <a:pt x="203" y="152"/>
                  </a:cubicBezTo>
                  <a:cubicBezTo>
                    <a:pt x="203" y="152"/>
                    <a:pt x="203" y="152"/>
                    <a:pt x="203" y="152"/>
                  </a:cubicBezTo>
                  <a:cubicBezTo>
                    <a:pt x="201" y="152"/>
                    <a:pt x="199" y="152"/>
                    <a:pt x="197" y="152"/>
                  </a:cubicBezTo>
                  <a:cubicBezTo>
                    <a:pt x="190" y="152"/>
                    <a:pt x="183" y="152"/>
                    <a:pt x="177" y="152"/>
                  </a:cubicBezTo>
                  <a:cubicBezTo>
                    <a:pt x="174" y="152"/>
                    <a:pt x="172" y="152"/>
                    <a:pt x="169" y="152"/>
                  </a:cubicBezTo>
                  <a:cubicBezTo>
                    <a:pt x="168" y="153"/>
                    <a:pt x="166" y="154"/>
                    <a:pt x="165" y="155"/>
                  </a:cubicBezTo>
                  <a:cubicBezTo>
                    <a:pt x="163" y="156"/>
                    <a:pt x="160" y="158"/>
                    <a:pt x="158" y="159"/>
                  </a:cubicBezTo>
                  <a:cubicBezTo>
                    <a:pt x="149" y="165"/>
                    <a:pt x="139" y="170"/>
                    <a:pt x="130" y="176"/>
                  </a:cubicBezTo>
                  <a:cubicBezTo>
                    <a:pt x="116" y="185"/>
                    <a:pt x="103" y="198"/>
                    <a:pt x="88" y="208"/>
                  </a:cubicBezTo>
                  <a:cubicBezTo>
                    <a:pt x="80" y="213"/>
                    <a:pt x="70" y="218"/>
                    <a:pt x="62" y="223"/>
                  </a:cubicBezTo>
                  <a:cubicBezTo>
                    <a:pt x="54" y="227"/>
                    <a:pt x="47" y="231"/>
                    <a:pt x="40" y="235"/>
                  </a:cubicBezTo>
                  <a:cubicBezTo>
                    <a:pt x="40" y="239"/>
                    <a:pt x="40" y="243"/>
                    <a:pt x="40" y="246"/>
                  </a:cubicBezTo>
                  <a:cubicBezTo>
                    <a:pt x="40" y="249"/>
                    <a:pt x="40" y="252"/>
                    <a:pt x="40" y="254"/>
                  </a:cubicBezTo>
                  <a:cubicBezTo>
                    <a:pt x="40" y="255"/>
                    <a:pt x="40" y="255"/>
                    <a:pt x="40" y="256"/>
                  </a:cubicBezTo>
                  <a:cubicBezTo>
                    <a:pt x="40" y="257"/>
                    <a:pt x="42" y="260"/>
                    <a:pt x="42" y="260"/>
                  </a:cubicBezTo>
                  <a:cubicBezTo>
                    <a:pt x="43" y="262"/>
                    <a:pt x="45" y="264"/>
                    <a:pt x="46" y="266"/>
                  </a:cubicBezTo>
                  <a:cubicBezTo>
                    <a:pt x="48" y="269"/>
                    <a:pt x="51" y="272"/>
                    <a:pt x="52" y="276"/>
                  </a:cubicBezTo>
                  <a:cubicBezTo>
                    <a:pt x="53" y="284"/>
                    <a:pt x="52" y="293"/>
                    <a:pt x="52" y="301"/>
                  </a:cubicBezTo>
                  <a:cubicBezTo>
                    <a:pt x="52" y="305"/>
                    <a:pt x="52" y="308"/>
                    <a:pt x="52" y="311"/>
                  </a:cubicBezTo>
                  <a:cubicBezTo>
                    <a:pt x="51" y="315"/>
                    <a:pt x="48" y="316"/>
                    <a:pt x="46" y="318"/>
                  </a:cubicBezTo>
                  <a:cubicBezTo>
                    <a:pt x="40" y="323"/>
                    <a:pt x="34" y="327"/>
                    <a:pt x="28" y="332"/>
                  </a:cubicBezTo>
                  <a:cubicBezTo>
                    <a:pt x="28" y="334"/>
                    <a:pt x="28" y="335"/>
                    <a:pt x="28" y="337"/>
                  </a:cubicBezTo>
                  <a:cubicBezTo>
                    <a:pt x="28" y="337"/>
                    <a:pt x="28" y="337"/>
                    <a:pt x="28" y="337"/>
                  </a:cubicBezTo>
                  <a:cubicBezTo>
                    <a:pt x="28" y="337"/>
                    <a:pt x="28" y="337"/>
                    <a:pt x="28" y="337"/>
                  </a:cubicBezTo>
                  <a:cubicBezTo>
                    <a:pt x="28" y="338"/>
                    <a:pt x="28" y="339"/>
                    <a:pt x="29" y="339"/>
                  </a:cubicBezTo>
                  <a:cubicBezTo>
                    <a:pt x="31" y="344"/>
                    <a:pt x="33" y="349"/>
                    <a:pt x="35" y="354"/>
                  </a:cubicBezTo>
                  <a:cubicBezTo>
                    <a:pt x="37" y="361"/>
                    <a:pt x="37" y="368"/>
                    <a:pt x="37" y="375"/>
                  </a:cubicBezTo>
                  <a:cubicBezTo>
                    <a:pt x="37" y="378"/>
                    <a:pt x="37" y="381"/>
                    <a:pt x="35" y="384"/>
                  </a:cubicBezTo>
                  <a:cubicBezTo>
                    <a:pt x="34" y="386"/>
                    <a:pt x="32" y="388"/>
                    <a:pt x="30" y="389"/>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8" name="Google Shape;1218;p124"/>
            <p:cNvSpPr/>
            <p:nvPr/>
          </p:nvSpPr>
          <p:spPr>
            <a:xfrm>
              <a:off x="3505200" y="2725738"/>
              <a:ext cx="1373187" cy="849313"/>
            </a:xfrm>
            <a:custGeom>
              <a:rect b="b" l="l" r="r" t="t"/>
              <a:pathLst>
                <a:path extrusionOk="0" h="666" w="1079">
                  <a:moveTo>
                    <a:pt x="1069" y="493"/>
                  </a:moveTo>
                  <a:cubicBezTo>
                    <a:pt x="1069" y="489"/>
                    <a:pt x="1069" y="485"/>
                    <a:pt x="1068" y="481"/>
                  </a:cubicBezTo>
                  <a:cubicBezTo>
                    <a:pt x="1068" y="479"/>
                    <a:pt x="1068" y="477"/>
                    <a:pt x="1068" y="476"/>
                  </a:cubicBezTo>
                  <a:cubicBezTo>
                    <a:pt x="1068" y="475"/>
                    <a:pt x="1068" y="475"/>
                    <a:pt x="1068" y="475"/>
                  </a:cubicBezTo>
                  <a:cubicBezTo>
                    <a:pt x="1065" y="469"/>
                    <a:pt x="1064" y="462"/>
                    <a:pt x="1062" y="456"/>
                  </a:cubicBezTo>
                  <a:cubicBezTo>
                    <a:pt x="1056" y="436"/>
                    <a:pt x="1051" y="415"/>
                    <a:pt x="1045" y="395"/>
                  </a:cubicBezTo>
                  <a:cubicBezTo>
                    <a:pt x="1043" y="388"/>
                    <a:pt x="1041" y="382"/>
                    <a:pt x="1040" y="375"/>
                  </a:cubicBezTo>
                  <a:cubicBezTo>
                    <a:pt x="1039" y="374"/>
                    <a:pt x="1039" y="372"/>
                    <a:pt x="1039" y="371"/>
                  </a:cubicBezTo>
                  <a:cubicBezTo>
                    <a:pt x="1039" y="369"/>
                    <a:pt x="1040" y="367"/>
                    <a:pt x="1042" y="365"/>
                  </a:cubicBezTo>
                  <a:cubicBezTo>
                    <a:pt x="1053" y="350"/>
                    <a:pt x="1064" y="335"/>
                    <a:pt x="1076" y="320"/>
                  </a:cubicBezTo>
                  <a:cubicBezTo>
                    <a:pt x="1076" y="320"/>
                    <a:pt x="1078" y="317"/>
                    <a:pt x="1079" y="316"/>
                  </a:cubicBezTo>
                  <a:cubicBezTo>
                    <a:pt x="1079" y="316"/>
                    <a:pt x="1079" y="316"/>
                    <a:pt x="1079" y="315"/>
                  </a:cubicBezTo>
                  <a:cubicBezTo>
                    <a:pt x="1079" y="314"/>
                    <a:pt x="1079" y="312"/>
                    <a:pt x="1079" y="310"/>
                  </a:cubicBezTo>
                  <a:cubicBezTo>
                    <a:pt x="1079" y="302"/>
                    <a:pt x="1079" y="295"/>
                    <a:pt x="1079" y="288"/>
                  </a:cubicBezTo>
                  <a:cubicBezTo>
                    <a:pt x="1070" y="284"/>
                    <a:pt x="1061" y="281"/>
                    <a:pt x="1052" y="277"/>
                  </a:cubicBezTo>
                  <a:cubicBezTo>
                    <a:pt x="1049" y="276"/>
                    <a:pt x="1048" y="272"/>
                    <a:pt x="1050" y="270"/>
                  </a:cubicBezTo>
                  <a:cubicBezTo>
                    <a:pt x="1054" y="265"/>
                    <a:pt x="1058" y="260"/>
                    <a:pt x="1062" y="255"/>
                  </a:cubicBezTo>
                  <a:cubicBezTo>
                    <a:pt x="1053" y="248"/>
                    <a:pt x="1043" y="242"/>
                    <a:pt x="1033" y="236"/>
                  </a:cubicBezTo>
                  <a:cubicBezTo>
                    <a:pt x="1033" y="235"/>
                    <a:pt x="1033" y="235"/>
                    <a:pt x="1033" y="235"/>
                  </a:cubicBezTo>
                  <a:cubicBezTo>
                    <a:pt x="1032" y="235"/>
                    <a:pt x="1032" y="235"/>
                    <a:pt x="1031" y="235"/>
                  </a:cubicBezTo>
                  <a:cubicBezTo>
                    <a:pt x="1028" y="234"/>
                    <a:pt x="1024" y="233"/>
                    <a:pt x="1021" y="233"/>
                  </a:cubicBezTo>
                  <a:cubicBezTo>
                    <a:pt x="1015" y="232"/>
                    <a:pt x="1010" y="231"/>
                    <a:pt x="1004" y="229"/>
                  </a:cubicBezTo>
                  <a:cubicBezTo>
                    <a:pt x="997" y="233"/>
                    <a:pt x="991" y="236"/>
                    <a:pt x="985" y="239"/>
                  </a:cubicBezTo>
                  <a:cubicBezTo>
                    <a:pt x="955" y="254"/>
                    <a:pt x="926" y="269"/>
                    <a:pt x="896" y="284"/>
                  </a:cubicBezTo>
                  <a:cubicBezTo>
                    <a:pt x="878" y="294"/>
                    <a:pt x="859" y="303"/>
                    <a:pt x="840" y="313"/>
                  </a:cubicBezTo>
                  <a:cubicBezTo>
                    <a:pt x="838" y="314"/>
                    <a:pt x="836" y="313"/>
                    <a:pt x="834" y="311"/>
                  </a:cubicBezTo>
                  <a:cubicBezTo>
                    <a:pt x="832" y="308"/>
                    <a:pt x="830" y="304"/>
                    <a:pt x="827" y="301"/>
                  </a:cubicBezTo>
                  <a:cubicBezTo>
                    <a:pt x="825" y="298"/>
                    <a:pt x="822" y="294"/>
                    <a:pt x="822" y="291"/>
                  </a:cubicBezTo>
                  <a:cubicBezTo>
                    <a:pt x="821" y="288"/>
                    <a:pt x="822" y="284"/>
                    <a:pt x="822" y="281"/>
                  </a:cubicBezTo>
                  <a:cubicBezTo>
                    <a:pt x="823" y="277"/>
                    <a:pt x="823" y="273"/>
                    <a:pt x="823" y="269"/>
                  </a:cubicBezTo>
                  <a:cubicBezTo>
                    <a:pt x="824" y="264"/>
                    <a:pt x="827" y="259"/>
                    <a:pt x="828" y="255"/>
                  </a:cubicBezTo>
                  <a:cubicBezTo>
                    <a:pt x="834" y="242"/>
                    <a:pt x="839" y="228"/>
                    <a:pt x="845" y="214"/>
                  </a:cubicBezTo>
                  <a:cubicBezTo>
                    <a:pt x="843" y="212"/>
                    <a:pt x="841" y="209"/>
                    <a:pt x="840" y="206"/>
                  </a:cubicBezTo>
                  <a:cubicBezTo>
                    <a:pt x="834" y="206"/>
                    <a:pt x="829" y="206"/>
                    <a:pt x="823" y="206"/>
                  </a:cubicBezTo>
                  <a:cubicBezTo>
                    <a:pt x="820" y="206"/>
                    <a:pt x="816" y="206"/>
                    <a:pt x="813" y="206"/>
                  </a:cubicBezTo>
                  <a:cubicBezTo>
                    <a:pt x="813" y="207"/>
                    <a:pt x="812" y="208"/>
                    <a:pt x="811" y="207"/>
                  </a:cubicBezTo>
                  <a:cubicBezTo>
                    <a:pt x="809" y="209"/>
                    <a:pt x="806" y="210"/>
                    <a:pt x="804" y="212"/>
                  </a:cubicBezTo>
                  <a:cubicBezTo>
                    <a:pt x="799" y="215"/>
                    <a:pt x="794" y="219"/>
                    <a:pt x="788" y="223"/>
                  </a:cubicBezTo>
                  <a:cubicBezTo>
                    <a:pt x="776" y="231"/>
                    <a:pt x="764" y="239"/>
                    <a:pt x="752" y="247"/>
                  </a:cubicBezTo>
                  <a:cubicBezTo>
                    <a:pt x="747" y="250"/>
                    <a:pt x="743" y="253"/>
                    <a:pt x="739" y="256"/>
                  </a:cubicBezTo>
                  <a:cubicBezTo>
                    <a:pt x="736" y="258"/>
                    <a:pt x="734" y="260"/>
                    <a:pt x="731" y="259"/>
                  </a:cubicBezTo>
                  <a:cubicBezTo>
                    <a:pt x="721" y="255"/>
                    <a:pt x="711" y="250"/>
                    <a:pt x="702" y="246"/>
                  </a:cubicBezTo>
                  <a:cubicBezTo>
                    <a:pt x="700" y="245"/>
                    <a:pt x="699" y="242"/>
                    <a:pt x="700" y="241"/>
                  </a:cubicBezTo>
                  <a:cubicBezTo>
                    <a:pt x="705" y="223"/>
                    <a:pt x="711" y="206"/>
                    <a:pt x="717" y="188"/>
                  </a:cubicBezTo>
                  <a:cubicBezTo>
                    <a:pt x="709" y="181"/>
                    <a:pt x="701" y="175"/>
                    <a:pt x="693" y="168"/>
                  </a:cubicBezTo>
                  <a:cubicBezTo>
                    <a:pt x="684" y="160"/>
                    <a:pt x="675" y="153"/>
                    <a:pt x="666" y="145"/>
                  </a:cubicBezTo>
                  <a:cubicBezTo>
                    <a:pt x="662" y="141"/>
                    <a:pt x="659" y="134"/>
                    <a:pt x="656" y="129"/>
                  </a:cubicBezTo>
                  <a:cubicBezTo>
                    <a:pt x="645" y="109"/>
                    <a:pt x="634" y="90"/>
                    <a:pt x="623" y="70"/>
                  </a:cubicBezTo>
                  <a:cubicBezTo>
                    <a:pt x="615" y="68"/>
                    <a:pt x="607" y="65"/>
                    <a:pt x="600" y="62"/>
                  </a:cubicBezTo>
                  <a:cubicBezTo>
                    <a:pt x="585" y="57"/>
                    <a:pt x="569" y="52"/>
                    <a:pt x="554" y="47"/>
                  </a:cubicBezTo>
                  <a:cubicBezTo>
                    <a:pt x="521" y="35"/>
                    <a:pt x="487" y="23"/>
                    <a:pt x="453" y="12"/>
                  </a:cubicBezTo>
                  <a:cubicBezTo>
                    <a:pt x="443" y="8"/>
                    <a:pt x="433" y="5"/>
                    <a:pt x="424" y="1"/>
                  </a:cubicBezTo>
                  <a:cubicBezTo>
                    <a:pt x="423" y="1"/>
                    <a:pt x="422" y="1"/>
                    <a:pt x="421" y="0"/>
                  </a:cubicBezTo>
                  <a:cubicBezTo>
                    <a:pt x="420" y="0"/>
                    <a:pt x="420" y="0"/>
                    <a:pt x="420" y="0"/>
                  </a:cubicBezTo>
                  <a:cubicBezTo>
                    <a:pt x="420" y="0"/>
                    <a:pt x="420" y="0"/>
                    <a:pt x="420" y="0"/>
                  </a:cubicBezTo>
                  <a:cubicBezTo>
                    <a:pt x="418" y="0"/>
                    <a:pt x="415" y="0"/>
                    <a:pt x="413" y="0"/>
                  </a:cubicBezTo>
                  <a:cubicBezTo>
                    <a:pt x="412" y="0"/>
                    <a:pt x="411" y="0"/>
                    <a:pt x="410" y="0"/>
                  </a:cubicBezTo>
                  <a:cubicBezTo>
                    <a:pt x="410" y="0"/>
                    <a:pt x="410" y="0"/>
                    <a:pt x="410" y="0"/>
                  </a:cubicBezTo>
                  <a:cubicBezTo>
                    <a:pt x="409" y="1"/>
                    <a:pt x="409" y="1"/>
                    <a:pt x="409" y="1"/>
                  </a:cubicBezTo>
                  <a:cubicBezTo>
                    <a:pt x="394" y="8"/>
                    <a:pt x="380" y="14"/>
                    <a:pt x="366" y="21"/>
                  </a:cubicBezTo>
                  <a:cubicBezTo>
                    <a:pt x="355" y="26"/>
                    <a:pt x="343" y="32"/>
                    <a:pt x="331" y="37"/>
                  </a:cubicBezTo>
                  <a:cubicBezTo>
                    <a:pt x="328" y="39"/>
                    <a:pt x="324" y="38"/>
                    <a:pt x="321" y="38"/>
                  </a:cubicBezTo>
                  <a:cubicBezTo>
                    <a:pt x="313" y="38"/>
                    <a:pt x="304" y="38"/>
                    <a:pt x="296" y="38"/>
                  </a:cubicBezTo>
                  <a:cubicBezTo>
                    <a:pt x="283" y="38"/>
                    <a:pt x="271" y="38"/>
                    <a:pt x="258" y="38"/>
                  </a:cubicBezTo>
                  <a:cubicBezTo>
                    <a:pt x="254" y="41"/>
                    <a:pt x="249" y="44"/>
                    <a:pt x="245" y="47"/>
                  </a:cubicBezTo>
                  <a:cubicBezTo>
                    <a:pt x="211" y="69"/>
                    <a:pt x="177" y="90"/>
                    <a:pt x="143" y="112"/>
                  </a:cubicBezTo>
                  <a:cubicBezTo>
                    <a:pt x="143" y="119"/>
                    <a:pt x="144" y="125"/>
                    <a:pt x="144" y="132"/>
                  </a:cubicBezTo>
                  <a:cubicBezTo>
                    <a:pt x="145" y="136"/>
                    <a:pt x="145" y="141"/>
                    <a:pt x="145" y="146"/>
                  </a:cubicBezTo>
                  <a:cubicBezTo>
                    <a:pt x="145" y="148"/>
                    <a:pt x="146" y="151"/>
                    <a:pt x="145" y="153"/>
                  </a:cubicBezTo>
                  <a:cubicBezTo>
                    <a:pt x="144" y="156"/>
                    <a:pt x="142" y="160"/>
                    <a:pt x="140" y="163"/>
                  </a:cubicBezTo>
                  <a:cubicBezTo>
                    <a:pt x="139" y="165"/>
                    <a:pt x="139" y="167"/>
                    <a:pt x="136" y="168"/>
                  </a:cubicBezTo>
                  <a:cubicBezTo>
                    <a:pt x="133" y="169"/>
                    <a:pt x="130" y="169"/>
                    <a:pt x="127" y="170"/>
                  </a:cubicBezTo>
                  <a:cubicBezTo>
                    <a:pt x="112" y="173"/>
                    <a:pt x="97" y="176"/>
                    <a:pt x="81" y="179"/>
                  </a:cubicBezTo>
                  <a:cubicBezTo>
                    <a:pt x="56" y="184"/>
                    <a:pt x="30" y="189"/>
                    <a:pt x="4" y="194"/>
                  </a:cubicBezTo>
                  <a:cubicBezTo>
                    <a:pt x="3" y="197"/>
                    <a:pt x="1" y="200"/>
                    <a:pt x="0" y="204"/>
                  </a:cubicBezTo>
                  <a:cubicBezTo>
                    <a:pt x="14" y="217"/>
                    <a:pt x="29" y="230"/>
                    <a:pt x="43" y="243"/>
                  </a:cubicBezTo>
                  <a:cubicBezTo>
                    <a:pt x="44" y="244"/>
                    <a:pt x="45" y="245"/>
                    <a:pt x="46" y="246"/>
                  </a:cubicBezTo>
                  <a:cubicBezTo>
                    <a:pt x="47" y="246"/>
                    <a:pt x="47" y="246"/>
                    <a:pt x="47" y="246"/>
                  </a:cubicBezTo>
                  <a:cubicBezTo>
                    <a:pt x="50" y="248"/>
                    <a:pt x="53" y="250"/>
                    <a:pt x="56" y="251"/>
                  </a:cubicBezTo>
                  <a:cubicBezTo>
                    <a:pt x="61" y="254"/>
                    <a:pt x="67" y="257"/>
                    <a:pt x="72" y="260"/>
                  </a:cubicBezTo>
                  <a:cubicBezTo>
                    <a:pt x="74" y="261"/>
                    <a:pt x="76" y="263"/>
                    <a:pt x="79" y="264"/>
                  </a:cubicBezTo>
                  <a:cubicBezTo>
                    <a:pt x="79" y="264"/>
                    <a:pt x="81" y="265"/>
                    <a:pt x="82" y="265"/>
                  </a:cubicBezTo>
                  <a:cubicBezTo>
                    <a:pt x="82" y="265"/>
                    <a:pt x="82" y="265"/>
                    <a:pt x="82" y="265"/>
                  </a:cubicBezTo>
                  <a:cubicBezTo>
                    <a:pt x="85" y="266"/>
                    <a:pt x="87" y="266"/>
                    <a:pt x="90" y="266"/>
                  </a:cubicBezTo>
                  <a:cubicBezTo>
                    <a:pt x="99" y="268"/>
                    <a:pt x="107" y="269"/>
                    <a:pt x="116" y="270"/>
                  </a:cubicBezTo>
                  <a:cubicBezTo>
                    <a:pt x="153" y="275"/>
                    <a:pt x="190" y="279"/>
                    <a:pt x="226" y="284"/>
                  </a:cubicBezTo>
                  <a:cubicBezTo>
                    <a:pt x="229" y="285"/>
                    <a:pt x="230" y="286"/>
                    <a:pt x="231" y="289"/>
                  </a:cubicBezTo>
                  <a:cubicBezTo>
                    <a:pt x="231" y="301"/>
                    <a:pt x="232" y="314"/>
                    <a:pt x="233" y="327"/>
                  </a:cubicBezTo>
                  <a:cubicBezTo>
                    <a:pt x="234" y="334"/>
                    <a:pt x="234" y="342"/>
                    <a:pt x="235" y="350"/>
                  </a:cubicBezTo>
                  <a:cubicBezTo>
                    <a:pt x="235" y="353"/>
                    <a:pt x="236" y="358"/>
                    <a:pt x="236" y="362"/>
                  </a:cubicBezTo>
                  <a:cubicBezTo>
                    <a:pt x="235" y="364"/>
                    <a:pt x="233" y="366"/>
                    <a:pt x="231" y="368"/>
                  </a:cubicBezTo>
                  <a:cubicBezTo>
                    <a:pt x="227" y="372"/>
                    <a:pt x="223" y="375"/>
                    <a:pt x="219" y="379"/>
                  </a:cubicBezTo>
                  <a:cubicBezTo>
                    <a:pt x="202" y="396"/>
                    <a:pt x="184" y="413"/>
                    <a:pt x="167" y="430"/>
                  </a:cubicBezTo>
                  <a:cubicBezTo>
                    <a:pt x="167" y="454"/>
                    <a:pt x="167" y="478"/>
                    <a:pt x="167" y="502"/>
                  </a:cubicBezTo>
                  <a:cubicBezTo>
                    <a:pt x="167" y="503"/>
                    <a:pt x="166" y="505"/>
                    <a:pt x="164" y="506"/>
                  </a:cubicBezTo>
                  <a:cubicBezTo>
                    <a:pt x="156" y="510"/>
                    <a:pt x="147" y="515"/>
                    <a:pt x="139" y="520"/>
                  </a:cubicBezTo>
                  <a:cubicBezTo>
                    <a:pt x="130" y="524"/>
                    <a:pt x="121" y="530"/>
                    <a:pt x="112" y="534"/>
                  </a:cubicBezTo>
                  <a:cubicBezTo>
                    <a:pt x="112" y="534"/>
                    <a:pt x="112" y="534"/>
                    <a:pt x="112" y="534"/>
                  </a:cubicBezTo>
                  <a:cubicBezTo>
                    <a:pt x="111" y="535"/>
                    <a:pt x="111" y="535"/>
                    <a:pt x="111" y="536"/>
                  </a:cubicBezTo>
                  <a:cubicBezTo>
                    <a:pt x="108" y="539"/>
                    <a:pt x="105" y="542"/>
                    <a:pt x="103" y="545"/>
                  </a:cubicBezTo>
                  <a:cubicBezTo>
                    <a:pt x="90" y="559"/>
                    <a:pt x="78" y="573"/>
                    <a:pt x="66" y="587"/>
                  </a:cubicBezTo>
                  <a:cubicBezTo>
                    <a:pt x="66" y="590"/>
                    <a:pt x="66" y="592"/>
                    <a:pt x="66" y="595"/>
                  </a:cubicBezTo>
                  <a:cubicBezTo>
                    <a:pt x="75" y="599"/>
                    <a:pt x="85" y="604"/>
                    <a:pt x="95" y="608"/>
                  </a:cubicBezTo>
                  <a:cubicBezTo>
                    <a:pt x="108" y="614"/>
                    <a:pt x="121" y="620"/>
                    <a:pt x="135" y="626"/>
                  </a:cubicBezTo>
                  <a:cubicBezTo>
                    <a:pt x="136" y="627"/>
                    <a:pt x="138" y="627"/>
                    <a:pt x="139" y="628"/>
                  </a:cubicBezTo>
                  <a:cubicBezTo>
                    <a:pt x="139" y="628"/>
                    <a:pt x="139" y="628"/>
                    <a:pt x="139" y="628"/>
                  </a:cubicBezTo>
                  <a:cubicBezTo>
                    <a:pt x="143" y="627"/>
                    <a:pt x="147" y="628"/>
                    <a:pt x="151" y="628"/>
                  </a:cubicBezTo>
                  <a:cubicBezTo>
                    <a:pt x="151" y="628"/>
                    <a:pt x="153" y="628"/>
                    <a:pt x="154" y="628"/>
                  </a:cubicBezTo>
                  <a:cubicBezTo>
                    <a:pt x="156" y="626"/>
                    <a:pt x="161" y="624"/>
                    <a:pt x="164" y="622"/>
                  </a:cubicBezTo>
                  <a:cubicBezTo>
                    <a:pt x="171" y="618"/>
                    <a:pt x="177" y="614"/>
                    <a:pt x="184" y="610"/>
                  </a:cubicBezTo>
                  <a:cubicBezTo>
                    <a:pt x="193" y="605"/>
                    <a:pt x="202" y="599"/>
                    <a:pt x="212" y="594"/>
                  </a:cubicBezTo>
                  <a:cubicBezTo>
                    <a:pt x="214" y="593"/>
                    <a:pt x="216" y="593"/>
                    <a:pt x="217" y="594"/>
                  </a:cubicBezTo>
                  <a:cubicBezTo>
                    <a:pt x="221" y="597"/>
                    <a:pt x="225" y="600"/>
                    <a:pt x="228" y="603"/>
                  </a:cubicBezTo>
                  <a:cubicBezTo>
                    <a:pt x="253" y="624"/>
                    <a:pt x="279" y="645"/>
                    <a:pt x="304" y="666"/>
                  </a:cubicBezTo>
                  <a:cubicBezTo>
                    <a:pt x="312" y="666"/>
                    <a:pt x="321" y="666"/>
                    <a:pt x="329" y="666"/>
                  </a:cubicBezTo>
                  <a:cubicBezTo>
                    <a:pt x="331" y="666"/>
                    <a:pt x="338" y="665"/>
                    <a:pt x="340" y="666"/>
                  </a:cubicBezTo>
                  <a:cubicBezTo>
                    <a:pt x="341" y="666"/>
                    <a:pt x="341" y="666"/>
                    <a:pt x="341" y="666"/>
                  </a:cubicBezTo>
                  <a:cubicBezTo>
                    <a:pt x="372" y="649"/>
                    <a:pt x="404" y="633"/>
                    <a:pt x="436" y="617"/>
                  </a:cubicBezTo>
                  <a:cubicBezTo>
                    <a:pt x="442" y="613"/>
                    <a:pt x="449" y="610"/>
                    <a:pt x="455" y="607"/>
                  </a:cubicBezTo>
                  <a:cubicBezTo>
                    <a:pt x="458" y="605"/>
                    <a:pt x="461" y="603"/>
                    <a:pt x="464" y="603"/>
                  </a:cubicBezTo>
                  <a:cubicBezTo>
                    <a:pt x="468" y="602"/>
                    <a:pt x="472" y="602"/>
                    <a:pt x="476" y="603"/>
                  </a:cubicBezTo>
                  <a:cubicBezTo>
                    <a:pt x="479" y="603"/>
                    <a:pt x="480" y="605"/>
                    <a:pt x="483" y="607"/>
                  </a:cubicBezTo>
                  <a:cubicBezTo>
                    <a:pt x="487" y="613"/>
                    <a:pt x="492" y="618"/>
                    <a:pt x="497" y="623"/>
                  </a:cubicBezTo>
                  <a:cubicBezTo>
                    <a:pt x="508" y="620"/>
                    <a:pt x="519" y="617"/>
                    <a:pt x="530" y="614"/>
                  </a:cubicBezTo>
                  <a:cubicBezTo>
                    <a:pt x="533" y="610"/>
                    <a:pt x="537" y="603"/>
                    <a:pt x="541" y="603"/>
                  </a:cubicBezTo>
                  <a:cubicBezTo>
                    <a:pt x="547" y="602"/>
                    <a:pt x="553" y="603"/>
                    <a:pt x="558" y="603"/>
                  </a:cubicBezTo>
                  <a:cubicBezTo>
                    <a:pt x="568" y="603"/>
                    <a:pt x="577" y="603"/>
                    <a:pt x="587" y="603"/>
                  </a:cubicBezTo>
                  <a:cubicBezTo>
                    <a:pt x="594" y="603"/>
                    <a:pt x="601" y="603"/>
                    <a:pt x="608" y="603"/>
                  </a:cubicBezTo>
                  <a:cubicBezTo>
                    <a:pt x="612" y="603"/>
                    <a:pt x="618" y="602"/>
                    <a:pt x="622" y="603"/>
                  </a:cubicBezTo>
                  <a:cubicBezTo>
                    <a:pt x="625" y="603"/>
                    <a:pt x="628" y="606"/>
                    <a:pt x="631" y="609"/>
                  </a:cubicBezTo>
                  <a:cubicBezTo>
                    <a:pt x="636" y="613"/>
                    <a:pt x="641" y="617"/>
                    <a:pt x="646" y="622"/>
                  </a:cubicBezTo>
                  <a:cubicBezTo>
                    <a:pt x="653" y="628"/>
                    <a:pt x="660" y="634"/>
                    <a:pt x="667" y="640"/>
                  </a:cubicBezTo>
                  <a:cubicBezTo>
                    <a:pt x="673" y="635"/>
                    <a:pt x="679" y="630"/>
                    <a:pt x="685" y="624"/>
                  </a:cubicBezTo>
                  <a:cubicBezTo>
                    <a:pt x="689" y="621"/>
                    <a:pt x="693" y="616"/>
                    <a:pt x="699" y="615"/>
                  </a:cubicBezTo>
                  <a:cubicBezTo>
                    <a:pt x="708" y="615"/>
                    <a:pt x="717" y="614"/>
                    <a:pt x="726" y="614"/>
                  </a:cubicBezTo>
                  <a:cubicBezTo>
                    <a:pt x="730" y="614"/>
                    <a:pt x="734" y="614"/>
                    <a:pt x="739" y="613"/>
                  </a:cubicBezTo>
                  <a:cubicBezTo>
                    <a:pt x="739" y="613"/>
                    <a:pt x="741" y="613"/>
                    <a:pt x="741" y="613"/>
                  </a:cubicBezTo>
                  <a:cubicBezTo>
                    <a:pt x="741" y="613"/>
                    <a:pt x="742" y="613"/>
                    <a:pt x="742" y="613"/>
                  </a:cubicBezTo>
                  <a:cubicBezTo>
                    <a:pt x="748" y="610"/>
                    <a:pt x="754" y="608"/>
                    <a:pt x="760" y="605"/>
                  </a:cubicBezTo>
                  <a:cubicBezTo>
                    <a:pt x="754" y="595"/>
                    <a:pt x="749" y="584"/>
                    <a:pt x="743" y="574"/>
                  </a:cubicBezTo>
                  <a:cubicBezTo>
                    <a:pt x="742" y="572"/>
                    <a:pt x="742" y="570"/>
                    <a:pt x="744" y="569"/>
                  </a:cubicBezTo>
                  <a:cubicBezTo>
                    <a:pt x="747" y="565"/>
                    <a:pt x="751" y="561"/>
                    <a:pt x="754" y="557"/>
                  </a:cubicBezTo>
                  <a:cubicBezTo>
                    <a:pt x="756" y="555"/>
                    <a:pt x="758" y="552"/>
                    <a:pt x="761" y="551"/>
                  </a:cubicBezTo>
                  <a:cubicBezTo>
                    <a:pt x="768" y="549"/>
                    <a:pt x="776" y="548"/>
                    <a:pt x="783" y="546"/>
                  </a:cubicBezTo>
                  <a:cubicBezTo>
                    <a:pt x="805" y="540"/>
                    <a:pt x="827" y="535"/>
                    <a:pt x="850" y="529"/>
                  </a:cubicBezTo>
                  <a:cubicBezTo>
                    <a:pt x="853" y="528"/>
                    <a:pt x="860" y="525"/>
                    <a:pt x="864" y="526"/>
                  </a:cubicBezTo>
                  <a:cubicBezTo>
                    <a:pt x="868" y="527"/>
                    <a:pt x="872" y="533"/>
                    <a:pt x="874" y="536"/>
                  </a:cubicBezTo>
                  <a:cubicBezTo>
                    <a:pt x="900" y="562"/>
                    <a:pt x="925" y="587"/>
                    <a:pt x="951" y="613"/>
                  </a:cubicBezTo>
                  <a:cubicBezTo>
                    <a:pt x="958" y="613"/>
                    <a:pt x="965" y="613"/>
                    <a:pt x="972" y="612"/>
                  </a:cubicBezTo>
                  <a:cubicBezTo>
                    <a:pt x="975" y="609"/>
                    <a:pt x="978" y="606"/>
                    <a:pt x="981" y="604"/>
                  </a:cubicBezTo>
                  <a:cubicBezTo>
                    <a:pt x="984" y="603"/>
                    <a:pt x="988" y="604"/>
                    <a:pt x="991" y="604"/>
                  </a:cubicBezTo>
                  <a:cubicBezTo>
                    <a:pt x="1000" y="604"/>
                    <a:pt x="1009" y="603"/>
                    <a:pt x="1018" y="603"/>
                  </a:cubicBezTo>
                  <a:cubicBezTo>
                    <a:pt x="1027" y="589"/>
                    <a:pt x="1035" y="574"/>
                    <a:pt x="1043" y="560"/>
                  </a:cubicBezTo>
                  <a:cubicBezTo>
                    <a:pt x="1043" y="559"/>
                    <a:pt x="1043" y="559"/>
                    <a:pt x="1043" y="558"/>
                  </a:cubicBezTo>
                  <a:cubicBezTo>
                    <a:pt x="1043" y="558"/>
                    <a:pt x="1043" y="557"/>
                    <a:pt x="1043" y="557"/>
                  </a:cubicBezTo>
                  <a:cubicBezTo>
                    <a:pt x="1043" y="556"/>
                    <a:pt x="1043" y="555"/>
                    <a:pt x="1043" y="555"/>
                  </a:cubicBezTo>
                  <a:cubicBezTo>
                    <a:pt x="1042" y="550"/>
                    <a:pt x="1042" y="546"/>
                    <a:pt x="1041" y="541"/>
                  </a:cubicBezTo>
                  <a:cubicBezTo>
                    <a:pt x="1041" y="538"/>
                    <a:pt x="1040" y="535"/>
                    <a:pt x="1040" y="532"/>
                  </a:cubicBezTo>
                  <a:cubicBezTo>
                    <a:pt x="1039" y="529"/>
                    <a:pt x="1041" y="528"/>
                    <a:pt x="1042" y="526"/>
                  </a:cubicBezTo>
                  <a:cubicBezTo>
                    <a:pt x="1051" y="515"/>
                    <a:pt x="1060" y="504"/>
                    <a:pt x="1069" y="493"/>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9" name="Google Shape;1219;p124"/>
            <p:cNvSpPr/>
            <p:nvPr/>
          </p:nvSpPr>
          <p:spPr>
            <a:xfrm>
              <a:off x="4794250" y="3567113"/>
              <a:ext cx="976313" cy="865187"/>
            </a:xfrm>
            <a:custGeom>
              <a:rect b="b" l="l" r="r" t="t"/>
              <a:pathLst>
                <a:path extrusionOk="0" h="678" w="766">
                  <a:moveTo>
                    <a:pt x="46" y="427"/>
                  </a:moveTo>
                  <a:cubicBezTo>
                    <a:pt x="43" y="439"/>
                    <a:pt x="39" y="451"/>
                    <a:pt x="35" y="464"/>
                  </a:cubicBezTo>
                  <a:cubicBezTo>
                    <a:pt x="30" y="477"/>
                    <a:pt x="26" y="491"/>
                    <a:pt x="22" y="505"/>
                  </a:cubicBezTo>
                  <a:cubicBezTo>
                    <a:pt x="25" y="520"/>
                    <a:pt x="28" y="535"/>
                    <a:pt x="30" y="551"/>
                  </a:cubicBezTo>
                  <a:cubicBezTo>
                    <a:pt x="32" y="550"/>
                    <a:pt x="34" y="549"/>
                    <a:pt x="35" y="549"/>
                  </a:cubicBezTo>
                  <a:cubicBezTo>
                    <a:pt x="46" y="544"/>
                    <a:pt x="56" y="540"/>
                    <a:pt x="67" y="536"/>
                  </a:cubicBezTo>
                  <a:cubicBezTo>
                    <a:pt x="67" y="536"/>
                    <a:pt x="67" y="536"/>
                    <a:pt x="67" y="536"/>
                  </a:cubicBezTo>
                  <a:cubicBezTo>
                    <a:pt x="68" y="535"/>
                    <a:pt x="68" y="535"/>
                    <a:pt x="69" y="535"/>
                  </a:cubicBezTo>
                  <a:cubicBezTo>
                    <a:pt x="72" y="533"/>
                    <a:pt x="75" y="532"/>
                    <a:pt x="78" y="530"/>
                  </a:cubicBezTo>
                  <a:cubicBezTo>
                    <a:pt x="100" y="519"/>
                    <a:pt x="122" y="507"/>
                    <a:pt x="144" y="495"/>
                  </a:cubicBezTo>
                  <a:cubicBezTo>
                    <a:pt x="155" y="490"/>
                    <a:pt x="165" y="484"/>
                    <a:pt x="176" y="479"/>
                  </a:cubicBezTo>
                  <a:cubicBezTo>
                    <a:pt x="181" y="476"/>
                    <a:pt x="186" y="473"/>
                    <a:pt x="191" y="471"/>
                  </a:cubicBezTo>
                  <a:cubicBezTo>
                    <a:pt x="194" y="470"/>
                    <a:pt x="198" y="470"/>
                    <a:pt x="201" y="470"/>
                  </a:cubicBezTo>
                  <a:cubicBezTo>
                    <a:pt x="208" y="470"/>
                    <a:pt x="214" y="470"/>
                    <a:pt x="221" y="470"/>
                  </a:cubicBezTo>
                  <a:cubicBezTo>
                    <a:pt x="224" y="470"/>
                    <a:pt x="226" y="470"/>
                    <a:pt x="229" y="471"/>
                  </a:cubicBezTo>
                  <a:cubicBezTo>
                    <a:pt x="234" y="472"/>
                    <a:pt x="239" y="474"/>
                    <a:pt x="244" y="476"/>
                  </a:cubicBezTo>
                  <a:cubicBezTo>
                    <a:pt x="250" y="478"/>
                    <a:pt x="257" y="481"/>
                    <a:pt x="264" y="483"/>
                  </a:cubicBezTo>
                  <a:cubicBezTo>
                    <a:pt x="266" y="484"/>
                    <a:pt x="268" y="484"/>
                    <a:pt x="271" y="485"/>
                  </a:cubicBezTo>
                  <a:cubicBezTo>
                    <a:pt x="271" y="485"/>
                    <a:pt x="271" y="485"/>
                    <a:pt x="272" y="485"/>
                  </a:cubicBezTo>
                  <a:cubicBezTo>
                    <a:pt x="272" y="485"/>
                    <a:pt x="273" y="485"/>
                    <a:pt x="274" y="486"/>
                  </a:cubicBezTo>
                  <a:cubicBezTo>
                    <a:pt x="280" y="487"/>
                    <a:pt x="285" y="489"/>
                    <a:pt x="291" y="491"/>
                  </a:cubicBezTo>
                  <a:cubicBezTo>
                    <a:pt x="294" y="492"/>
                    <a:pt x="297" y="492"/>
                    <a:pt x="300" y="493"/>
                  </a:cubicBezTo>
                  <a:cubicBezTo>
                    <a:pt x="301" y="494"/>
                    <a:pt x="301" y="494"/>
                    <a:pt x="302" y="494"/>
                  </a:cubicBezTo>
                  <a:cubicBezTo>
                    <a:pt x="303" y="494"/>
                    <a:pt x="305" y="493"/>
                    <a:pt x="305" y="493"/>
                  </a:cubicBezTo>
                  <a:cubicBezTo>
                    <a:pt x="307" y="493"/>
                    <a:pt x="310" y="492"/>
                    <a:pt x="312" y="492"/>
                  </a:cubicBezTo>
                  <a:cubicBezTo>
                    <a:pt x="319" y="490"/>
                    <a:pt x="326" y="488"/>
                    <a:pt x="333" y="486"/>
                  </a:cubicBezTo>
                  <a:cubicBezTo>
                    <a:pt x="337" y="485"/>
                    <a:pt x="341" y="484"/>
                    <a:pt x="345" y="483"/>
                  </a:cubicBezTo>
                  <a:cubicBezTo>
                    <a:pt x="345" y="483"/>
                    <a:pt x="346" y="483"/>
                    <a:pt x="347" y="482"/>
                  </a:cubicBezTo>
                  <a:cubicBezTo>
                    <a:pt x="349" y="481"/>
                    <a:pt x="352" y="480"/>
                    <a:pt x="354" y="479"/>
                  </a:cubicBezTo>
                  <a:cubicBezTo>
                    <a:pt x="359" y="476"/>
                    <a:pt x="365" y="474"/>
                    <a:pt x="370" y="471"/>
                  </a:cubicBezTo>
                  <a:cubicBezTo>
                    <a:pt x="373" y="470"/>
                    <a:pt x="376" y="470"/>
                    <a:pt x="380" y="470"/>
                  </a:cubicBezTo>
                  <a:cubicBezTo>
                    <a:pt x="386" y="470"/>
                    <a:pt x="393" y="470"/>
                    <a:pt x="399" y="470"/>
                  </a:cubicBezTo>
                  <a:cubicBezTo>
                    <a:pt x="403" y="470"/>
                    <a:pt x="406" y="470"/>
                    <a:pt x="409" y="473"/>
                  </a:cubicBezTo>
                  <a:cubicBezTo>
                    <a:pt x="413" y="477"/>
                    <a:pt x="418" y="481"/>
                    <a:pt x="422" y="486"/>
                  </a:cubicBezTo>
                  <a:cubicBezTo>
                    <a:pt x="425" y="488"/>
                    <a:pt x="427" y="490"/>
                    <a:pt x="427" y="494"/>
                  </a:cubicBezTo>
                  <a:cubicBezTo>
                    <a:pt x="427" y="506"/>
                    <a:pt x="427" y="518"/>
                    <a:pt x="427" y="530"/>
                  </a:cubicBezTo>
                  <a:cubicBezTo>
                    <a:pt x="427" y="530"/>
                    <a:pt x="427" y="531"/>
                    <a:pt x="427" y="531"/>
                  </a:cubicBezTo>
                  <a:cubicBezTo>
                    <a:pt x="427" y="532"/>
                    <a:pt x="428" y="533"/>
                    <a:pt x="429" y="533"/>
                  </a:cubicBezTo>
                  <a:cubicBezTo>
                    <a:pt x="431" y="535"/>
                    <a:pt x="433" y="536"/>
                    <a:pt x="435" y="538"/>
                  </a:cubicBezTo>
                  <a:cubicBezTo>
                    <a:pt x="438" y="540"/>
                    <a:pt x="440" y="542"/>
                    <a:pt x="442" y="544"/>
                  </a:cubicBezTo>
                  <a:cubicBezTo>
                    <a:pt x="450" y="554"/>
                    <a:pt x="459" y="563"/>
                    <a:pt x="468" y="573"/>
                  </a:cubicBezTo>
                  <a:cubicBezTo>
                    <a:pt x="470" y="575"/>
                    <a:pt x="473" y="578"/>
                    <a:pt x="475" y="580"/>
                  </a:cubicBezTo>
                  <a:cubicBezTo>
                    <a:pt x="477" y="583"/>
                    <a:pt x="478" y="586"/>
                    <a:pt x="479" y="589"/>
                  </a:cubicBezTo>
                  <a:cubicBezTo>
                    <a:pt x="482" y="599"/>
                    <a:pt x="485" y="608"/>
                    <a:pt x="488" y="617"/>
                  </a:cubicBezTo>
                  <a:cubicBezTo>
                    <a:pt x="505" y="624"/>
                    <a:pt x="523" y="631"/>
                    <a:pt x="540" y="638"/>
                  </a:cubicBezTo>
                  <a:cubicBezTo>
                    <a:pt x="550" y="642"/>
                    <a:pt x="560" y="645"/>
                    <a:pt x="570" y="649"/>
                  </a:cubicBezTo>
                  <a:cubicBezTo>
                    <a:pt x="573" y="651"/>
                    <a:pt x="576" y="651"/>
                    <a:pt x="578" y="653"/>
                  </a:cubicBezTo>
                  <a:cubicBezTo>
                    <a:pt x="579" y="653"/>
                    <a:pt x="579" y="653"/>
                    <a:pt x="579" y="653"/>
                  </a:cubicBezTo>
                  <a:cubicBezTo>
                    <a:pt x="583" y="652"/>
                    <a:pt x="588" y="651"/>
                    <a:pt x="592" y="650"/>
                  </a:cubicBezTo>
                  <a:cubicBezTo>
                    <a:pt x="597" y="648"/>
                    <a:pt x="603" y="647"/>
                    <a:pt x="609" y="645"/>
                  </a:cubicBezTo>
                  <a:cubicBezTo>
                    <a:pt x="613" y="644"/>
                    <a:pt x="618" y="643"/>
                    <a:pt x="622" y="642"/>
                  </a:cubicBezTo>
                  <a:cubicBezTo>
                    <a:pt x="624" y="641"/>
                    <a:pt x="625" y="641"/>
                    <a:pt x="627" y="642"/>
                  </a:cubicBezTo>
                  <a:cubicBezTo>
                    <a:pt x="633" y="643"/>
                    <a:pt x="640" y="647"/>
                    <a:pt x="646" y="649"/>
                  </a:cubicBezTo>
                  <a:cubicBezTo>
                    <a:pt x="657" y="653"/>
                    <a:pt x="668" y="658"/>
                    <a:pt x="679" y="662"/>
                  </a:cubicBezTo>
                  <a:cubicBezTo>
                    <a:pt x="693" y="667"/>
                    <a:pt x="706" y="672"/>
                    <a:pt x="720" y="678"/>
                  </a:cubicBezTo>
                  <a:cubicBezTo>
                    <a:pt x="720" y="678"/>
                    <a:pt x="720" y="677"/>
                    <a:pt x="720" y="677"/>
                  </a:cubicBezTo>
                  <a:cubicBezTo>
                    <a:pt x="725" y="656"/>
                    <a:pt x="731" y="635"/>
                    <a:pt x="736" y="614"/>
                  </a:cubicBezTo>
                  <a:cubicBezTo>
                    <a:pt x="736" y="612"/>
                    <a:pt x="737" y="610"/>
                    <a:pt x="738" y="608"/>
                  </a:cubicBezTo>
                  <a:cubicBezTo>
                    <a:pt x="738" y="608"/>
                    <a:pt x="737" y="608"/>
                    <a:pt x="737" y="608"/>
                  </a:cubicBezTo>
                  <a:cubicBezTo>
                    <a:pt x="737" y="607"/>
                    <a:pt x="737" y="606"/>
                    <a:pt x="737" y="605"/>
                  </a:cubicBezTo>
                  <a:cubicBezTo>
                    <a:pt x="736" y="595"/>
                    <a:pt x="735" y="586"/>
                    <a:pt x="734" y="576"/>
                  </a:cubicBezTo>
                  <a:cubicBezTo>
                    <a:pt x="732" y="564"/>
                    <a:pt x="731" y="552"/>
                    <a:pt x="729" y="540"/>
                  </a:cubicBezTo>
                  <a:cubicBezTo>
                    <a:pt x="729" y="536"/>
                    <a:pt x="728" y="531"/>
                    <a:pt x="727" y="527"/>
                  </a:cubicBezTo>
                  <a:cubicBezTo>
                    <a:pt x="727" y="525"/>
                    <a:pt x="727" y="523"/>
                    <a:pt x="727" y="521"/>
                  </a:cubicBezTo>
                  <a:cubicBezTo>
                    <a:pt x="726" y="520"/>
                    <a:pt x="725" y="519"/>
                    <a:pt x="724" y="518"/>
                  </a:cubicBezTo>
                  <a:cubicBezTo>
                    <a:pt x="722" y="514"/>
                    <a:pt x="719" y="509"/>
                    <a:pt x="716" y="505"/>
                  </a:cubicBezTo>
                  <a:cubicBezTo>
                    <a:pt x="710" y="496"/>
                    <a:pt x="704" y="486"/>
                    <a:pt x="698" y="477"/>
                  </a:cubicBezTo>
                  <a:cubicBezTo>
                    <a:pt x="697" y="474"/>
                    <a:pt x="695" y="472"/>
                    <a:pt x="695" y="470"/>
                  </a:cubicBezTo>
                  <a:cubicBezTo>
                    <a:pt x="694" y="468"/>
                    <a:pt x="694" y="467"/>
                    <a:pt x="694" y="466"/>
                  </a:cubicBezTo>
                  <a:cubicBezTo>
                    <a:pt x="694" y="458"/>
                    <a:pt x="694" y="449"/>
                    <a:pt x="693" y="441"/>
                  </a:cubicBezTo>
                  <a:cubicBezTo>
                    <a:pt x="692" y="418"/>
                    <a:pt x="691" y="394"/>
                    <a:pt x="690" y="371"/>
                  </a:cubicBezTo>
                  <a:cubicBezTo>
                    <a:pt x="690" y="365"/>
                    <a:pt x="690" y="359"/>
                    <a:pt x="690" y="353"/>
                  </a:cubicBezTo>
                  <a:cubicBezTo>
                    <a:pt x="689" y="352"/>
                    <a:pt x="689" y="351"/>
                    <a:pt x="689" y="351"/>
                  </a:cubicBezTo>
                  <a:cubicBezTo>
                    <a:pt x="688" y="348"/>
                    <a:pt x="687" y="345"/>
                    <a:pt x="686" y="342"/>
                  </a:cubicBezTo>
                  <a:cubicBezTo>
                    <a:pt x="677" y="321"/>
                    <a:pt x="669" y="300"/>
                    <a:pt x="661" y="278"/>
                  </a:cubicBezTo>
                  <a:cubicBezTo>
                    <a:pt x="658" y="271"/>
                    <a:pt x="655" y="263"/>
                    <a:pt x="652" y="255"/>
                  </a:cubicBezTo>
                  <a:cubicBezTo>
                    <a:pt x="650" y="251"/>
                    <a:pt x="650" y="246"/>
                    <a:pt x="650" y="241"/>
                  </a:cubicBezTo>
                  <a:cubicBezTo>
                    <a:pt x="650" y="230"/>
                    <a:pt x="650" y="219"/>
                    <a:pt x="650" y="208"/>
                  </a:cubicBezTo>
                  <a:cubicBezTo>
                    <a:pt x="649" y="201"/>
                    <a:pt x="655" y="194"/>
                    <a:pt x="658" y="188"/>
                  </a:cubicBezTo>
                  <a:cubicBezTo>
                    <a:pt x="659" y="187"/>
                    <a:pt x="660" y="186"/>
                    <a:pt x="662" y="186"/>
                  </a:cubicBezTo>
                  <a:cubicBezTo>
                    <a:pt x="671" y="186"/>
                    <a:pt x="680" y="186"/>
                    <a:pt x="688" y="186"/>
                  </a:cubicBezTo>
                  <a:cubicBezTo>
                    <a:pt x="700" y="176"/>
                    <a:pt x="711" y="166"/>
                    <a:pt x="722" y="156"/>
                  </a:cubicBezTo>
                  <a:cubicBezTo>
                    <a:pt x="723" y="156"/>
                    <a:pt x="723" y="155"/>
                    <a:pt x="723" y="155"/>
                  </a:cubicBezTo>
                  <a:cubicBezTo>
                    <a:pt x="724" y="154"/>
                    <a:pt x="725" y="152"/>
                    <a:pt x="725" y="151"/>
                  </a:cubicBezTo>
                  <a:cubicBezTo>
                    <a:pt x="729" y="145"/>
                    <a:pt x="732" y="139"/>
                    <a:pt x="735" y="132"/>
                  </a:cubicBezTo>
                  <a:cubicBezTo>
                    <a:pt x="743" y="117"/>
                    <a:pt x="752" y="101"/>
                    <a:pt x="760" y="85"/>
                  </a:cubicBezTo>
                  <a:cubicBezTo>
                    <a:pt x="761" y="83"/>
                    <a:pt x="763" y="80"/>
                    <a:pt x="764" y="77"/>
                  </a:cubicBezTo>
                  <a:cubicBezTo>
                    <a:pt x="764" y="77"/>
                    <a:pt x="765" y="75"/>
                    <a:pt x="765" y="74"/>
                  </a:cubicBezTo>
                  <a:cubicBezTo>
                    <a:pt x="765" y="74"/>
                    <a:pt x="766" y="73"/>
                    <a:pt x="766" y="73"/>
                  </a:cubicBezTo>
                  <a:cubicBezTo>
                    <a:pt x="766" y="70"/>
                    <a:pt x="766" y="67"/>
                    <a:pt x="766" y="63"/>
                  </a:cubicBezTo>
                  <a:cubicBezTo>
                    <a:pt x="766" y="50"/>
                    <a:pt x="766" y="36"/>
                    <a:pt x="766" y="22"/>
                  </a:cubicBezTo>
                  <a:cubicBezTo>
                    <a:pt x="759" y="15"/>
                    <a:pt x="753" y="8"/>
                    <a:pt x="746" y="0"/>
                  </a:cubicBezTo>
                  <a:cubicBezTo>
                    <a:pt x="737" y="0"/>
                    <a:pt x="729" y="0"/>
                    <a:pt x="720" y="0"/>
                  </a:cubicBezTo>
                  <a:cubicBezTo>
                    <a:pt x="719" y="0"/>
                    <a:pt x="717" y="0"/>
                    <a:pt x="716" y="0"/>
                  </a:cubicBezTo>
                  <a:cubicBezTo>
                    <a:pt x="714" y="1"/>
                    <a:pt x="712" y="2"/>
                    <a:pt x="711" y="2"/>
                  </a:cubicBezTo>
                  <a:cubicBezTo>
                    <a:pt x="703" y="7"/>
                    <a:pt x="695" y="11"/>
                    <a:pt x="687" y="15"/>
                  </a:cubicBezTo>
                  <a:cubicBezTo>
                    <a:pt x="674" y="22"/>
                    <a:pt x="661" y="29"/>
                    <a:pt x="647" y="37"/>
                  </a:cubicBezTo>
                  <a:cubicBezTo>
                    <a:pt x="647" y="37"/>
                    <a:pt x="647" y="37"/>
                    <a:pt x="646" y="37"/>
                  </a:cubicBezTo>
                  <a:cubicBezTo>
                    <a:pt x="646" y="37"/>
                    <a:pt x="646" y="37"/>
                    <a:pt x="646" y="37"/>
                  </a:cubicBezTo>
                  <a:cubicBezTo>
                    <a:pt x="636" y="40"/>
                    <a:pt x="625" y="42"/>
                    <a:pt x="615" y="45"/>
                  </a:cubicBezTo>
                  <a:cubicBezTo>
                    <a:pt x="585" y="52"/>
                    <a:pt x="556" y="59"/>
                    <a:pt x="527" y="67"/>
                  </a:cubicBezTo>
                  <a:cubicBezTo>
                    <a:pt x="524" y="67"/>
                    <a:pt x="521" y="68"/>
                    <a:pt x="518" y="69"/>
                  </a:cubicBezTo>
                  <a:cubicBezTo>
                    <a:pt x="514" y="71"/>
                    <a:pt x="510" y="72"/>
                    <a:pt x="506" y="73"/>
                  </a:cubicBezTo>
                  <a:cubicBezTo>
                    <a:pt x="504" y="74"/>
                    <a:pt x="500" y="76"/>
                    <a:pt x="498" y="76"/>
                  </a:cubicBezTo>
                  <a:cubicBezTo>
                    <a:pt x="498" y="77"/>
                    <a:pt x="497" y="77"/>
                    <a:pt x="496" y="78"/>
                  </a:cubicBezTo>
                  <a:cubicBezTo>
                    <a:pt x="493" y="81"/>
                    <a:pt x="491" y="84"/>
                    <a:pt x="488" y="87"/>
                  </a:cubicBezTo>
                  <a:cubicBezTo>
                    <a:pt x="484" y="91"/>
                    <a:pt x="480" y="95"/>
                    <a:pt x="477" y="99"/>
                  </a:cubicBezTo>
                  <a:cubicBezTo>
                    <a:pt x="477" y="100"/>
                    <a:pt x="477" y="100"/>
                    <a:pt x="477" y="100"/>
                  </a:cubicBezTo>
                  <a:cubicBezTo>
                    <a:pt x="477" y="130"/>
                    <a:pt x="477" y="160"/>
                    <a:pt x="477" y="190"/>
                  </a:cubicBezTo>
                  <a:cubicBezTo>
                    <a:pt x="477" y="194"/>
                    <a:pt x="477" y="196"/>
                    <a:pt x="473" y="198"/>
                  </a:cubicBezTo>
                  <a:cubicBezTo>
                    <a:pt x="468" y="202"/>
                    <a:pt x="462" y="206"/>
                    <a:pt x="456" y="209"/>
                  </a:cubicBezTo>
                  <a:cubicBezTo>
                    <a:pt x="449" y="214"/>
                    <a:pt x="442" y="219"/>
                    <a:pt x="434" y="224"/>
                  </a:cubicBezTo>
                  <a:cubicBezTo>
                    <a:pt x="431" y="226"/>
                    <a:pt x="428" y="229"/>
                    <a:pt x="424" y="230"/>
                  </a:cubicBezTo>
                  <a:cubicBezTo>
                    <a:pt x="410" y="236"/>
                    <a:pt x="396" y="241"/>
                    <a:pt x="382" y="246"/>
                  </a:cubicBezTo>
                  <a:cubicBezTo>
                    <a:pt x="379" y="247"/>
                    <a:pt x="376" y="248"/>
                    <a:pt x="372" y="248"/>
                  </a:cubicBezTo>
                  <a:cubicBezTo>
                    <a:pt x="364" y="248"/>
                    <a:pt x="356" y="248"/>
                    <a:pt x="348" y="248"/>
                  </a:cubicBezTo>
                  <a:cubicBezTo>
                    <a:pt x="344" y="248"/>
                    <a:pt x="340" y="248"/>
                    <a:pt x="335" y="248"/>
                  </a:cubicBezTo>
                  <a:cubicBezTo>
                    <a:pt x="334" y="248"/>
                    <a:pt x="332" y="249"/>
                    <a:pt x="330" y="248"/>
                  </a:cubicBezTo>
                  <a:cubicBezTo>
                    <a:pt x="326" y="247"/>
                    <a:pt x="321" y="244"/>
                    <a:pt x="318" y="242"/>
                  </a:cubicBezTo>
                  <a:cubicBezTo>
                    <a:pt x="304" y="235"/>
                    <a:pt x="290" y="228"/>
                    <a:pt x="276" y="220"/>
                  </a:cubicBezTo>
                  <a:cubicBezTo>
                    <a:pt x="267" y="215"/>
                    <a:pt x="258" y="209"/>
                    <a:pt x="249" y="203"/>
                  </a:cubicBezTo>
                  <a:cubicBezTo>
                    <a:pt x="238" y="196"/>
                    <a:pt x="228" y="189"/>
                    <a:pt x="217" y="182"/>
                  </a:cubicBezTo>
                  <a:cubicBezTo>
                    <a:pt x="207" y="179"/>
                    <a:pt x="197" y="176"/>
                    <a:pt x="187" y="173"/>
                  </a:cubicBezTo>
                  <a:cubicBezTo>
                    <a:pt x="185" y="172"/>
                    <a:pt x="183" y="171"/>
                    <a:pt x="181" y="171"/>
                  </a:cubicBezTo>
                  <a:cubicBezTo>
                    <a:pt x="180" y="170"/>
                    <a:pt x="180" y="170"/>
                    <a:pt x="179" y="170"/>
                  </a:cubicBezTo>
                  <a:cubicBezTo>
                    <a:pt x="179" y="170"/>
                    <a:pt x="179" y="170"/>
                    <a:pt x="179" y="170"/>
                  </a:cubicBezTo>
                  <a:cubicBezTo>
                    <a:pt x="175" y="170"/>
                    <a:pt x="171" y="170"/>
                    <a:pt x="166" y="170"/>
                  </a:cubicBezTo>
                  <a:cubicBezTo>
                    <a:pt x="163" y="184"/>
                    <a:pt x="159" y="197"/>
                    <a:pt x="155" y="210"/>
                  </a:cubicBezTo>
                  <a:cubicBezTo>
                    <a:pt x="154" y="214"/>
                    <a:pt x="153" y="220"/>
                    <a:pt x="150" y="223"/>
                  </a:cubicBezTo>
                  <a:cubicBezTo>
                    <a:pt x="148" y="225"/>
                    <a:pt x="145" y="227"/>
                    <a:pt x="142" y="229"/>
                  </a:cubicBezTo>
                  <a:cubicBezTo>
                    <a:pt x="140" y="231"/>
                    <a:pt x="138" y="233"/>
                    <a:pt x="135" y="233"/>
                  </a:cubicBezTo>
                  <a:cubicBezTo>
                    <a:pt x="130" y="234"/>
                    <a:pt x="125" y="234"/>
                    <a:pt x="120" y="234"/>
                  </a:cubicBezTo>
                  <a:cubicBezTo>
                    <a:pt x="111" y="235"/>
                    <a:pt x="103" y="236"/>
                    <a:pt x="94" y="236"/>
                  </a:cubicBezTo>
                  <a:cubicBezTo>
                    <a:pt x="90" y="237"/>
                    <a:pt x="84" y="238"/>
                    <a:pt x="80" y="237"/>
                  </a:cubicBezTo>
                  <a:cubicBezTo>
                    <a:pt x="74" y="235"/>
                    <a:pt x="69" y="230"/>
                    <a:pt x="63" y="227"/>
                  </a:cubicBezTo>
                  <a:cubicBezTo>
                    <a:pt x="62" y="226"/>
                    <a:pt x="57" y="225"/>
                    <a:pt x="56" y="223"/>
                  </a:cubicBezTo>
                  <a:cubicBezTo>
                    <a:pt x="54" y="223"/>
                    <a:pt x="53" y="223"/>
                    <a:pt x="52" y="223"/>
                  </a:cubicBezTo>
                  <a:cubicBezTo>
                    <a:pt x="46" y="223"/>
                    <a:pt x="40" y="223"/>
                    <a:pt x="35" y="223"/>
                  </a:cubicBezTo>
                  <a:cubicBezTo>
                    <a:pt x="33" y="227"/>
                    <a:pt x="31" y="231"/>
                    <a:pt x="29" y="235"/>
                  </a:cubicBezTo>
                  <a:cubicBezTo>
                    <a:pt x="27" y="238"/>
                    <a:pt x="25" y="241"/>
                    <a:pt x="24" y="244"/>
                  </a:cubicBezTo>
                  <a:cubicBezTo>
                    <a:pt x="23" y="244"/>
                    <a:pt x="22" y="247"/>
                    <a:pt x="22" y="248"/>
                  </a:cubicBezTo>
                  <a:cubicBezTo>
                    <a:pt x="22" y="248"/>
                    <a:pt x="22" y="248"/>
                    <a:pt x="22" y="248"/>
                  </a:cubicBezTo>
                  <a:cubicBezTo>
                    <a:pt x="22" y="250"/>
                    <a:pt x="22" y="252"/>
                    <a:pt x="22" y="254"/>
                  </a:cubicBezTo>
                  <a:cubicBezTo>
                    <a:pt x="22" y="260"/>
                    <a:pt x="22" y="265"/>
                    <a:pt x="22" y="271"/>
                  </a:cubicBezTo>
                  <a:cubicBezTo>
                    <a:pt x="22" y="282"/>
                    <a:pt x="22" y="294"/>
                    <a:pt x="22" y="305"/>
                  </a:cubicBezTo>
                  <a:cubicBezTo>
                    <a:pt x="22" y="312"/>
                    <a:pt x="17" y="317"/>
                    <a:pt x="13" y="323"/>
                  </a:cubicBezTo>
                  <a:cubicBezTo>
                    <a:pt x="9" y="331"/>
                    <a:pt x="5" y="339"/>
                    <a:pt x="0" y="347"/>
                  </a:cubicBezTo>
                  <a:cubicBezTo>
                    <a:pt x="3" y="352"/>
                    <a:pt x="6" y="357"/>
                    <a:pt x="9" y="362"/>
                  </a:cubicBezTo>
                  <a:cubicBezTo>
                    <a:pt x="9" y="362"/>
                    <a:pt x="9" y="362"/>
                    <a:pt x="9" y="362"/>
                  </a:cubicBezTo>
                  <a:cubicBezTo>
                    <a:pt x="9" y="362"/>
                    <a:pt x="10" y="363"/>
                    <a:pt x="11" y="364"/>
                  </a:cubicBezTo>
                  <a:cubicBezTo>
                    <a:pt x="13" y="366"/>
                    <a:pt x="16" y="368"/>
                    <a:pt x="18" y="370"/>
                  </a:cubicBezTo>
                  <a:cubicBezTo>
                    <a:pt x="29" y="379"/>
                    <a:pt x="40" y="388"/>
                    <a:pt x="51" y="397"/>
                  </a:cubicBezTo>
                  <a:cubicBezTo>
                    <a:pt x="52" y="398"/>
                    <a:pt x="53" y="399"/>
                    <a:pt x="52" y="401"/>
                  </a:cubicBezTo>
                  <a:cubicBezTo>
                    <a:pt x="50" y="410"/>
                    <a:pt x="48" y="418"/>
                    <a:pt x="46" y="42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0" name="Google Shape;1220;p124"/>
            <p:cNvSpPr/>
            <p:nvPr/>
          </p:nvSpPr>
          <p:spPr>
            <a:xfrm>
              <a:off x="4835525" y="4178300"/>
              <a:ext cx="1033463" cy="738187"/>
            </a:xfrm>
            <a:custGeom>
              <a:rect b="b" l="l" r="r" t="t"/>
              <a:pathLst>
                <a:path extrusionOk="0" h="579" w="811">
                  <a:moveTo>
                    <a:pt x="775" y="278"/>
                  </a:moveTo>
                  <a:cubicBezTo>
                    <a:pt x="772" y="278"/>
                    <a:pt x="769" y="278"/>
                    <a:pt x="766" y="277"/>
                  </a:cubicBezTo>
                  <a:cubicBezTo>
                    <a:pt x="731" y="275"/>
                    <a:pt x="695" y="273"/>
                    <a:pt x="660" y="271"/>
                  </a:cubicBezTo>
                  <a:cubicBezTo>
                    <a:pt x="657" y="271"/>
                    <a:pt x="655" y="268"/>
                    <a:pt x="656" y="266"/>
                  </a:cubicBezTo>
                  <a:cubicBezTo>
                    <a:pt x="660" y="255"/>
                    <a:pt x="664" y="243"/>
                    <a:pt x="669" y="232"/>
                  </a:cubicBezTo>
                  <a:cubicBezTo>
                    <a:pt x="674" y="224"/>
                    <a:pt x="679" y="215"/>
                    <a:pt x="684" y="207"/>
                  </a:cubicBezTo>
                  <a:cubicBezTo>
                    <a:pt x="656" y="196"/>
                    <a:pt x="627" y="185"/>
                    <a:pt x="598" y="173"/>
                  </a:cubicBezTo>
                  <a:cubicBezTo>
                    <a:pt x="596" y="173"/>
                    <a:pt x="594" y="172"/>
                    <a:pt x="593" y="171"/>
                  </a:cubicBezTo>
                  <a:cubicBezTo>
                    <a:pt x="586" y="174"/>
                    <a:pt x="578" y="175"/>
                    <a:pt x="571" y="177"/>
                  </a:cubicBezTo>
                  <a:cubicBezTo>
                    <a:pt x="564" y="179"/>
                    <a:pt x="556" y="181"/>
                    <a:pt x="549" y="183"/>
                  </a:cubicBezTo>
                  <a:cubicBezTo>
                    <a:pt x="546" y="184"/>
                    <a:pt x="543" y="182"/>
                    <a:pt x="541" y="181"/>
                  </a:cubicBezTo>
                  <a:cubicBezTo>
                    <a:pt x="511" y="170"/>
                    <a:pt x="482" y="158"/>
                    <a:pt x="453" y="147"/>
                  </a:cubicBezTo>
                  <a:cubicBezTo>
                    <a:pt x="449" y="145"/>
                    <a:pt x="448" y="142"/>
                    <a:pt x="446" y="138"/>
                  </a:cubicBezTo>
                  <a:cubicBezTo>
                    <a:pt x="444" y="129"/>
                    <a:pt x="441" y="120"/>
                    <a:pt x="438" y="112"/>
                  </a:cubicBezTo>
                  <a:cubicBezTo>
                    <a:pt x="437" y="110"/>
                    <a:pt x="437" y="109"/>
                    <a:pt x="436" y="107"/>
                  </a:cubicBezTo>
                  <a:cubicBezTo>
                    <a:pt x="436" y="107"/>
                    <a:pt x="436" y="107"/>
                    <a:pt x="436" y="107"/>
                  </a:cubicBezTo>
                  <a:cubicBezTo>
                    <a:pt x="435" y="106"/>
                    <a:pt x="434" y="104"/>
                    <a:pt x="433" y="104"/>
                  </a:cubicBezTo>
                  <a:cubicBezTo>
                    <a:pt x="427" y="98"/>
                    <a:pt x="422" y="91"/>
                    <a:pt x="416" y="85"/>
                  </a:cubicBezTo>
                  <a:cubicBezTo>
                    <a:pt x="410" y="79"/>
                    <a:pt x="405" y="73"/>
                    <a:pt x="399" y="68"/>
                  </a:cubicBezTo>
                  <a:cubicBezTo>
                    <a:pt x="399" y="67"/>
                    <a:pt x="399" y="67"/>
                    <a:pt x="398" y="66"/>
                  </a:cubicBezTo>
                  <a:cubicBezTo>
                    <a:pt x="398" y="66"/>
                    <a:pt x="397" y="66"/>
                    <a:pt x="397" y="65"/>
                  </a:cubicBezTo>
                  <a:cubicBezTo>
                    <a:pt x="393" y="63"/>
                    <a:pt x="389" y="60"/>
                    <a:pt x="386" y="56"/>
                  </a:cubicBezTo>
                  <a:cubicBezTo>
                    <a:pt x="385" y="53"/>
                    <a:pt x="386" y="50"/>
                    <a:pt x="386" y="48"/>
                  </a:cubicBezTo>
                  <a:cubicBezTo>
                    <a:pt x="386" y="43"/>
                    <a:pt x="386" y="38"/>
                    <a:pt x="386" y="34"/>
                  </a:cubicBezTo>
                  <a:cubicBezTo>
                    <a:pt x="386" y="27"/>
                    <a:pt x="386" y="21"/>
                    <a:pt x="386" y="15"/>
                  </a:cubicBezTo>
                  <a:cubicBezTo>
                    <a:pt x="380" y="10"/>
                    <a:pt x="375" y="5"/>
                    <a:pt x="370" y="0"/>
                  </a:cubicBezTo>
                  <a:cubicBezTo>
                    <a:pt x="369" y="0"/>
                    <a:pt x="367" y="0"/>
                    <a:pt x="365" y="0"/>
                  </a:cubicBezTo>
                  <a:cubicBezTo>
                    <a:pt x="360" y="0"/>
                    <a:pt x="355" y="0"/>
                    <a:pt x="351" y="0"/>
                  </a:cubicBezTo>
                  <a:cubicBezTo>
                    <a:pt x="349" y="0"/>
                    <a:pt x="344" y="1"/>
                    <a:pt x="342" y="0"/>
                  </a:cubicBezTo>
                  <a:cubicBezTo>
                    <a:pt x="341" y="1"/>
                    <a:pt x="339" y="2"/>
                    <a:pt x="338" y="2"/>
                  </a:cubicBezTo>
                  <a:cubicBezTo>
                    <a:pt x="334" y="4"/>
                    <a:pt x="330" y="6"/>
                    <a:pt x="325" y="8"/>
                  </a:cubicBezTo>
                  <a:cubicBezTo>
                    <a:pt x="321" y="10"/>
                    <a:pt x="317" y="13"/>
                    <a:pt x="312" y="14"/>
                  </a:cubicBezTo>
                  <a:cubicBezTo>
                    <a:pt x="304" y="16"/>
                    <a:pt x="296" y="18"/>
                    <a:pt x="288" y="20"/>
                  </a:cubicBezTo>
                  <a:cubicBezTo>
                    <a:pt x="283" y="21"/>
                    <a:pt x="276" y="24"/>
                    <a:pt x="271" y="24"/>
                  </a:cubicBezTo>
                  <a:cubicBezTo>
                    <a:pt x="268" y="24"/>
                    <a:pt x="265" y="23"/>
                    <a:pt x="263" y="22"/>
                  </a:cubicBezTo>
                  <a:cubicBezTo>
                    <a:pt x="258" y="21"/>
                    <a:pt x="254" y="19"/>
                    <a:pt x="249" y="18"/>
                  </a:cubicBezTo>
                  <a:cubicBezTo>
                    <a:pt x="242" y="16"/>
                    <a:pt x="239" y="16"/>
                    <a:pt x="233" y="14"/>
                  </a:cubicBezTo>
                  <a:cubicBezTo>
                    <a:pt x="224" y="11"/>
                    <a:pt x="215" y="8"/>
                    <a:pt x="206" y="5"/>
                  </a:cubicBezTo>
                  <a:cubicBezTo>
                    <a:pt x="203" y="3"/>
                    <a:pt x="200" y="2"/>
                    <a:pt x="196" y="1"/>
                  </a:cubicBezTo>
                  <a:cubicBezTo>
                    <a:pt x="196" y="1"/>
                    <a:pt x="195" y="0"/>
                    <a:pt x="194" y="0"/>
                  </a:cubicBezTo>
                  <a:cubicBezTo>
                    <a:pt x="194" y="0"/>
                    <a:pt x="194" y="0"/>
                    <a:pt x="194" y="0"/>
                  </a:cubicBezTo>
                  <a:cubicBezTo>
                    <a:pt x="185" y="0"/>
                    <a:pt x="177" y="0"/>
                    <a:pt x="168" y="0"/>
                  </a:cubicBezTo>
                  <a:cubicBezTo>
                    <a:pt x="166" y="0"/>
                    <a:pt x="165" y="0"/>
                    <a:pt x="163" y="0"/>
                  </a:cubicBezTo>
                  <a:cubicBezTo>
                    <a:pt x="163" y="0"/>
                    <a:pt x="162" y="0"/>
                    <a:pt x="162" y="0"/>
                  </a:cubicBezTo>
                  <a:cubicBezTo>
                    <a:pt x="162" y="0"/>
                    <a:pt x="162" y="0"/>
                    <a:pt x="162" y="1"/>
                  </a:cubicBezTo>
                  <a:cubicBezTo>
                    <a:pt x="157" y="3"/>
                    <a:pt x="153" y="5"/>
                    <a:pt x="149" y="7"/>
                  </a:cubicBezTo>
                  <a:cubicBezTo>
                    <a:pt x="118" y="23"/>
                    <a:pt x="87" y="39"/>
                    <a:pt x="56" y="56"/>
                  </a:cubicBezTo>
                  <a:cubicBezTo>
                    <a:pt x="50" y="59"/>
                    <a:pt x="43" y="63"/>
                    <a:pt x="36" y="66"/>
                  </a:cubicBezTo>
                  <a:cubicBezTo>
                    <a:pt x="24" y="71"/>
                    <a:pt x="12" y="76"/>
                    <a:pt x="0" y="81"/>
                  </a:cubicBezTo>
                  <a:cubicBezTo>
                    <a:pt x="0" y="81"/>
                    <a:pt x="0" y="81"/>
                    <a:pt x="0" y="81"/>
                  </a:cubicBezTo>
                  <a:cubicBezTo>
                    <a:pt x="0" y="96"/>
                    <a:pt x="0" y="111"/>
                    <a:pt x="0" y="126"/>
                  </a:cubicBezTo>
                  <a:cubicBezTo>
                    <a:pt x="0" y="128"/>
                    <a:pt x="0" y="130"/>
                    <a:pt x="0" y="132"/>
                  </a:cubicBezTo>
                  <a:cubicBezTo>
                    <a:pt x="1" y="135"/>
                    <a:pt x="3" y="138"/>
                    <a:pt x="4" y="141"/>
                  </a:cubicBezTo>
                  <a:cubicBezTo>
                    <a:pt x="18" y="168"/>
                    <a:pt x="31" y="194"/>
                    <a:pt x="45" y="221"/>
                  </a:cubicBezTo>
                  <a:cubicBezTo>
                    <a:pt x="48" y="226"/>
                    <a:pt x="51" y="231"/>
                    <a:pt x="52" y="236"/>
                  </a:cubicBezTo>
                  <a:cubicBezTo>
                    <a:pt x="54" y="250"/>
                    <a:pt x="56" y="263"/>
                    <a:pt x="58" y="276"/>
                  </a:cubicBezTo>
                  <a:cubicBezTo>
                    <a:pt x="60" y="290"/>
                    <a:pt x="63" y="303"/>
                    <a:pt x="65" y="317"/>
                  </a:cubicBezTo>
                  <a:cubicBezTo>
                    <a:pt x="66" y="326"/>
                    <a:pt x="63" y="335"/>
                    <a:pt x="61" y="343"/>
                  </a:cubicBezTo>
                  <a:cubicBezTo>
                    <a:pt x="60" y="351"/>
                    <a:pt x="58" y="359"/>
                    <a:pt x="57" y="366"/>
                  </a:cubicBezTo>
                  <a:cubicBezTo>
                    <a:pt x="56" y="369"/>
                    <a:pt x="56" y="371"/>
                    <a:pt x="56" y="373"/>
                  </a:cubicBezTo>
                  <a:cubicBezTo>
                    <a:pt x="56" y="373"/>
                    <a:pt x="56" y="374"/>
                    <a:pt x="56" y="374"/>
                  </a:cubicBezTo>
                  <a:cubicBezTo>
                    <a:pt x="57" y="386"/>
                    <a:pt x="57" y="398"/>
                    <a:pt x="57" y="410"/>
                  </a:cubicBezTo>
                  <a:cubicBezTo>
                    <a:pt x="62" y="415"/>
                    <a:pt x="67" y="420"/>
                    <a:pt x="72" y="426"/>
                  </a:cubicBezTo>
                  <a:cubicBezTo>
                    <a:pt x="91" y="448"/>
                    <a:pt x="111" y="469"/>
                    <a:pt x="130" y="491"/>
                  </a:cubicBezTo>
                  <a:cubicBezTo>
                    <a:pt x="136" y="498"/>
                    <a:pt x="142" y="505"/>
                    <a:pt x="148" y="511"/>
                  </a:cubicBezTo>
                  <a:cubicBezTo>
                    <a:pt x="150" y="513"/>
                    <a:pt x="151" y="516"/>
                    <a:pt x="151" y="518"/>
                  </a:cubicBezTo>
                  <a:cubicBezTo>
                    <a:pt x="153" y="524"/>
                    <a:pt x="154" y="529"/>
                    <a:pt x="156" y="534"/>
                  </a:cubicBezTo>
                  <a:cubicBezTo>
                    <a:pt x="175" y="549"/>
                    <a:pt x="194" y="564"/>
                    <a:pt x="213" y="579"/>
                  </a:cubicBezTo>
                  <a:cubicBezTo>
                    <a:pt x="217" y="579"/>
                    <a:pt x="222" y="579"/>
                    <a:pt x="226" y="579"/>
                  </a:cubicBezTo>
                  <a:cubicBezTo>
                    <a:pt x="229" y="576"/>
                    <a:pt x="232" y="573"/>
                    <a:pt x="235" y="570"/>
                  </a:cubicBezTo>
                  <a:cubicBezTo>
                    <a:pt x="259" y="546"/>
                    <a:pt x="283" y="521"/>
                    <a:pt x="307" y="497"/>
                  </a:cubicBezTo>
                  <a:cubicBezTo>
                    <a:pt x="308" y="495"/>
                    <a:pt x="311" y="495"/>
                    <a:pt x="312" y="496"/>
                  </a:cubicBezTo>
                  <a:cubicBezTo>
                    <a:pt x="316" y="498"/>
                    <a:pt x="319" y="501"/>
                    <a:pt x="322" y="503"/>
                  </a:cubicBezTo>
                  <a:cubicBezTo>
                    <a:pt x="326" y="506"/>
                    <a:pt x="332" y="509"/>
                    <a:pt x="335" y="512"/>
                  </a:cubicBezTo>
                  <a:cubicBezTo>
                    <a:pt x="335" y="512"/>
                    <a:pt x="335" y="512"/>
                    <a:pt x="335" y="512"/>
                  </a:cubicBezTo>
                  <a:cubicBezTo>
                    <a:pt x="337" y="512"/>
                    <a:pt x="338" y="513"/>
                    <a:pt x="339" y="513"/>
                  </a:cubicBezTo>
                  <a:cubicBezTo>
                    <a:pt x="345" y="513"/>
                    <a:pt x="350" y="514"/>
                    <a:pt x="355" y="514"/>
                  </a:cubicBezTo>
                  <a:cubicBezTo>
                    <a:pt x="362" y="515"/>
                    <a:pt x="368" y="515"/>
                    <a:pt x="375" y="516"/>
                  </a:cubicBezTo>
                  <a:cubicBezTo>
                    <a:pt x="381" y="518"/>
                    <a:pt x="388" y="519"/>
                    <a:pt x="394" y="521"/>
                  </a:cubicBezTo>
                  <a:cubicBezTo>
                    <a:pt x="397" y="522"/>
                    <a:pt x="401" y="523"/>
                    <a:pt x="404" y="524"/>
                  </a:cubicBezTo>
                  <a:cubicBezTo>
                    <a:pt x="406" y="524"/>
                    <a:pt x="409" y="526"/>
                    <a:pt x="411" y="526"/>
                  </a:cubicBezTo>
                  <a:cubicBezTo>
                    <a:pt x="415" y="525"/>
                    <a:pt x="418" y="518"/>
                    <a:pt x="420" y="514"/>
                  </a:cubicBezTo>
                  <a:cubicBezTo>
                    <a:pt x="421" y="512"/>
                    <a:pt x="423" y="509"/>
                    <a:pt x="424" y="506"/>
                  </a:cubicBezTo>
                  <a:cubicBezTo>
                    <a:pt x="424" y="503"/>
                    <a:pt x="426" y="502"/>
                    <a:pt x="428" y="502"/>
                  </a:cubicBezTo>
                  <a:cubicBezTo>
                    <a:pt x="442" y="501"/>
                    <a:pt x="457" y="497"/>
                    <a:pt x="468" y="488"/>
                  </a:cubicBezTo>
                  <a:cubicBezTo>
                    <a:pt x="472" y="484"/>
                    <a:pt x="476" y="480"/>
                    <a:pt x="479" y="476"/>
                  </a:cubicBezTo>
                  <a:cubicBezTo>
                    <a:pt x="479" y="476"/>
                    <a:pt x="480" y="476"/>
                    <a:pt x="479" y="476"/>
                  </a:cubicBezTo>
                  <a:cubicBezTo>
                    <a:pt x="479" y="476"/>
                    <a:pt x="479" y="476"/>
                    <a:pt x="479" y="476"/>
                  </a:cubicBezTo>
                  <a:cubicBezTo>
                    <a:pt x="479" y="476"/>
                    <a:pt x="479" y="476"/>
                    <a:pt x="479" y="476"/>
                  </a:cubicBezTo>
                  <a:cubicBezTo>
                    <a:pt x="480" y="476"/>
                    <a:pt x="480" y="476"/>
                    <a:pt x="480" y="475"/>
                  </a:cubicBezTo>
                  <a:cubicBezTo>
                    <a:pt x="481" y="475"/>
                    <a:pt x="482" y="474"/>
                    <a:pt x="483" y="474"/>
                  </a:cubicBezTo>
                  <a:cubicBezTo>
                    <a:pt x="484" y="474"/>
                    <a:pt x="485" y="474"/>
                    <a:pt x="486" y="474"/>
                  </a:cubicBezTo>
                  <a:cubicBezTo>
                    <a:pt x="494" y="474"/>
                    <a:pt x="503" y="473"/>
                    <a:pt x="511" y="474"/>
                  </a:cubicBezTo>
                  <a:cubicBezTo>
                    <a:pt x="514" y="475"/>
                    <a:pt x="515" y="476"/>
                    <a:pt x="517" y="478"/>
                  </a:cubicBezTo>
                  <a:cubicBezTo>
                    <a:pt x="520" y="481"/>
                    <a:pt x="523" y="484"/>
                    <a:pt x="526" y="487"/>
                  </a:cubicBezTo>
                  <a:cubicBezTo>
                    <a:pt x="531" y="492"/>
                    <a:pt x="535" y="497"/>
                    <a:pt x="540" y="501"/>
                  </a:cubicBezTo>
                  <a:cubicBezTo>
                    <a:pt x="549" y="501"/>
                    <a:pt x="558" y="501"/>
                    <a:pt x="567" y="499"/>
                  </a:cubicBezTo>
                  <a:cubicBezTo>
                    <a:pt x="568" y="499"/>
                    <a:pt x="568" y="499"/>
                    <a:pt x="569" y="498"/>
                  </a:cubicBezTo>
                  <a:cubicBezTo>
                    <a:pt x="569" y="498"/>
                    <a:pt x="570" y="498"/>
                    <a:pt x="570" y="498"/>
                  </a:cubicBezTo>
                  <a:cubicBezTo>
                    <a:pt x="572" y="496"/>
                    <a:pt x="574" y="494"/>
                    <a:pt x="575" y="492"/>
                  </a:cubicBezTo>
                  <a:cubicBezTo>
                    <a:pt x="578" y="489"/>
                    <a:pt x="581" y="484"/>
                    <a:pt x="585" y="483"/>
                  </a:cubicBezTo>
                  <a:cubicBezTo>
                    <a:pt x="589" y="483"/>
                    <a:pt x="593" y="483"/>
                    <a:pt x="597" y="483"/>
                  </a:cubicBezTo>
                  <a:cubicBezTo>
                    <a:pt x="600" y="483"/>
                    <a:pt x="605" y="481"/>
                    <a:pt x="608" y="483"/>
                  </a:cubicBezTo>
                  <a:cubicBezTo>
                    <a:pt x="610" y="484"/>
                    <a:pt x="612" y="486"/>
                    <a:pt x="613" y="488"/>
                  </a:cubicBezTo>
                  <a:cubicBezTo>
                    <a:pt x="616" y="492"/>
                    <a:pt x="620" y="496"/>
                    <a:pt x="623" y="500"/>
                  </a:cubicBezTo>
                  <a:cubicBezTo>
                    <a:pt x="627" y="505"/>
                    <a:pt x="632" y="510"/>
                    <a:pt x="636" y="515"/>
                  </a:cubicBezTo>
                  <a:cubicBezTo>
                    <a:pt x="650" y="515"/>
                    <a:pt x="665" y="515"/>
                    <a:pt x="679" y="515"/>
                  </a:cubicBezTo>
                  <a:cubicBezTo>
                    <a:pt x="681" y="509"/>
                    <a:pt x="683" y="503"/>
                    <a:pt x="685" y="498"/>
                  </a:cubicBezTo>
                  <a:cubicBezTo>
                    <a:pt x="686" y="492"/>
                    <a:pt x="687" y="488"/>
                    <a:pt x="692" y="485"/>
                  </a:cubicBezTo>
                  <a:cubicBezTo>
                    <a:pt x="704" y="477"/>
                    <a:pt x="716" y="469"/>
                    <a:pt x="729" y="461"/>
                  </a:cubicBezTo>
                  <a:cubicBezTo>
                    <a:pt x="733" y="459"/>
                    <a:pt x="737" y="456"/>
                    <a:pt x="741" y="454"/>
                  </a:cubicBezTo>
                  <a:cubicBezTo>
                    <a:pt x="757" y="445"/>
                    <a:pt x="773" y="437"/>
                    <a:pt x="789" y="428"/>
                  </a:cubicBezTo>
                  <a:cubicBezTo>
                    <a:pt x="794" y="426"/>
                    <a:pt x="799" y="423"/>
                    <a:pt x="804" y="420"/>
                  </a:cubicBezTo>
                  <a:cubicBezTo>
                    <a:pt x="804" y="420"/>
                    <a:pt x="804" y="420"/>
                    <a:pt x="804" y="420"/>
                  </a:cubicBezTo>
                  <a:cubicBezTo>
                    <a:pt x="804" y="420"/>
                    <a:pt x="806" y="419"/>
                    <a:pt x="806" y="418"/>
                  </a:cubicBezTo>
                  <a:cubicBezTo>
                    <a:pt x="808" y="417"/>
                    <a:pt x="809" y="415"/>
                    <a:pt x="811" y="413"/>
                  </a:cubicBezTo>
                  <a:cubicBezTo>
                    <a:pt x="804" y="405"/>
                    <a:pt x="797" y="396"/>
                    <a:pt x="790" y="388"/>
                  </a:cubicBezTo>
                  <a:cubicBezTo>
                    <a:pt x="783" y="379"/>
                    <a:pt x="776" y="370"/>
                    <a:pt x="770" y="361"/>
                  </a:cubicBezTo>
                  <a:cubicBezTo>
                    <a:pt x="765" y="353"/>
                    <a:pt x="757" y="343"/>
                    <a:pt x="759" y="333"/>
                  </a:cubicBezTo>
                  <a:cubicBezTo>
                    <a:pt x="764" y="314"/>
                    <a:pt x="770" y="296"/>
                    <a:pt x="775" y="278"/>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1" name="Google Shape;1221;p124"/>
            <p:cNvSpPr/>
            <p:nvPr/>
          </p:nvSpPr>
          <p:spPr>
            <a:xfrm>
              <a:off x="5634038" y="3275013"/>
              <a:ext cx="520700" cy="1246188"/>
            </a:xfrm>
            <a:custGeom>
              <a:rect b="b" l="l" r="r" t="t"/>
              <a:pathLst>
                <a:path extrusionOk="0" h="977" w="409">
                  <a:moveTo>
                    <a:pt x="194" y="921"/>
                  </a:moveTo>
                  <a:cubicBezTo>
                    <a:pt x="199" y="913"/>
                    <a:pt x="204" y="906"/>
                    <a:pt x="210" y="899"/>
                  </a:cubicBezTo>
                  <a:cubicBezTo>
                    <a:pt x="213" y="895"/>
                    <a:pt x="216" y="890"/>
                    <a:pt x="220" y="886"/>
                  </a:cubicBezTo>
                  <a:cubicBezTo>
                    <a:pt x="222" y="883"/>
                    <a:pt x="225" y="881"/>
                    <a:pt x="227" y="879"/>
                  </a:cubicBezTo>
                  <a:cubicBezTo>
                    <a:pt x="233" y="874"/>
                    <a:pt x="238" y="869"/>
                    <a:pt x="244" y="864"/>
                  </a:cubicBezTo>
                  <a:cubicBezTo>
                    <a:pt x="246" y="862"/>
                    <a:pt x="250" y="858"/>
                    <a:pt x="253" y="857"/>
                  </a:cubicBezTo>
                  <a:cubicBezTo>
                    <a:pt x="263" y="856"/>
                    <a:pt x="273" y="857"/>
                    <a:pt x="283" y="857"/>
                  </a:cubicBezTo>
                  <a:cubicBezTo>
                    <a:pt x="296" y="857"/>
                    <a:pt x="310" y="856"/>
                    <a:pt x="323" y="856"/>
                  </a:cubicBezTo>
                  <a:cubicBezTo>
                    <a:pt x="326" y="856"/>
                    <a:pt x="329" y="856"/>
                    <a:pt x="331" y="857"/>
                  </a:cubicBezTo>
                  <a:cubicBezTo>
                    <a:pt x="335" y="858"/>
                    <a:pt x="338" y="861"/>
                    <a:pt x="341" y="862"/>
                  </a:cubicBezTo>
                  <a:cubicBezTo>
                    <a:pt x="353" y="869"/>
                    <a:pt x="364" y="876"/>
                    <a:pt x="376" y="882"/>
                  </a:cubicBezTo>
                  <a:cubicBezTo>
                    <a:pt x="376" y="883"/>
                    <a:pt x="377" y="883"/>
                    <a:pt x="377" y="883"/>
                  </a:cubicBezTo>
                  <a:cubicBezTo>
                    <a:pt x="379" y="883"/>
                    <a:pt x="382" y="883"/>
                    <a:pt x="383" y="883"/>
                  </a:cubicBezTo>
                  <a:cubicBezTo>
                    <a:pt x="388" y="883"/>
                    <a:pt x="393" y="883"/>
                    <a:pt x="398" y="883"/>
                  </a:cubicBezTo>
                  <a:cubicBezTo>
                    <a:pt x="402" y="880"/>
                    <a:pt x="405" y="877"/>
                    <a:pt x="409" y="874"/>
                  </a:cubicBezTo>
                  <a:cubicBezTo>
                    <a:pt x="407" y="873"/>
                    <a:pt x="405" y="872"/>
                    <a:pt x="403" y="870"/>
                  </a:cubicBezTo>
                  <a:cubicBezTo>
                    <a:pt x="400" y="868"/>
                    <a:pt x="394" y="866"/>
                    <a:pt x="394" y="862"/>
                  </a:cubicBezTo>
                  <a:cubicBezTo>
                    <a:pt x="393" y="858"/>
                    <a:pt x="394" y="854"/>
                    <a:pt x="394" y="850"/>
                  </a:cubicBezTo>
                  <a:cubicBezTo>
                    <a:pt x="394" y="844"/>
                    <a:pt x="393" y="839"/>
                    <a:pt x="394" y="834"/>
                  </a:cubicBezTo>
                  <a:cubicBezTo>
                    <a:pt x="394" y="833"/>
                    <a:pt x="394" y="833"/>
                    <a:pt x="394" y="833"/>
                  </a:cubicBezTo>
                  <a:cubicBezTo>
                    <a:pt x="393" y="832"/>
                    <a:pt x="393" y="832"/>
                    <a:pt x="393" y="831"/>
                  </a:cubicBezTo>
                  <a:cubicBezTo>
                    <a:pt x="385" y="812"/>
                    <a:pt x="378" y="793"/>
                    <a:pt x="370" y="775"/>
                  </a:cubicBezTo>
                  <a:cubicBezTo>
                    <a:pt x="359" y="745"/>
                    <a:pt x="347" y="716"/>
                    <a:pt x="336" y="686"/>
                  </a:cubicBezTo>
                  <a:cubicBezTo>
                    <a:pt x="328" y="667"/>
                    <a:pt x="321" y="648"/>
                    <a:pt x="313" y="628"/>
                  </a:cubicBezTo>
                  <a:cubicBezTo>
                    <a:pt x="313" y="628"/>
                    <a:pt x="312" y="626"/>
                    <a:pt x="312" y="625"/>
                  </a:cubicBezTo>
                  <a:cubicBezTo>
                    <a:pt x="312" y="625"/>
                    <a:pt x="312" y="625"/>
                    <a:pt x="312" y="625"/>
                  </a:cubicBezTo>
                  <a:cubicBezTo>
                    <a:pt x="312" y="625"/>
                    <a:pt x="312" y="625"/>
                    <a:pt x="312" y="625"/>
                  </a:cubicBezTo>
                  <a:cubicBezTo>
                    <a:pt x="310" y="624"/>
                    <a:pt x="309" y="622"/>
                    <a:pt x="308" y="621"/>
                  </a:cubicBezTo>
                  <a:cubicBezTo>
                    <a:pt x="299" y="614"/>
                    <a:pt x="291" y="606"/>
                    <a:pt x="283" y="598"/>
                  </a:cubicBezTo>
                  <a:cubicBezTo>
                    <a:pt x="281" y="597"/>
                    <a:pt x="278" y="595"/>
                    <a:pt x="277" y="593"/>
                  </a:cubicBezTo>
                  <a:cubicBezTo>
                    <a:pt x="274" y="590"/>
                    <a:pt x="276" y="585"/>
                    <a:pt x="276" y="581"/>
                  </a:cubicBezTo>
                  <a:cubicBezTo>
                    <a:pt x="277" y="575"/>
                    <a:pt x="277" y="570"/>
                    <a:pt x="277" y="564"/>
                  </a:cubicBezTo>
                  <a:cubicBezTo>
                    <a:pt x="278" y="562"/>
                    <a:pt x="278" y="560"/>
                    <a:pt x="279" y="559"/>
                  </a:cubicBezTo>
                  <a:cubicBezTo>
                    <a:pt x="288" y="543"/>
                    <a:pt x="300" y="528"/>
                    <a:pt x="311" y="512"/>
                  </a:cubicBezTo>
                  <a:cubicBezTo>
                    <a:pt x="317" y="503"/>
                    <a:pt x="323" y="493"/>
                    <a:pt x="330" y="484"/>
                  </a:cubicBezTo>
                  <a:cubicBezTo>
                    <a:pt x="330" y="483"/>
                    <a:pt x="337" y="473"/>
                    <a:pt x="339" y="471"/>
                  </a:cubicBezTo>
                  <a:cubicBezTo>
                    <a:pt x="339" y="471"/>
                    <a:pt x="339" y="471"/>
                    <a:pt x="339" y="471"/>
                  </a:cubicBezTo>
                  <a:cubicBezTo>
                    <a:pt x="338" y="469"/>
                    <a:pt x="339" y="467"/>
                    <a:pt x="339" y="465"/>
                  </a:cubicBezTo>
                  <a:cubicBezTo>
                    <a:pt x="339" y="460"/>
                    <a:pt x="339" y="454"/>
                    <a:pt x="339" y="448"/>
                  </a:cubicBezTo>
                  <a:cubicBezTo>
                    <a:pt x="339" y="440"/>
                    <a:pt x="339" y="432"/>
                    <a:pt x="339" y="424"/>
                  </a:cubicBezTo>
                  <a:cubicBezTo>
                    <a:pt x="325" y="409"/>
                    <a:pt x="311" y="393"/>
                    <a:pt x="298" y="377"/>
                  </a:cubicBezTo>
                  <a:cubicBezTo>
                    <a:pt x="295" y="374"/>
                    <a:pt x="292" y="371"/>
                    <a:pt x="290" y="368"/>
                  </a:cubicBezTo>
                  <a:cubicBezTo>
                    <a:pt x="289" y="367"/>
                    <a:pt x="287" y="365"/>
                    <a:pt x="287" y="364"/>
                  </a:cubicBezTo>
                  <a:cubicBezTo>
                    <a:pt x="286" y="361"/>
                    <a:pt x="286" y="358"/>
                    <a:pt x="285" y="356"/>
                  </a:cubicBezTo>
                  <a:cubicBezTo>
                    <a:pt x="284" y="350"/>
                    <a:pt x="283" y="345"/>
                    <a:pt x="283" y="340"/>
                  </a:cubicBezTo>
                  <a:cubicBezTo>
                    <a:pt x="280" y="328"/>
                    <a:pt x="278" y="316"/>
                    <a:pt x="276" y="305"/>
                  </a:cubicBezTo>
                  <a:cubicBezTo>
                    <a:pt x="276" y="302"/>
                    <a:pt x="275" y="299"/>
                    <a:pt x="275" y="296"/>
                  </a:cubicBezTo>
                  <a:cubicBezTo>
                    <a:pt x="275" y="295"/>
                    <a:pt x="275" y="295"/>
                    <a:pt x="275" y="295"/>
                  </a:cubicBezTo>
                  <a:cubicBezTo>
                    <a:pt x="274" y="294"/>
                    <a:pt x="274" y="293"/>
                    <a:pt x="273" y="292"/>
                  </a:cubicBezTo>
                  <a:cubicBezTo>
                    <a:pt x="267" y="282"/>
                    <a:pt x="261" y="273"/>
                    <a:pt x="255" y="263"/>
                  </a:cubicBezTo>
                  <a:cubicBezTo>
                    <a:pt x="253" y="259"/>
                    <a:pt x="250" y="256"/>
                    <a:pt x="249" y="253"/>
                  </a:cubicBezTo>
                  <a:cubicBezTo>
                    <a:pt x="247" y="250"/>
                    <a:pt x="248" y="246"/>
                    <a:pt x="249" y="243"/>
                  </a:cubicBezTo>
                  <a:cubicBezTo>
                    <a:pt x="249" y="239"/>
                    <a:pt x="249" y="232"/>
                    <a:pt x="251" y="228"/>
                  </a:cubicBezTo>
                  <a:cubicBezTo>
                    <a:pt x="253" y="226"/>
                    <a:pt x="256" y="223"/>
                    <a:pt x="258" y="221"/>
                  </a:cubicBezTo>
                  <a:cubicBezTo>
                    <a:pt x="263" y="214"/>
                    <a:pt x="269" y="207"/>
                    <a:pt x="275" y="200"/>
                  </a:cubicBezTo>
                  <a:cubicBezTo>
                    <a:pt x="275" y="196"/>
                    <a:pt x="275" y="191"/>
                    <a:pt x="275" y="186"/>
                  </a:cubicBezTo>
                  <a:cubicBezTo>
                    <a:pt x="266" y="185"/>
                    <a:pt x="257" y="184"/>
                    <a:pt x="249" y="182"/>
                  </a:cubicBezTo>
                  <a:cubicBezTo>
                    <a:pt x="245" y="182"/>
                    <a:pt x="240" y="182"/>
                    <a:pt x="238" y="179"/>
                  </a:cubicBezTo>
                  <a:cubicBezTo>
                    <a:pt x="236" y="177"/>
                    <a:pt x="234" y="174"/>
                    <a:pt x="232" y="172"/>
                  </a:cubicBezTo>
                  <a:cubicBezTo>
                    <a:pt x="226" y="163"/>
                    <a:pt x="220" y="155"/>
                    <a:pt x="213" y="146"/>
                  </a:cubicBezTo>
                  <a:cubicBezTo>
                    <a:pt x="212" y="144"/>
                    <a:pt x="210" y="142"/>
                    <a:pt x="210" y="140"/>
                  </a:cubicBezTo>
                  <a:cubicBezTo>
                    <a:pt x="209" y="136"/>
                    <a:pt x="209" y="131"/>
                    <a:pt x="210" y="128"/>
                  </a:cubicBezTo>
                  <a:cubicBezTo>
                    <a:pt x="212" y="126"/>
                    <a:pt x="214" y="123"/>
                    <a:pt x="216" y="121"/>
                  </a:cubicBezTo>
                  <a:cubicBezTo>
                    <a:pt x="219" y="116"/>
                    <a:pt x="222" y="112"/>
                    <a:pt x="226" y="107"/>
                  </a:cubicBezTo>
                  <a:cubicBezTo>
                    <a:pt x="229" y="103"/>
                    <a:pt x="232" y="99"/>
                    <a:pt x="234" y="95"/>
                  </a:cubicBezTo>
                  <a:cubicBezTo>
                    <a:pt x="235" y="95"/>
                    <a:pt x="236" y="93"/>
                    <a:pt x="236" y="92"/>
                  </a:cubicBezTo>
                  <a:cubicBezTo>
                    <a:pt x="236" y="91"/>
                    <a:pt x="237" y="88"/>
                    <a:pt x="237" y="87"/>
                  </a:cubicBezTo>
                  <a:cubicBezTo>
                    <a:pt x="237" y="83"/>
                    <a:pt x="237" y="79"/>
                    <a:pt x="237" y="75"/>
                  </a:cubicBezTo>
                  <a:cubicBezTo>
                    <a:pt x="237" y="64"/>
                    <a:pt x="237" y="53"/>
                    <a:pt x="237" y="42"/>
                  </a:cubicBezTo>
                  <a:cubicBezTo>
                    <a:pt x="237" y="28"/>
                    <a:pt x="237" y="14"/>
                    <a:pt x="237" y="0"/>
                  </a:cubicBezTo>
                  <a:cubicBezTo>
                    <a:pt x="236" y="0"/>
                    <a:pt x="236" y="0"/>
                    <a:pt x="235" y="0"/>
                  </a:cubicBezTo>
                  <a:cubicBezTo>
                    <a:pt x="235" y="0"/>
                    <a:pt x="235" y="0"/>
                    <a:pt x="235" y="0"/>
                  </a:cubicBezTo>
                  <a:cubicBezTo>
                    <a:pt x="234" y="1"/>
                    <a:pt x="232" y="2"/>
                    <a:pt x="231" y="3"/>
                  </a:cubicBezTo>
                  <a:cubicBezTo>
                    <a:pt x="225" y="8"/>
                    <a:pt x="218" y="13"/>
                    <a:pt x="212" y="17"/>
                  </a:cubicBezTo>
                  <a:cubicBezTo>
                    <a:pt x="201" y="25"/>
                    <a:pt x="191" y="33"/>
                    <a:pt x="181" y="40"/>
                  </a:cubicBezTo>
                  <a:cubicBezTo>
                    <a:pt x="177" y="56"/>
                    <a:pt x="173" y="71"/>
                    <a:pt x="169" y="87"/>
                  </a:cubicBezTo>
                  <a:cubicBezTo>
                    <a:pt x="164" y="104"/>
                    <a:pt x="159" y="122"/>
                    <a:pt x="154" y="140"/>
                  </a:cubicBezTo>
                  <a:cubicBezTo>
                    <a:pt x="154" y="141"/>
                    <a:pt x="154" y="142"/>
                    <a:pt x="154" y="143"/>
                  </a:cubicBezTo>
                  <a:cubicBezTo>
                    <a:pt x="154" y="143"/>
                    <a:pt x="154" y="144"/>
                    <a:pt x="154" y="144"/>
                  </a:cubicBezTo>
                  <a:cubicBezTo>
                    <a:pt x="154" y="145"/>
                    <a:pt x="154" y="146"/>
                    <a:pt x="154" y="147"/>
                  </a:cubicBezTo>
                  <a:cubicBezTo>
                    <a:pt x="154" y="157"/>
                    <a:pt x="154" y="167"/>
                    <a:pt x="154" y="177"/>
                  </a:cubicBezTo>
                  <a:cubicBezTo>
                    <a:pt x="154" y="186"/>
                    <a:pt x="154" y="195"/>
                    <a:pt x="154" y="204"/>
                  </a:cubicBezTo>
                  <a:cubicBezTo>
                    <a:pt x="154" y="206"/>
                    <a:pt x="154" y="208"/>
                    <a:pt x="152" y="210"/>
                  </a:cubicBezTo>
                  <a:cubicBezTo>
                    <a:pt x="151" y="212"/>
                    <a:pt x="149" y="213"/>
                    <a:pt x="148" y="215"/>
                  </a:cubicBezTo>
                  <a:cubicBezTo>
                    <a:pt x="137" y="227"/>
                    <a:pt x="126" y="239"/>
                    <a:pt x="116" y="251"/>
                  </a:cubicBezTo>
                  <a:cubicBezTo>
                    <a:pt x="116" y="252"/>
                    <a:pt x="116" y="252"/>
                    <a:pt x="116" y="252"/>
                  </a:cubicBezTo>
                  <a:cubicBezTo>
                    <a:pt x="116" y="268"/>
                    <a:pt x="116" y="283"/>
                    <a:pt x="116" y="299"/>
                  </a:cubicBezTo>
                  <a:cubicBezTo>
                    <a:pt x="116" y="302"/>
                    <a:pt x="116" y="305"/>
                    <a:pt x="114" y="308"/>
                  </a:cubicBezTo>
                  <a:cubicBezTo>
                    <a:pt x="112" y="312"/>
                    <a:pt x="110" y="317"/>
                    <a:pt x="107" y="321"/>
                  </a:cubicBezTo>
                  <a:cubicBezTo>
                    <a:pt x="99" y="337"/>
                    <a:pt x="91" y="352"/>
                    <a:pt x="83" y="368"/>
                  </a:cubicBezTo>
                  <a:cubicBezTo>
                    <a:pt x="80" y="373"/>
                    <a:pt x="77" y="379"/>
                    <a:pt x="74" y="385"/>
                  </a:cubicBezTo>
                  <a:cubicBezTo>
                    <a:pt x="73" y="387"/>
                    <a:pt x="72" y="389"/>
                    <a:pt x="70" y="391"/>
                  </a:cubicBezTo>
                  <a:cubicBezTo>
                    <a:pt x="59" y="401"/>
                    <a:pt x="48" y="411"/>
                    <a:pt x="36" y="421"/>
                  </a:cubicBezTo>
                  <a:cubicBezTo>
                    <a:pt x="35" y="422"/>
                    <a:pt x="33" y="424"/>
                    <a:pt x="31" y="424"/>
                  </a:cubicBezTo>
                  <a:cubicBezTo>
                    <a:pt x="29" y="425"/>
                    <a:pt x="26" y="424"/>
                    <a:pt x="24" y="424"/>
                  </a:cubicBezTo>
                  <a:cubicBezTo>
                    <a:pt x="18" y="424"/>
                    <a:pt x="12" y="424"/>
                    <a:pt x="6" y="424"/>
                  </a:cubicBezTo>
                  <a:cubicBezTo>
                    <a:pt x="4" y="427"/>
                    <a:pt x="2" y="431"/>
                    <a:pt x="0" y="434"/>
                  </a:cubicBezTo>
                  <a:cubicBezTo>
                    <a:pt x="0" y="434"/>
                    <a:pt x="0" y="434"/>
                    <a:pt x="0" y="434"/>
                  </a:cubicBezTo>
                  <a:cubicBezTo>
                    <a:pt x="1" y="435"/>
                    <a:pt x="2" y="437"/>
                    <a:pt x="0" y="436"/>
                  </a:cubicBezTo>
                  <a:cubicBezTo>
                    <a:pt x="0" y="437"/>
                    <a:pt x="0" y="438"/>
                    <a:pt x="0" y="438"/>
                  </a:cubicBezTo>
                  <a:cubicBezTo>
                    <a:pt x="0" y="444"/>
                    <a:pt x="0" y="449"/>
                    <a:pt x="0" y="455"/>
                  </a:cubicBezTo>
                  <a:cubicBezTo>
                    <a:pt x="0" y="461"/>
                    <a:pt x="0" y="467"/>
                    <a:pt x="0" y="472"/>
                  </a:cubicBezTo>
                  <a:cubicBezTo>
                    <a:pt x="0" y="474"/>
                    <a:pt x="0" y="476"/>
                    <a:pt x="0" y="478"/>
                  </a:cubicBezTo>
                  <a:cubicBezTo>
                    <a:pt x="1" y="479"/>
                    <a:pt x="1" y="481"/>
                    <a:pt x="1" y="480"/>
                  </a:cubicBezTo>
                  <a:cubicBezTo>
                    <a:pt x="6" y="496"/>
                    <a:pt x="13" y="511"/>
                    <a:pt x="18" y="526"/>
                  </a:cubicBezTo>
                  <a:cubicBezTo>
                    <a:pt x="23" y="537"/>
                    <a:pt x="27" y="548"/>
                    <a:pt x="31" y="559"/>
                  </a:cubicBezTo>
                  <a:cubicBezTo>
                    <a:pt x="34" y="566"/>
                    <a:pt x="37" y="572"/>
                    <a:pt x="39" y="579"/>
                  </a:cubicBezTo>
                  <a:cubicBezTo>
                    <a:pt x="40" y="582"/>
                    <a:pt x="40" y="585"/>
                    <a:pt x="40" y="589"/>
                  </a:cubicBezTo>
                  <a:cubicBezTo>
                    <a:pt x="40" y="598"/>
                    <a:pt x="41" y="608"/>
                    <a:pt x="41" y="617"/>
                  </a:cubicBezTo>
                  <a:cubicBezTo>
                    <a:pt x="42" y="640"/>
                    <a:pt x="43" y="663"/>
                    <a:pt x="44" y="686"/>
                  </a:cubicBezTo>
                  <a:cubicBezTo>
                    <a:pt x="44" y="689"/>
                    <a:pt x="44" y="693"/>
                    <a:pt x="44" y="696"/>
                  </a:cubicBezTo>
                  <a:cubicBezTo>
                    <a:pt x="44" y="696"/>
                    <a:pt x="44" y="696"/>
                    <a:pt x="45" y="697"/>
                  </a:cubicBezTo>
                  <a:cubicBezTo>
                    <a:pt x="46" y="698"/>
                    <a:pt x="48" y="703"/>
                    <a:pt x="49" y="704"/>
                  </a:cubicBezTo>
                  <a:cubicBezTo>
                    <a:pt x="52" y="709"/>
                    <a:pt x="55" y="713"/>
                    <a:pt x="58" y="718"/>
                  </a:cubicBezTo>
                  <a:cubicBezTo>
                    <a:pt x="63" y="727"/>
                    <a:pt x="69" y="736"/>
                    <a:pt x="75" y="744"/>
                  </a:cubicBezTo>
                  <a:cubicBezTo>
                    <a:pt x="77" y="748"/>
                    <a:pt x="77" y="752"/>
                    <a:pt x="78" y="757"/>
                  </a:cubicBezTo>
                  <a:cubicBezTo>
                    <a:pt x="80" y="779"/>
                    <a:pt x="83" y="801"/>
                    <a:pt x="86" y="824"/>
                  </a:cubicBezTo>
                  <a:cubicBezTo>
                    <a:pt x="86" y="828"/>
                    <a:pt x="88" y="834"/>
                    <a:pt x="87" y="839"/>
                  </a:cubicBezTo>
                  <a:cubicBezTo>
                    <a:pt x="86" y="846"/>
                    <a:pt x="84" y="853"/>
                    <a:pt x="82" y="860"/>
                  </a:cubicBezTo>
                  <a:cubicBezTo>
                    <a:pt x="77" y="878"/>
                    <a:pt x="73" y="896"/>
                    <a:pt x="68" y="914"/>
                  </a:cubicBezTo>
                  <a:cubicBezTo>
                    <a:pt x="68" y="914"/>
                    <a:pt x="68" y="914"/>
                    <a:pt x="68" y="914"/>
                  </a:cubicBezTo>
                  <a:cubicBezTo>
                    <a:pt x="68" y="915"/>
                    <a:pt x="68" y="915"/>
                    <a:pt x="68" y="916"/>
                  </a:cubicBezTo>
                  <a:cubicBezTo>
                    <a:pt x="62" y="925"/>
                    <a:pt x="56" y="935"/>
                    <a:pt x="50" y="945"/>
                  </a:cubicBezTo>
                  <a:cubicBezTo>
                    <a:pt x="50" y="945"/>
                    <a:pt x="50" y="945"/>
                    <a:pt x="50" y="945"/>
                  </a:cubicBezTo>
                  <a:cubicBezTo>
                    <a:pt x="49" y="946"/>
                    <a:pt x="49" y="948"/>
                    <a:pt x="48" y="949"/>
                  </a:cubicBezTo>
                  <a:cubicBezTo>
                    <a:pt x="47" y="953"/>
                    <a:pt x="45" y="956"/>
                    <a:pt x="44" y="960"/>
                  </a:cubicBezTo>
                  <a:cubicBezTo>
                    <a:pt x="42" y="963"/>
                    <a:pt x="41" y="967"/>
                    <a:pt x="40" y="971"/>
                  </a:cubicBezTo>
                  <a:cubicBezTo>
                    <a:pt x="42" y="971"/>
                    <a:pt x="45" y="971"/>
                    <a:pt x="48" y="971"/>
                  </a:cubicBezTo>
                  <a:cubicBezTo>
                    <a:pt x="83" y="973"/>
                    <a:pt x="117" y="975"/>
                    <a:pt x="152" y="977"/>
                  </a:cubicBezTo>
                  <a:cubicBezTo>
                    <a:pt x="166" y="958"/>
                    <a:pt x="180" y="939"/>
                    <a:pt x="194" y="921"/>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2" name="Google Shape;1222;p124"/>
            <p:cNvSpPr/>
            <p:nvPr/>
          </p:nvSpPr>
          <p:spPr>
            <a:xfrm>
              <a:off x="5913438" y="3276600"/>
              <a:ext cx="620713" cy="1104900"/>
            </a:xfrm>
            <a:custGeom>
              <a:rect b="b" l="l" r="r" t="t"/>
              <a:pathLst>
                <a:path extrusionOk="0" h="867" w="488">
                  <a:moveTo>
                    <a:pt x="245" y="816"/>
                  </a:moveTo>
                  <a:cubicBezTo>
                    <a:pt x="246" y="806"/>
                    <a:pt x="248" y="797"/>
                    <a:pt x="249" y="787"/>
                  </a:cubicBezTo>
                  <a:cubicBezTo>
                    <a:pt x="250" y="782"/>
                    <a:pt x="250" y="774"/>
                    <a:pt x="254" y="770"/>
                  </a:cubicBezTo>
                  <a:cubicBezTo>
                    <a:pt x="259" y="764"/>
                    <a:pt x="264" y="758"/>
                    <a:pt x="270" y="752"/>
                  </a:cubicBezTo>
                  <a:cubicBezTo>
                    <a:pt x="281" y="739"/>
                    <a:pt x="292" y="727"/>
                    <a:pt x="304" y="714"/>
                  </a:cubicBezTo>
                  <a:cubicBezTo>
                    <a:pt x="304" y="706"/>
                    <a:pt x="304" y="698"/>
                    <a:pt x="304" y="690"/>
                  </a:cubicBezTo>
                  <a:cubicBezTo>
                    <a:pt x="304" y="678"/>
                    <a:pt x="304" y="666"/>
                    <a:pt x="304" y="653"/>
                  </a:cubicBezTo>
                  <a:cubicBezTo>
                    <a:pt x="304" y="648"/>
                    <a:pt x="302" y="642"/>
                    <a:pt x="305" y="637"/>
                  </a:cubicBezTo>
                  <a:cubicBezTo>
                    <a:pt x="313" y="621"/>
                    <a:pt x="322" y="604"/>
                    <a:pt x="330" y="587"/>
                  </a:cubicBezTo>
                  <a:cubicBezTo>
                    <a:pt x="331" y="586"/>
                    <a:pt x="333" y="585"/>
                    <a:pt x="334" y="585"/>
                  </a:cubicBezTo>
                  <a:cubicBezTo>
                    <a:pt x="355" y="585"/>
                    <a:pt x="376" y="585"/>
                    <a:pt x="397" y="585"/>
                  </a:cubicBezTo>
                  <a:cubicBezTo>
                    <a:pt x="399" y="582"/>
                    <a:pt x="402" y="579"/>
                    <a:pt x="405" y="575"/>
                  </a:cubicBezTo>
                  <a:cubicBezTo>
                    <a:pt x="405" y="575"/>
                    <a:pt x="407" y="572"/>
                    <a:pt x="408" y="571"/>
                  </a:cubicBezTo>
                  <a:cubicBezTo>
                    <a:pt x="407" y="564"/>
                    <a:pt x="407" y="557"/>
                    <a:pt x="407" y="550"/>
                  </a:cubicBezTo>
                  <a:cubicBezTo>
                    <a:pt x="407" y="538"/>
                    <a:pt x="407" y="526"/>
                    <a:pt x="407" y="514"/>
                  </a:cubicBezTo>
                  <a:cubicBezTo>
                    <a:pt x="407" y="498"/>
                    <a:pt x="407" y="483"/>
                    <a:pt x="407" y="468"/>
                  </a:cubicBezTo>
                  <a:cubicBezTo>
                    <a:pt x="406" y="467"/>
                    <a:pt x="406" y="467"/>
                    <a:pt x="405" y="467"/>
                  </a:cubicBezTo>
                  <a:cubicBezTo>
                    <a:pt x="393" y="456"/>
                    <a:pt x="381" y="445"/>
                    <a:pt x="369" y="434"/>
                  </a:cubicBezTo>
                  <a:cubicBezTo>
                    <a:pt x="365" y="431"/>
                    <a:pt x="361" y="427"/>
                    <a:pt x="357" y="424"/>
                  </a:cubicBezTo>
                  <a:cubicBezTo>
                    <a:pt x="355" y="421"/>
                    <a:pt x="356" y="419"/>
                    <a:pt x="356" y="416"/>
                  </a:cubicBezTo>
                  <a:cubicBezTo>
                    <a:pt x="356" y="384"/>
                    <a:pt x="356" y="352"/>
                    <a:pt x="356" y="321"/>
                  </a:cubicBezTo>
                  <a:cubicBezTo>
                    <a:pt x="356" y="316"/>
                    <a:pt x="356" y="311"/>
                    <a:pt x="357" y="307"/>
                  </a:cubicBezTo>
                  <a:cubicBezTo>
                    <a:pt x="357" y="306"/>
                    <a:pt x="357" y="306"/>
                    <a:pt x="357" y="306"/>
                  </a:cubicBezTo>
                  <a:cubicBezTo>
                    <a:pt x="356" y="305"/>
                    <a:pt x="354" y="303"/>
                    <a:pt x="354" y="302"/>
                  </a:cubicBezTo>
                  <a:cubicBezTo>
                    <a:pt x="346" y="289"/>
                    <a:pt x="338" y="276"/>
                    <a:pt x="329" y="263"/>
                  </a:cubicBezTo>
                  <a:cubicBezTo>
                    <a:pt x="328" y="261"/>
                    <a:pt x="327" y="259"/>
                    <a:pt x="328" y="256"/>
                  </a:cubicBezTo>
                  <a:cubicBezTo>
                    <a:pt x="329" y="254"/>
                    <a:pt x="331" y="251"/>
                    <a:pt x="332" y="248"/>
                  </a:cubicBezTo>
                  <a:cubicBezTo>
                    <a:pt x="333" y="245"/>
                    <a:pt x="335" y="242"/>
                    <a:pt x="336" y="239"/>
                  </a:cubicBezTo>
                  <a:cubicBezTo>
                    <a:pt x="336" y="239"/>
                    <a:pt x="336" y="238"/>
                    <a:pt x="337" y="237"/>
                  </a:cubicBezTo>
                  <a:cubicBezTo>
                    <a:pt x="337" y="235"/>
                    <a:pt x="338" y="233"/>
                    <a:pt x="339" y="231"/>
                  </a:cubicBezTo>
                  <a:cubicBezTo>
                    <a:pt x="340" y="229"/>
                    <a:pt x="340" y="225"/>
                    <a:pt x="342" y="223"/>
                  </a:cubicBezTo>
                  <a:cubicBezTo>
                    <a:pt x="343" y="220"/>
                    <a:pt x="345" y="219"/>
                    <a:pt x="348" y="218"/>
                  </a:cubicBezTo>
                  <a:cubicBezTo>
                    <a:pt x="354" y="215"/>
                    <a:pt x="361" y="212"/>
                    <a:pt x="367" y="209"/>
                  </a:cubicBezTo>
                  <a:cubicBezTo>
                    <a:pt x="367" y="209"/>
                    <a:pt x="368" y="209"/>
                    <a:pt x="368" y="208"/>
                  </a:cubicBezTo>
                  <a:cubicBezTo>
                    <a:pt x="369" y="208"/>
                    <a:pt x="370" y="207"/>
                    <a:pt x="370" y="206"/>
                  </a:cubicBezTo>
                  <a:cubicBezTo>
                    <a:pt x="373" y="203"/>
                    <a:pt x="376" y="200"/>
                    <a:pt x="379" y="197"/>
                  </a:cubicBezTo>
                  <a:cubicBezTo>
                    <a:pt x="384" y="192"/>
                    <a:pt x="388" y="186"/>
                    <a:pt x="394" y="182"/>
                  </a:cubicBezTo>
                  <a:cubicBezTo>
                    <a:pt x="398" y="179"/>
                    <a:pt x="406" y="180"/>
                    <a:pt x="411" y="180"/>
                  </a:cubicBezTo>
                  <a:cubicBezTo>
                    <a:pt x="416" y="180"/>
                    <a:pt x="422" y="180"/>
                    <a:pt x="428" y="180"/>
                  </a:cubicBezTo>
                  <a:cubicBezTo>
                    <a:pt x="437" y="172"/>
                    <a:pt x="446" y="163"/>
                    <a:pt x="456" y="156"/>
                  </a:cubicBezTo>
                  <a:cubicBezTo>
                    <a:pt x="460" y="153"/>
                    <a:pt x="468" y="154"/>
                    <a:pt x="473" y="154"/>
                  </a:cubicBezTo>
                  <a:cubicBezTo>
                    <a:pt x="478" y="154"/>
                    <a:pt x="483" y="154"/>
                    <a:pt x="488" y="154"/>
                  </a:cubicBezTo>
                  <a:cubicBezTo>
                    <a:pt x="488" y="152"/>
                    <a:pt x="488" y="149"/>
                    <a:pt x="488" y="146"/>
                  </a:cubicBezTo>
                  <a:cubicBezTo>
                    <a:pt x="488" y="118"/>
                    <a:pt x="488" y="89"/>
                    <a:pt x="488" y="61"/>
                  </a:cubicBezTo>
                  <a:cubicBezTo>
                    <a:pt x="472" y="48"/>
                    <a:pt x="457" y="34"/>
                    <a:pt x="442" y="21"/>
                  </a:cubicBezTo>
                  <a:cubicBezTo>
                    <a:pt x="431" y="21"/>
                    <a:pt x="420" y="21"/>
                    <a:pt x="409" y="21"/>
                  </a:cubicBezTo>
                  <a:cubicBezTo>
                    <a:pt x="407" y="21"/>
                    <a:pt x="405" y="22"/>
                    <a:pt x="403" y="21"/>
                  </a:cubicBezTo>
                  <a:cubicBezTo>
                    <a:pt x="403" y="21"/>
                    <a:pt x="402" y="22"/>
                    <a:pt x="402" y="22"/>
                  </a:cubicBezTo>
                  <a:cubicBezTo>
                    <a:pt x="396" y="25"/>
                    <a:pt x="390" y="28"/>
                    <a:pt x="384" y="31"/>
                  </a:cubicBezTo>
                  <a:cubicBezTo>
                    <a:pt x="382" y="32"/>
                    <a:pt x="381" y="32"/>
                    <a:pt x="379" y="33"/>
                  </a:cubicBezTo>
                  <a:cubicBezTo>
                    <a:pt x="379" y="33"/>
                    <a:pt x="378" y="34"/>
                    <a:pt x="377" y="35"/>
                  </a:cubicBezTo>
                  <a:cubicBezTo>
                    <a:pt x="373" y="38"/>
                    <a:pt x="369" y="42"/>
                    <a:pt x="364" y="46"/>
                  </a:cubicBezTo>
                  <a:cubicBezTo>
                    <a:pt x="358" y="52"/>
                    <a:pt x="353" y="58"/>
                    <a:pt x="345" y="61"/>
                  </a:cubicBezTo>
                  <a:cubicBezTo>
                    <a:pt x="339" y="64"/>
                    <a:pt x="334" y="66"/>
                    <a:pt x="328" y="68"/>
                  </a:cubicBezTo>
                  <a:cubicBezTo>
                    <a:pt x="324" y="70"/>
                    <a:pt x="320" y="72"/>
                    <a:pt x="316" y="73"/>
                  </a:cubicBezTo>
                  <a:cubicBezTo>
                    <a:pt x="313" y="74"/>
                    <a:pt x="309" y="73"/>
                    <a:pt x="306" y="73"/>
                  </a:cubicBezTo>
                  <a:cubicBezTo>
                    <a:pt x="300" y="73"/>
                    <a:pt x="293" y="73"/>
                    <a:pt x="286" y="73"/>
                  </a:cubicBezTo>
                  <a:cubicBezTo>
                    <a:pt x="280" y="73"/>
                    <a:pt x="273" y="74"/>
                    <a:pt x="267" y="71"/>
                  </a:cubicBezTo>
                  <a:cubicBezTo>
                    <a:pt x="258" y="67"/>
                    <a:pt x="249" y="63"/>
                    <a:pt x="240" y="59"/>
                  </a:cubicBezTo>
                  <a:cubicBezTo>
                    <a:pt x="222" y="50"/>
                    <a:pt x="204" y="42"/>
                    <a:pt x="187" y="34"/>
                  </a:cubicBezTo>
                  <a:cubicBezTo>
                    <a:pt x="186" y="34"/>
                    <a:pt x="185" y="34"/>
                    <a:pt x="184" y="34"/>
                  </a:cubicBezTo>
                  <a:cubicBezTo>
                    <a:pt x="176" y="32"/>
                    <a:pt x="168" y="30"/>
                    <a:pt x="160" y="28"/>
                  </a:cubicBezTo>
                  <a:cubicBezTo>
                    <a:pt x="116" y="19"/>
                    <a:pt x="71" y="10"/>
                    <a:pt x="27" y="0"/>
                  </a:cubicBezTo>
                  <a:cubicBezTo>
                    <a:pt x="27" y="12"/>
                    <a:pt x="27" y="24"/>
                    <a:pt x="27" y="36"/>
                  </a:cubicBezTo>
                  <a:cubicBezTo>
                    <a:pt x="27" y="53"/>
                    <a:pt x="27" y="70"/>
                    <a:pt x="27" y="86"/>
                  </a:cubicBezTo>
                  <a:cubicBezTo>
                    <a:pt x="27" y="89"/>
                    <a:pt x="27" y="93"/>
                    <a:pt x="26" y="95"/>
                  </a:cubicBezTo>
                  <a:cubicBezTo>
                    <a:pt x="22" y="101"/>
                    <a:pt x="17" y="107"/>
                    <a:pt x="13" y="113"/>
                  </a:cubicBezTo>
                  <a:cubicBezTo>
                    <a:pt x="10" y="116"/>
                    <a:pt x="8" y="120"/>
                    <a:pt x="5" y="124"/>
                  </a:cubicBezTo>
                  <a:cubicBezTo>
                    <a:pt x="3" y="126"/>
                    <a:pt x="2" y="129"/>
                    <a:pt x="0" y="131"/>
                  </a:cubicBezTo>
                  <a:cubicBezTo>
                    <a:pt x="0" y="132"/>
                    <a:pt x="0" y="135"/>
                    <a:pt x="0" y="136"/>
                  </a:cubicBezTo>
                  <a:cubicBezTo>
                    <a:pt x="0" y="136"/>
                    <a:pt x="0" y="137"/>
                    <a:pt x="0" y="137"/>
                  </a:cubicBezTo>
                  <a:cubicBezTo>
                    <a:pt x="0" y="138"/>
                    <a:pt x="0" y="138"/>
                    <a:pt x="1" y="139"/>
                  </a:cubicBezTo>
                  <a:cubicBezTo>
                    <a:pt x="9" y="150"/>
                    <a:pt x="17" y="160"/>
                    <a:pt x="25" y="171"/>
                  </a:cubicBezTo>
                  <a:cubicBezTo>
                    <a:pt x="37" y="173"/>
                    <a:pt x="49" y="175"/>
                    <a:pt x="61" y="177"/>
                  </a:cubicBezTo>
                  <a:cubicBezTo>
                    <a:pt x="63" y="178"/>
                    <a:pt x="65" y="180"/>
                    <a:pt x="65" y="182"/>
                  </a:cubicBezTo>
                  <a:cubicBezTo>
                    <a:pt x="65" y="185"/>
                    <a:pt x="65" y="188"/>
                    <a:pt x="65" y="192"/>
                  </a:cubicBezTo>
                  <a:cubicBezTo>
                    <a:pt x="65" y="195"/>
                    <a:pt x="65" y="198"/>
                    <a:pt x="64" y="201"/>
                  </a:cubicBezTo>
                  <a:cubicBezTo>
                    <a:pt x="64" y="204"/>
                    <a:pt x="62" y="205"/>
                    <a:pt x="60" y="207"/>
                  </a:cubicBezTo>
                  <a:cubicBezTo>
                    <a:pt x="58" y="210"/>
                    <a:pt x="55" y="214"/>
                    <a:pt x="52" y="217"/>
                  </a:cubicBezTo>
                  <a:cubicBezTo>
                    <a:pt x="50" y="220"/>
                    <a:pt x="47" y="224"/>
                    <a:pt x="44" y="227"/>
                  </a:cubicBezTo>
                  <a:cubicBezTo>
                    <a:pt x="44" y="228"/>
                    <a:pt x="42" y="230"/>
                    <a:pt x="40" y="231"/>
                  </a:cubicBezTo>
                  <a:cubicBezTo>
                    <a:pt x="40" y="231"/>
                    <a:pt x="40" y="231"/>
                    <a:pt x="40" y="231"/>
                  </a:cubicBezTo>
                  <a:cubicBezTo>
                    <a:pt x="40" y="232"/>
                    <a:pt x="40" y="233"/>
                    <a:pt x="40" y="234"/>
                  </a:cubicBezTo>
                  <a:cubicBezTo>
                    <a:pt x="40" y="236"/>
                    <a:pt x="39" y="238"/>
                    <a:pt x="39" y="240"/>
                  </a:cubicBezTo>
                  <a:cubicBezTo>
                    <a:pt x="39" y="243"/>
                    <a:pt x="38" y="245"/>
                    <a:pt x="38" y="248"/>
                  </a:cubicBezTo>
                  <a:cubicBezTo>
                    <a:pt x="38" y="249"/>
                    <a:pt x="39" y="249"/>
                    <a:pt x="39" y="250"/>
                  </a:cubicBezTo>
                  <a:cubicBezTo>
                    <a:pt x="47" y="263"/>
                    <a:pt x="56" y="276"/>
                    <a:pt x="63" y="290"/>
                  </a:cubicBezTo>
                  <a:cubicBezTo>
                    <a:pt x="65" y="292"/>
                    <a:pt x="65" y="296"/>
                    <a:pt x="66" y="299"/>
                  </a:cubicBezTo>
                  <a:cubicBezTo>
                    <a:pt x="67" y="307"/>
                    <a:pt x="68" y="315"/>
                    <a:pt x="70" y="323"/>
                  </a:cubicBezTo>
                  <a:cubicBezTo>
                    <a:pt x="71" y="332"/>
                    <a:pt x="73" y="340"/>
                    <a:pt x="74" y="349"/>
                  </a:cubicBezTo>
                  <a:cubicBezTo>
                    <a:pt x="75" y="352"/>
                    <a:pt x="75" y="355"/>
                    <a:pt x="76" y="358"/>
                  </a:cubicBezTo>
                  <a:cubicBezTo>
                    <a:pt x="76" y="358"/>
                    <a:pt x="76" y="359"/>
                    <a:pt x="76" y="359"/>
                  </a:cubicBezTo>
                  <a:cubicBezTo>
                    <a:pt x="77" y="360"/>
                    <a:pt x="78" y="361"/>
                    <a:pt x="78" y="362"/>
                  </a:cubicBezTo>
                  <a:cubicBezTo>
                    <a:pt x="80" y="364"/>
                    <a:pt x="82" y="366"/>
                    <a:pt x="84" y="368"/>
                  </a:cubicBezTo>
                  <a:cubicBezTo>
                    <a:pt x="90" y="375"/>
                    <a:pt x="95" y="382"/>
                    <a:pt x="101" y="389"/>
                  </a:cubicBezTo>
                  <a:cubicBezTo>
                    <a:pt x="110" y="398"/>
                    <a:pt x="119" y="408"/>
                    <a:pt x="127" y="418"/>
                  </a:cubicBezTo>
                  <a:cubicBezTo>
                    <a:pt x="130" y="422"/>
                    <a:pt x="129" y="429"/>
                    <a:pt x="129" y="433"/>
                  </a:cubicBezTo>
                  <a:cubicBezTo>
                    <a:pt x="129" y="442"/>
                    <a:pt x="129" y="451"/>
                    <a:pt x="129" y="460"/>
                  </a:cubicBezTo>
                  <a:cubicBezTo>
                    <a:pt x="129" y="464"/>
                    <a:pt x="130" y="470"/>
                    <a:pt x="128" y="474"/>
                  </a:cubicBezTo>
                  <a:cubicBezTo>
                    <a:pt x="126" y="477"/>
                    <a:pt x="124" y="480"/>
                    <a:pt x="122" y="483"/>
                  </a:cubicBezTo>
                  <a:cubicBezTo>
                    <a:pt x="112" y="497"/>
                    <a:pt x="103" y="511"/>
                    <a:pt x="93" y="525"/>
                  </a:cubicBezTo>
                  <a:cubicBezTo>
                    <a:pt x="85" y="537"/>
                    <a:pt x="77" y="549"/>
                    <a:pt x="69" y="561"/>
                  </a:cubicBezTo>
                  <a:cubicBezTo>
                    <a:pt x="68" y="561"/>
                    <a:pt x="68" y="562"/>
                    <a:pt x="67" y="562"/>
                  </a:cubicBezTo>
                  <a:cubicBezTo>
                    <a:pt x="67" y="563"/>
                    <a:pt x="67" y="563"/>
                    <a:pt x="67" y="563"/>
                  </a:cubicBezTo>
                  <a:cubicBezTo>
                    <a:pt x="67" y="565"/>
                    <a:pt x="67" y="566"/>
                    <a:pt x="67" y="568"/>
                  </a:cubicBezTo>
                  <a:cubicBezTo>
                    <a:pt x="67" y="574"/>
                    <a:pt x="66" y="580"/>
                    <a:pt x="66" y="587"/>
                  </a:cubicBezTo>
                  <a:cubicBezTo>
                    <a:pt x="74" y="595"/>
                    <a:pt x="83" y="603"/>
                    <a:pt x="92" y="611"/>
                  </a:cubicBezTo>
                  <a:cubicBezTo>
                    <a:pt x="95" y="614"/>
                    <a:pt x="100" y="617"/>
                    <a:pt x="101" y="621"/>
                  </a:cubicBezTo>
                  <a:cubicBezTo>
                    <a:pt x="102" y="622"/>
                    <a:pt x="103" y="624"/>
                    <a:pt x="104" y="626"/>
                  </a:cubicBezTo>
                  <a:cubicBezTo>
                    <a:pt x="118" y="664"/>
                    <a:pt x="132" y="701"/>
                    <a:pt x="147" y="739"/>
                  </a:cubicBezTo>
                  <a:cubicBezTo>
                    <a:pt x="157" y="763"/>
                    <a:pt x="166" y="787"/>
                    <a:pt x="176" y="811"/>
                  </a:cubicBezTo>
                  <a:cubicBezTo>
                    <a:pt x="178" y="815"/>
                    <a:pt x="180" y="820"/>
                    <a:pt x="181" y="825"/>
                  </a:cubicBezTo>
                  <a:cubicBezTo>
                    <a:pt x="182" y="827"/>
                    <a:pt x="183" y="829"/>
                    <a:pt x="184" y="831"/>
                  </a:cubicBezTo>
                  <a:cubicBezTo>
                    <a:pt x="184" y="835"/>
                    <a:pt x="184" y="841"/>
                    <a:pt x="184" y="845"/>
                  </a:cubicBezTo>
                  <a:cubicBezTo>
                    <a:pt x="184" y="850"/>
                    <a:pt x="184" y="854"/>
                    <a:pt x="184" y="858"/>
                  </a:cubicBezTo>
                  <a:cubicBezTo>
                    <a:pt x="188" y="861"/>
                    <a:pt x="192" y="864"/>
                    <a:pt x="196" y="867"/>
                  </a:cubicBezTo>
                  <a:cubicBezTo>
                    <a:pt x="213" y="850"/>
                    <a:pt x="229" y="833"/>
                    <a:pt x="245" y="81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3" name="Google Shape;1223;p124"/>
            <p:cNvSpPr/>
            <p:nvPr/>
          </p:nvSpPr>
          <p:spPr>
            <a:xfrm>
              <a:off x="6237288" y="3484563"/>
              <a:ext cx="860425" cy="973138"/>
            </a:xfrm>
            <a:custGeom>
              <a:rect b="b" l="l" r="r" t="t"/>
              <a:pathLst>
                <a:path extrusionOk="0" h="763" w="676">
                  <a:moveTo>
                    <a:pt x="665" y="647"/>
                  </a:moveTo>
                  <a:cubicBezTo>
                    <a:pt x="667" y="645"/>
                    <a:pt x="669" y="642"/>
                    <a:pt x="671" y="640"/>
                  </a:cubicBezTo>
                  <a:cubicBezTo>
                    <a:pt x="671" y="640"/>
                    <a:pt x="672" y="639"/>
                    <a:pt x="672" y="639"/>
                  </a:cubicBezTo>
                  <a:cubicBezTo>
                    <a:pt x="672" y="637"/>
                    <a:pt x="672" y="636"/>
                    <a:pt x="673" y="634"/>
                  </a:cubicBezTo>
                  <a:cubicBezTo>
                    <a:pt x="674" y="625"/>
                    <a:pt x="675" y="617"/>
                    <a:pt x="676" y="609"/>
                  </a:cubicBezTo>
                  <a:cubicBezTo>
                    <a:pt x="671" y="605"/>
                    <a:pt x="667" y="601"/>
                    <a:pt x="662" y="597"/>
                  </a:cubicBezTo>
                  <a:cubicBezTo>
                    <a:pt x="659" y="594"/>
                    <a:pt x="656" y="592"/>
                    <a:pt x="653" y="590"/>
                  </a:cubicBezTo>
                  <a:cubicBezTo>
                    <a:pt x="650" y="587"/>
                    <a:pt x="652" y="589"/>
                    <a:pt x="648" y="587"/>
                  </a:cubicBezTo>
                  <a:cubicBezTo>
                    <a:pt x="644" y="585"/>
                    <a:pt x="639" y="583"/>
                    <a:pt x="635" y="580"/>
                  </a:cubicBezTo>
                  <a:cubicBezTo>
                    <a:pt x="630" y="576"/>
                    <a:pt x="625" y="572"/>
                    <a:pt x="620" y="568"/>
                  </a:cubicBezTo>
                  <a:cubicBezTo>
                    <a:pt x="612" y="561"/>
                    <a:pt x="600" y="554"/>
                    <a:pt x="593" y="545"/>
                  </a:cubicBezTo>
                  <a:cubicBezTo>
                    <a:pt x="587" y="537"/>
                    <a:pt x="582" y="527"/>
                    <a:pt x="581" y="517"/>
                  </a:cubicBezTo>
                  <a:cubicBezTo>
                    <a:pt x="580" y="505"/>
                    <a:pt x="578" y="492"/>
                    <a:pt x="577" y="480"/>
                  </a:cubicBezTo>
                  <a:cubicBezTo>
                    <a:pt x="570" y="475"/>
                    <a:pt x="564" y="471"/>
                    <a:pt x="557" y="466"/>
                  </a:cubicBezTo>
                  <a:cubicBezTo>
                    <a:pt x="555" y="464"/>
                    <a:pt x="554" y="463"/>
                    <a:pt x="554" y="460"/>
                  </a:cubicBezTo>
                  <a:cubicBezTo>
                    <a:pt x="553" y="458"/>
                    <a:pt x="554" y="456"/>
                    <a:pt x="554" y="454"/>
                  </a:cubicBezTo>
                  <a:cubicBezTo>
                    <a:pt x="554" y="445"/>
                    <a:pt x="554" y="436"/>
                    <a:pt x="554" y="427"/>
                  </a:cubicBezTo>
                  <a:cubicBezTo>
                    <a:pt x="554" y="413"/>
                    <a:pt x="554" y="399"/>
                    <a:pt x="554" y="385"/>
                  </a:cubicBezTo>
                  <a:cubicBezTo>
                    <a:pt x="542" y="378"/>
                    <a:pt x="530" y="371"/>
                    <a:pt x="518" y="364"/>
                  </a:cubicBezTo>
                  <a:cubicBezTo>
                    <a:pt x="511" y="360"/>
                    <a:pt x="504" y="356"/>
                    <a:pt x="497" y="351"/>
                  </a:cubicBezTo>
                  <a:cubicBezTo>
                    <a:pt x="494" y="350"/>
                    <a:pt x="489" y="348"/>
                    <a:pt x="489" y="344"/>
                  </a:cubicBezTo>
                  <a:cubicBezTo>
                    <a:pt x="488" y="341"/>
                    <a:pt x="489" y="337"/>
                    <a:pt x="489" y="334"/>
                  </a:cubicBezTo>
                  <a:cubicBezTo>
                    <a:pt x="489" y="327"/>
                    <a:pt x="489" y="320"/>
                    <a:pt x="489" y="313"/>
                  </a:cubicBezTo>
                  <a:cubicBezTo>
                    <a:pt x="489" y="286"/>
                    <a:pt x="489" y="259"/>
                    <a:pt x="489" y="233"/>
                  </a:cubicBezTo>
                  <a:cubicBezTo>
                    <a:pt x="480" y="229"/>
                    <a:pt x="471" y="225"/>
                    <a:pt x="462" y="221"/>
                  </a:cubicBezTo>
                  <a:cubicBezTo>
                    <a:pt x="452" y="216"/>
                    <a:pt x="441" y="211"/>
                    <a:pt x="431" y="206"/>
                  </a:cubicBezTo>
                  <a:cubicBezTo>
                    <a:pt x="430" y="206"/>
                    <a:pt x="430" y="206"/>
                    <a:pt x="430" y="206"/>
                  </a:cubicBezTo>
                  <a:cubicBezTo>
                    <a:pt x="430" y="206"/>
                    <a:pt x="429" y="206"/>
                    <a:pt x="429" y="206"/>
                  </a:cubicBezTo>
                  <a:cubicBezTo>
                    <a:pt x="424" y="206"/>
                    <a:pt x="420" y="206"/>
                    <a:pt x="416" y="206"/>
                  </a:cubicBezTo>
                  <a:cubicBezTo>
                    <a:pt x="395" y="207"/>
                    <a:pt x="374" y="207"/>
                    <a:pt x="353" y="207"/>
                  </a:cubicBezTo>
                  <a:cubicBezTo>
                    <a:pt x="344" y="216"/>
                    <a:pt x="335" y="224"/>
                    <a:pt x="326" y="233"/>
                  </a:cubicBezTo>
                  <a:cubicBezTo>
                    <a:pt x="325" y="234"/>
                    <a:pt x="321" y="235"/>
                    <a:pt x="320" y="233"/>
                  </a:cubicBezTo>
                  <a:cubicBezTo>
                    <a:pt x="315" y="227"/>
                    <a:pt x="309" y="221"/>
                    <a:pt x="304" y="215"/>
                  </a:cubicBezTo>
                  <a:cubicBezTo>
                    <a:pt x="301" y="212"/>
                    <a:pt x="297" y="208"/>
                    <a:pt x="297" y="203"/>
                  </a:cubicBezTo>
                  <a:cubicBezTo>
                    <a:pt x="296" y="197"/>
                    <a:pt x="297" y="190"/>
                    <a:pt x="297" y="184"/>
                  </a:cubicBezTo>
                  <a:cubicBezTo>
                    <a:pt x="297" y="171"/>
                    <a:pt x="297" y="158"/>
                    <a:pt x="297" y="144"/>
                  </a:cubicBezTo>
                  <a:cubicBezTo>
                    <a:pt x="294" y="141"/>
                    <a:pt x="292" y="139"/>
                    <a:pt x="289" y="136"/>
                  </a:cubicBezTo>
                  <a:cubicBezTo>
                    <a:pt x="269" y="112"/>
                    <a:pt x="249" y="88"/>
                    <a:pt x="229" y="64"/>
                  </a:cubicBezTo>
                  <a:cubicBezTo>
                    <a:pt x="226" y="61"/>
                    <a:pt x="228" y="56"/>
                    <a:pt x="232" y="56"/>
                  </a:cubicBezTo>
                  <a:cubicBezTo>
                    <a:pt x="241" y="56"/>
                    <a:pt x="249" y="56"/>
                    <a:pt x="258" y="56"/>
                  </a:cubicBezTo>
                  <a:cubicBezTo>
                    <a:pt x="258" y="51"/>
                    <a:pt x="258" y="46"/>
                    <a:pt x="258" y="41"/>
                  </a:cubicBezTo>
                  <a:cubicBezTo>
                    <a:pt x="258" y="38"/>
                    <a:pt x="257" y="35"/>
                    <a:pt x="258" y="31"/>
                  </a:cubicBezTo>
                  <a:cubicBezTo>
                    <a:pt x="258" y="31"/>
                    <a:pt x="258" y="31"/>
                    <a:pt x="258" y="31"/>
                  </a:cubicBezTo>
                  <a:cubicBezTo>
                    <a:pt x="257" y="31"/>
                    <a:pt x="257" y="30"/>
                    <a:pt x="257" y="30"/>
                  </a:cubicBezTo>
                  <a:cubicBezTo>
                    <a:pt x="250" y="20"/>
                    <a:pt x="243" y="10"/>
                    <a:pt x="236" y="0"/>
                  </a:cubicBezTo>
                  <a:cubicBezTo>
                    <a:pt x="226" y="0"/>
                    <a:pt x="216" y="0"/>
                    <a:pt x="207" y="0"/>
                  </a:cubicBezTo>
                  <a:cubicBezTo>
                    <a:pt x="198" y="8"/>
                    <a:pt x="189" y="17"/>
                    <a:pt x="179" y="25"/>
                  </a:cubicBezTo>
                  <a:cubicBezTo>
                    <a:pt x="175" y="28"/>
                    <a:pt x="167" y="26"/>
                    <a:pt x="163" y="26"/>
                  </a:cubicBezTo>
                  <a:cubicBezTo>
                    <a:pt x="157" y="26"/>
                    <a:pt x="151" y="26"/>
                    <a:pt x="145" y="26"/>
                  </a:cubicBezTo>
                  <a:cubicBezTo>
                    <a:pt x="137" y="35"/>
                    <a:pt x="129" y="43"/>
                    <a:pt x="121" y="51"/>
                  </a:cubicBezTo>
                  <a:cubicBezTo>
                    <a:pt x="118" y="54"/>
                    <a:pt x="115" y="55"/>
                    <a:pt x="111" y="57"/>
                  </a:cubicBezTo>
                  <a:cubicBezTo>
                    <a:pt x="106" y="59"/>
                    <a:pt x="101" y="62"/>
                    <a:pt x="96" y="64"/>
                  </a:cubicBezTo>
                  <a:cubicBezTo>
                    <a:pt x="92" y="75"/>
                    <a:pt x="88" y="85"/>
                    <a:pt x="83" y="95"/>
                  </a:cubicBezTo>
                  <a:cubicBezTo>
                    <a:pt x="90" y="107"/>
                    <a:pt x="97" y="118"/>
                    <a:pt x="104" y="129"/>
                  </a:cubicBezTo>
                  <a:cubicBezTo>
                    <a:pt x="107" y="133"/>
                    <a:pt x="109" y="136"/>
                    <a:pt x="111" y="139"/>
                  </a:cubicBezTo>
                  <a:cubicBezTo>
                    <a:pt x="112" y="142"/>
                    <a:pt x="112" y="145"/>
                    <a:pt x="111" y="147"/>
                  </a:cubicBezTo>
                  <a:cubicBezTo>
                    <a:pt x="111" y="160"/>
                    <a:pt x="111" y="173"/>
                    <a:pt x="111" y="186"/>
                  </a:cubicBezTo>
                  <a:cubicBezTo>
                    <a:pt x="111" y="209"/>
                    <a:pt x="111" y="232"/>
                    <a:pt x="111" y="255"/>
                  </a:cubicBezTo>
                  <a:cubicBezTo>
                    <a:pt x="126" y="269"/>
                    <a:pt x="142" y="283"/>
                    <a:pt x="158" y="297"/>
                  </a:cubicBezTo>
                  <a:cubicBezTo>
                    <a:pt x="160" y="299"/>
                    <a:pt x="161" y="300"/>
                    <a:pt x="162" y="303"/>
                  </a:cubicBezTo>
                  <a:cubicBezTo>
                    <a:pt x="162" y="305"/>
                    <a:pt x="162" y="306"/>
                    <a:pt x="162" y="308"/>
                  </a:cubicBezTo>
                  <a:cubicBezTo>
                    <a:pt x="162" y="318"/>
                    <a:pt x="162" y="328"/>
                    <a:pt x="162" y="338"/>
                  </a:cubicBezTo>
                  <a:cubicBezTo>
                    <a:pt x="162" y="360"/>
                    <a:pt x="162" y="382"/>
                    <a:pt x="163" y="405"/>
                  </a:cubicBezTo>
                  <a:cubicBezTo>
                    <a:pt x="163" y="406"/>
                    <a:pt x="163" y="408"/>
                    <a:pt x="163" y="410"/>
                  </a:cubicBezTo>
                  <a:cubicBezTo>
                    <a:pt x="162" y="414"/>
                    <a:pt x="158" y="417"/>
                    <a:pt x="155" y="420"/>
                  </a:cubicBezTo>
                  <a:cubicBezTo>
                    <a:pt x="153" y="423"/>
                    <a:pt x="150" y="430"/>
                    <a:pt x="146" y="431"/>
                  </a:cubicBezTo>
                  <a:cubicBezTo>
                    <a:pt x="144" y="432"/>
                    <a:pt x="141" y="431"/>
                    <a:pt x="139" y="431"/>
                  </a:cubicBezTo>
                  <a:cubicBezTo>
                    <a:pt x="120" y="431"/>
                    <a:pt x="101" y="431"/>
                    <a:pt x="83" y="431"/>
                  </a:cubicBezTo>
                  <a:cubicBezTo>
                    <a:pt x="79" y="439"/>
                    <a:pt x="75" y="446"/>
                    <a:pt x="71" y="454"/>
                  </a:cubicBezTo>
                  <a:cubicBezTo>
                    <a:pt x="68" y="460"/>
                    <a:pt x="65" y="466"/>
                    <a:pt x="62" y="471"/>
                  </a:cubicBezTo>
                  <a:cubicBezTo>
                    <a:pt x="62" y="472"/>
                    <a:pt x="60" y="478"/>
                    <a:pt x="59" y="479"/>
                  </a:cubicBezTo>
                  <a:cubicBezTo>
                    <a:pt x="59" y="481"/>
                    <a:pt x="59" y="482"/>
                    <a:pt x="59" y="483"/>
                  </a:cubicBezTo>
                  <a:cubicBezTo>
                    <a:pt x="59" y="487"/>
                    <a:pt x="59" y="492"/>
                    <a:pt x="59" y="497"/>
                  </a:cubicBezTo>
                  <a:cubicBezTo>
                    <a:pt x="59" y="508"/>
                    <a:pt x="59" y="520"/>
                    <a:pt x="59" y="532"/>
                  </a:cubicBezTo>
                  <a:cubicBezTo>
                    <a:pt x="59" y="539"/>
                    <a:pt x="59" y="546"/>
                    <a:pt x="59" y="553"/>
                  </a:cubicBezTo>
                  <a:cubicBezTo>
                    <a:pt x="58" y="555"/>
                    <a:pt x="57" y="556"/>
                    <a:pt x="55" y="558"/>
                  </a:cubicBezTo>
                  <a:cubicBezTo>
                    <a:pt x="53" y="561"/>
                    <a:pt x="50" y="564"/>
                    <a:pt x="47" y="567"/>
                  </a:cubicBezTo>
                  <a:cubicBezTo>
                    <a:pt x="39" y="576"/>
                    <a:pt x="31" y="585"/>
                    <a:pt x="23" y="594"/>
                  </a:cubicBezTo>
                  <a:cubicBezTo>
                    <a:pt x="18" y="600"/>
                    <a:pt x="12" y="607"/>
                    <a:pt x="6" y="613"/>
                  </a:cubicBezTo>
                  <a:cubicBezTo>
                    <a:pt x="6" y="613"/>
                    <a:pt x="6" y="615"/>
                    <a:pt x="6" y="615"/>
                  </a:cubicBezTo>
                  <a:cubicBezTo>
                    <a:pt x="5" y="620"/>
                    <a:pt x="4" y="625"/>
                    <a:pt x="4" y="630"/>
                  </a:cubicBezTo>
                  <a:cubicBezTo>
                    <a:pt x="2" y="637"/>
                    <a:pt x="1" y="644"/>
                    <a:pt x="0" y="652"/>
                  </a:cubicBezTo>
                  <a:cubicBezTo>
                    <a:pt x="1" y="652"/>
                    <a:pt x="2" y="652"/>
                    <a:pt x="3" y="653"/>
                  </a:cubicBezTo>
                  <a:cubicBezTo>
                    <a:pt x="29" y="661"/>
                    <a:pt x="54" y="668"/>
                    <a:pt x="79" y="677"/>
                  </a:cubicBezTo>
                  <a:cubicBezTo>
                    <a:pt x="80" y="677"/>
                    <a:pt x="81" y="677"/>
                    <a:pt x="82" y="678"/>
                  </a:cubicBezTo>
                  <a:cubicBezTo>
                    <a:pt x="82" y="678"/>
                    <a:pt x="82" y="678"/>
                    <a:pt x="82" y="678"/>
                  </a:cubicBezTo>
                  <a:cubicBezTo>
                    <a:pt x="87" y="678"/>
                    <a:pt x="92" y="679"/>
                    <a:pt x="97" y="679"/>
                  </a:cubicBezTo>
                  <a:cubicBezTo>
                    <a:pt x="112" y="680"/>
                    <a:pt x="126" y="681"/>
                    <a:pt x="141" y="682"/>
                  </a:cubicBezTo>
                  <a:cubicBezTo>
                    <a:pt x="144" y="683"/>
                    <a:pt x="148" y="683"/>
                    <a:pt x="152" y="683"/>
                  </a:cubicBezTo>
                  <a:cubicBezTo>
                    <a:pt x="152" y="683"/>
                    <a:pt x="152" y="683"/>
                    <a:pt x="152" y="683"/>
                  </a:cubicBezTo>
                  <a:cubicBezTo>
                    <a:pt x="154" y="681"/>
                    <a:pt x="156" y="680"/>
                    <a:pt x="158" y="679"/>
                  </a:cubicBezTo>
                  <a:cubicBezTo>
                    <a:pt x="170" y="671"/>
                    <a:pt x="181" y="663"/>
                    <a:pt x="193" y="655"/>
                  </a:cubicBezTo>
                  <a:cubicBezTo>
                    <a:pt x="196" y="653"/>
                    <a:pt x="199" y="651"/>
                    <a:pt x="202" y="650"/>
                  </a:cubicBezTo>
                  <a:cubicBezTo>
                    <a:pt x="207" y="649"/>
                    <a:pt x="213" y="650"/>
                    <a:pt x="217" y="650"/>
                  </a:cubicBezTo>
                  <a:cubicBezTo>
                    <a:pt x="223" y="650"/>
                    <a:pt x="230" y="649"/>
                    <a:pt x="236" y="650"/>
                  </a:cubicBezTo>
                  <a:cubicBezTo>
                    <a:pt x="239" y="651"/>
                    <a:pt x="241" y="652"/>
                    <a:pt x="243" y="654"/>
                  </a:cubicBezTo>
                  <a:cubicBezTo>
                    <a:pt x="250" y="659"/>
                    <a:pt x="256" y="663"/>
                    <a:pt x="262" y="667"/>
                  </a:cubicBezTo>
                  <a:cubicBezTo>
                    <a:pt x="268" y="670"/>
                    <a:pt x="274" y="675"/>
                    <a:pt x="281" y="677"/>
                  </a:cubicBezTo>
                  <a:cubicBezTo>
                    <a:pt x="287" y="679"/>
                    <a:pt x="294" y="679"/>
                    <a:pt x="301" y="683"/>
                  </a:cubicBezTo>
                  <a:cubicBezTo>
                    <a:pt x="308" y="687"/>
                    <a:pt x="311" y="695"/>
                    <a:pt x="315" y="701"/>
                  </a:cubicBezTo>
                  <a:cubicBezTo>
                    <a:pt x="324" y="713"/>
                    <a:pt x="333" y="724"/>
                    <a:pt x="344" y="734"/>
                  </a:cubicBezTo>
                  <a:cubicBezTo>
                    <a:pt x="355" y="744"/>
                    <a:pt x="369" y="759"/>
                    <a:pt x="384" y="761"/>
                  </a:cubicBezTo>
                  <a:cubicBezTo>
                    <a:pt x="400" y="763"/>
                    <a:pt x="417" y="762"/>
                    <a:pt x="433" y="762"/>
                  </a:cubicBezTo>
                  <a:cubicBezTo>
                    <a:pt x="440" y="761"/>
                    <a:pt x="447" y="761"/>
                    <a:pt x="454" y="761"/>
                  </a:cubicBezTo>
                  <a:cubicBezTo>
                    <a:pt x="456" y="761"/>
                    <a:pt x="458" y="760"/>
                    <a:pt x="460" y="760"/>
                  </a:cubicBezTo>
                  <a:cubicBezTo>
                    <a:pt x="461" y="758"/>
                    <a:pt x="465" y="755"/>
                    <a:pt x="465" y="755"/>
                  </a:cubicBezTo>
                  <a:cubicBezTo>
                    <a:pt x="469" y="750"/>
                    <a:pt x="473" y="746"/>
                    <a:pt x="478" y="741"/>
                  </a:cubicBezTo>
                  <a:cubicBezTo>
                    <a:pt x="488" y="730"/>
                    <a:pt x="498" y="719"/>
                    <a:pt x="509" y="708"/>
                  </a:cubicBezTo>
                  <a:cubicBezTo>
                    <a:pt x="515" y="700"/>
                    <a:pt x="521" y="693"/>
                    <a:pt x="528" y="686"/>
                  </a:cubicBezTo>
                  <a:cubicBezTo>
                    <a:pt x="534" y="680"/>
                    <a:pt x="542" y="673"/>
                    <a:pt x="549" y="669"/>
                  </a:cubicBezTo>
                  <a:cubicBezTo>
                    <a:pt x="554" y="667"/>
                    <a:pt x="560" y="667"/>
                    <a:pt x="565" y="666"/>
                  </a:cubicBezTo>
                  <a:cubicBezTo>
                    <a:pt x="567" y="666"/>
                    <a:pt x="571" y="665"/>
                    <a:pt x="573" y="665"/>
                  </a:cubicBezTo>
                  <a:cubicBezTo>
                    <a:pt x="573" y="664"/>
                    <a:pt x="574" y="664"/>
                    <a:pt x="574" y="663"/>
                  </a:cubicBezTo>
                  <a:cubicBezTo>
                    <a:pt x="578" y="659"/>
                    <a:pt x="581" y="654"/>
                    <a:pt x="585" y="651"/>
                  </a:cubicBezTo>
                  <a:cubicBezTo>
                    <a:pt x="589" y="647"/>
                    <a:pt x="594" y="645"/>
                    <a:pt x="598" y="642"/>
                  </a:cubicBezTo>
                  <a:cubicBezTo>
                    <a:pt x="600" y="640"/>
                    <a:pt x="603" y="642"/>
                    <a:pt x="604" y="643"/>
                  </a:cubicBezTo>
                  <a:cubicBezTo>
                    <a:pt x="608" y="648"/>
                    <a:pt x="611" y="653"/>
                    <a:pt x="615" y="658"/>
                  </a:cubicBezTo>
                  <a:cubicBezTo>
                    <a:pt x="623" y="657"/>
                    <a:pt x="630" y="656"/>
                    <a:pt x="638" y="654"/>
                  </a:cubicBezTo>
                  <a:cubicBezTo>
                    <a:pt x="646" y="653"/>
                    <a:pt x="656" y="653"/>
                    <a:pt x="664" y="650"/>
                  </a:cubicBezTo>
                  <a:cubicBezTo>
                    <a:pt x="660" y="652"/>
                    <a:pt x="664" y="649"/>
                    <a:pt x="665" y="647"/>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4" name="Google Shape;1224;p124"/>
            <p:cNvSpPr/>
            <p:nvPr/>
          </p:nvSpPr>
          <p:spPr>
            <a:xfrm>
              <a:off x="6545263" y="3198813"/>
              <a:ext cx="1206501" cy="1150939"/>
            </a:xfrm>
            <a:custGeom>
              <a:rect b="b" l="l" r="r" t="t"/>
              <a:pathLst>
                <a:path extrusionOk="0" h="903" w="948">
                  <a:moveTo>
                    <a:pt x="693" y="462"/>
                  </a:moveTo>
                  <a:cubicBezTo>
                    <a:pt x="700" y="453"/>
                    <a:pt x="708" y="443"/>
                    <a:pt x="715" y="433"/>
                  </a:cubicBezTo>
                  <a:cubicBezTo>
                    <a:pt x="718" y="429"/>
                    <a:pt x="721" y="423"/>
                    <a:pt x="726" y="420"/>
                  </a:cubicBezTo>
                  <a:cubicBezTo>
                    <a:pt x="736" y="415"/>
                    <a:pt x="746" y="409"/>
                    <a:pt x="756" y="404"/>
                  </a:cubicBezTo>
                  <a:cubicBezTo>
                    <a:pt x="770" y="396"/>
                    <a:pt x="783" y="389"/>
                    <a:pt x="796" y="381"/>
                  </a:cubicBezTo>
                  <a:cubicBezTo>
                    <a:pt x="807" y="374"/>
                    <a:pt x="817" y="367"/>
                    <a:pt x="828" y="361"/>
                  </a:cubicBezTo>
                  <a:cubicBezTo>
                    <a:pt x="835" y="356"/>
                    <a:pt x="842" y="350"/>
                    <a:pt x="849" y="347"/>
                  </a:cubicBezTo>
                  <a:cubicBezTo>
                    <a:pt x="855" y="345"/>
                    <a:pt x="862" y="345"/>
                    <a:pt x="868" y="344"/>
                  </a:cubicBezTo>
                  <a:cubicBezTo>
                    <a:pt x="881" y="342"/>
                    <a:pt x="894" y="340"/>
                    <a:pt x="907" y="338"/>
                  </a:cubicBezTo>
                  <a:cubicBezTo>
                    <a:pt x="921" y="336"/>
                    <a:pt x="934" y="330"/>
                    <a:pt x="948" y="325"/>
                  </a:cubicBezTo>
                  <a:cubicBezTo>
                    <a:pt x="947" y="317"/>
                    <a:pt x="945" y="309"/>
                    <a:pt x="944" y="301"/>
                  </a:cubicBezTo>
                  <a:cubicBezTo>
                    <a:pt x="940" y="283"/>
                    <a:pt x="935" y="264"/>
                    <a:pt x="931" y="245"/>
                  </a:cubicBezTo>
                  <a:cubicBezTo>
                    <a:pt x="929" y="235"/>
                    <a:pt x="928" y="227"/>
                    <a:pt x="927" y="218"/>
                  </a:cubicBezTo>
                  <a:cubicBezTo>
                    <a:pt x="926" y="173"/>
                    <a:pt x="925" y="127"/>
                    <a:pt x="924" y="82"/>
                  </a:cubicBezTo>
                  <a:cubicBezTo>
                    <a:pt x="924" y="60"/>
                    <a:pt x="924" y="37"/>
                    <a:pt x="923" y="15"/>
                  </a:cubicBezTo>
                  <a:cubicBezTo>
                    <a:pt x="923" y="11"/>
                    <a:pt x="922" y="5"/>
                    <a:pt x="922" y="0"/>
                  </a:cubicBezTo>
                  <a:cubicBezTo>
                    <a:pt x="916" y="3"/>
                    <a:pt x="911" y="6"/>
                    <a:pt x="906" y="9"/>
                  </a:cubicBezTo>
                  <a:cubicBezTo>
                    <a:pt x="899" y="12"/>
                    <a:pt x="892" y="17"/>
                    <a:pt x="884" y="20"/>
                  </a:cubicBezTo>
                  <a:cubicBezTo>
                    <a:pt x="876" y="23"/>
                    <a:pt x="868" y="25"/>
                    <a:pt x="860" y="27"/>
                  </a:cubicBezTo>
                  <a:cubicBezTo>
                    <a:pt x="855" y="28"/>
                    <a:pt x="850" y="30"/>
                    <a:pt x="845" y="31"/>
                  </a:cubicBezTo>
                  <a:cubicBezTo>
                    <a:pt x="843" y="32"/>
                    <a:pt x="840" y="33"/>
                    <a:pt x="838" y="33"/>
                  </a:cubicBezTo>
                  <a:cubicBezTo>
                    <a:pt x="835" y="32"/>
                    <a:pt x="832" y="31"/>
                    <a:pt x="829" y="30"/>
                  </a:cubicBezTo>
                  <a:cubicBezTo>
                    <a:pt x="824" y="28"/>
                    <a:pt x="819" y="26"/>
                    <a:pt x="814" y="25"/>
                  </a:cubicBezTo>
                  <a:cubicBezTo>
                    <a:pt x="810" y="23"/>
                    <a:pt x="806" y="22"/>
                    <a:pt x="802" y="21"/>
                  </a:cubicBezTo>
                  <a:cubicBezTo>
                    <a:pt x="801" y="20"/>
                    <a:pt x="800" y="20"/>
                    <a:pt x="800" y="20"/>
                  </a:cubicBezTo>
                  <a:cubicBezTo>
                    <a:pt x="799" y="20"/>
                    <a:pt x="798" y="20"/>
                    <a:pt x="797" y="20"/>
                  </a:cubicBezTo>
                  <a:cubicBezTo>
                    <a:pt x="787" y="20"/>
                    <a:pt x="777" y="20"/>
                    <a:pt x="767" y="20"/>
                  </a:cubicBezTo>
                  <a:cubicBezTo>
                    <a:pt x="767" y="20"/>
                    <a:pt x="766" y="20"/>
                    <a:pt x="765" y="20"/>
                  </a:cubicBezTo>
                  <a:cubicBezTo>
                    <a:pt x="762" y="22"/>
                    <a:pt x="759" y="24"/>
                    <a:pt x="756" y="25"/>
                  </a:cubicBezTo>
                  <a:cubicBezTo>
                    <a:pt x="742" y="34"/>
                    <a:pt x="727" y="42"/>
                    <a:pt x="713" y="51"/>
                  </a:cubicBezTo>
                  <a:cubicBezTo>
                    <a:pt x="711" y="54"/>
                    <a:pt x="710" y="57"/>
                    <a:pt x="709" y="59"/>
                  </a:cubicBezTo>
                  <a:cubicBezTo>
                    <a:pt x="706" y="68"/>
                    <a:pt x="703" y="77"/>
                    <a:pt x="698" y="84"/>
                  </a:cubicBezTo>
                  <a:cubicBezTo>
                    <a:pt x="695" y="89"/>
                    <a:pt x="692" y="94"/>
                    <a:pt x="688" y="99"/>
                  </a:cubicBezTo>
                  <a:cubicBezTo>
                    <a:pt x="686" y="103"/>
                    <a:pt x="685" y="106"/>
                    <a:pt x="682" y="109"/>
                  </a:cubicBezTo>
                  <a:cubicBezTo>
                    <a:pt x="677" y="115"/>
                    <a:pt x="670" y="121"/>
                    <a:pt x="664" y="127"/>
                  </a:cubicBezTo>
                  <a:cubicBezTo>
                    <a:pt x="655" y="135"/>
                    <a:pt x="646" y="144"/>
                    <a:pt x="637" y="153"/>
                  </a:cubicBezTo>
                  <a:cubicBezTo>
                    <a:pt x="636" y="155"/>
                    <a:pt x="634" y="156"/>
                    <a:pt x="632" y="158"/>
                  </a:cubicBezTo>
                  <a:cubicBezTo>
                    <a:pt x="630" y="160"/>
                    <a:pt x="627" y="160"/>
                    <a:pt x="624" y="161"/>
                  </a:cubicBezTo>
                  <a:cubicBezTo>
                    <a:pt x="612" y="165"/>
                    <a:pt x="600" y="169"/>
                    <a:pt x="589" y="173"/>
                  </a:cubicBezTo>
                  <a:cubicBezTo>
                    <a:pt x="586" y="174"/>
                    <a:pt x="583" y="175"/>
                    <a:pt x="580" y="176"/>
                  </a:cubicBezTo>
                  <a:cubicBezTo>
                    <a:pt x="577" y="177"/>
                    <a:pt x="573" y="176"/>
                    <a:pt x="570" y="176"/>
                  </a:cubicBezTo>
                  <a:cubicBezTo>
                    <a:pt x="559" y="176"/>
                    <a:pt x="547" y="177"/>
                    <a:pt x="537" y="176"/>
                  </a:cubicBezTo>
                  <a:cubicBezTo>
                    <a:pt x="534" y="176"/>
                    <a:pt x="532" y="175"/>
                    <a:pt x="529" y="175"/>
                  </a:cubicBezTo>
                  <a:cubicBezTo>
                    <a:pt x="524" y="173"/>
                    <a:pt x="518" y="172"/>
                    <a:pt x="512" y="170"/>
                  </a:cubicBezTo>
                  <a:cubicBezTo>
                    <a:pt x="506" y="169"/>
                    <a:pt x="500" y="167"/>
                    <a:pt x="494" y="165"/>
                  </a:cubicBezTo>
                  <a:cubicBezTo>
                    <a:pt x="492" y="165"/>
                    <a:pt x="491" y="165"/>
                    <a:pt x="489" y="164"/>
                  </a:cubicBezTo>
                  <a:cubicBezTo>
                    <a:pt x="489" y="164"/>
                    <a:pt x="489" y="164"/>
                    <a:pt x="489" y="164"/>
                  </a:cubicBezTo>
                  <a:cubicBezTo>
                    <a:pt x="489" y="164"/>
                    <a:pt x="489" y="164"/>
                    <a:pt x="489" y="164"/>
                  </a:cubicBezTo>
                  <a:cubicBezTo>
                    <a:pt x="471" y="166"/>
                    <a:pt x="453" y="163"/>
                    <a:pt x="435" y="164"/>
                  </a:cubicBezTo>
                  <a:cubicBezTo>
                    <a:pt x="414" y="166"/>
                    <a:pt x="393" y="169"/>
                    <a:pt x="373" y="171"/>
                  </a:cubicBezTo>
                  <a:cubicBezTo>
                    <a:pt x="362" y="173"/>
                    <a:pt x="351" y="174"/>
                    <a:pt x="340" y="175"/>
                  </a:cubicBezTo>
                  <a:cubicBezTo>
                    <a:pt x="335" y="176"/>
                    <a:pt x="332" y="176"/>
                    <a:pt x="327" y="175"/>
                  </a:cubicBezTo>
                  <a:cubicBezTo>
                    <a:pt x="315" y="172"/>
                    <a:pt x="303" y="168"/>
                    <a:pt x="291" y="165"/>
                  </a:cubicBezTo>
                  <a:cubicBezTo>
                    <a:pt x="286" y="163"/>
                    <a:pt x="279" y="162"/>
                    <a:pt x="274" y="159"/>
                  </a:cubicBezTo>
                  <a:cubicBezTo>
                    <a:pt x="256" y="149"/>
                    <a:pt x="239" y="140"/>
                    <a:pt x="222" y="130"/>
                  </a:cubicBezTo>
                  <a:cubicBezTo>
                    <a:pt x="220" y="129"/>
                    <a:pt x="220" y="127"/>
                    <a:pt x="220" y="126"/>
                  </a:cubicBezTo>
                  <a:cubicBezTo>
                    <a:pt x="220" y="121"/>
                    <a:pt x="220" y="115"/>
                    <a:pt x="220" y="110"/>
                  </a:cubicBezTo>
                  <a:cubicBezTo>
                    <a:pt x="202" y="110"/>
                    <a:pt x="184" y="110"/>
                    <a:pt x="166" y="110"/>
                  </a:cubicBezTo>
                  <a:cubicBezTo>
                    <a:pt x="161" y="115"/>
                    <a:pt x="157" y="119"/>
                    <a:pt x="152" y="124"/>
                  </a:cubicBezTo>
                  <a:cubicBezTo>
                    <a:pt x="152" y="128"/>
                    <a:pt x="152" y="132"/>
                    <a:pt x="152" y="137"/>
                  </a:cubicBezTo>
                  <a:cubicBezTo>
                    <a:pt x="152" y="139"/>
                    <a:pt x="152" y="142"/>
                    <a:pt x="153" y="144"/>
                  </a:cubicBezTo>
                  <a:cubicBezTo>
                    <a:pt x="153" y="144"/>
                    <a:pt x="153" y="144"/>
                    <a:pt x="153" y="144"/>
                  </a:cubicBezTo>
                  <a:cubicBezTo>
                    <a:pt x="153" y="144"/>
                    <a:pt x="153" y="144"/>
                    <a:pt x="153" y="145"/>
                  </a:cubicBezTo>
                  <a:cubicBezTo>
                    <a:pt x="158" y="164"/>
                    <a:pt x="162" y="183"/>
                    <a:pt x="167" y="202"/>
                  </a:cubicBezTo>
                  <a:cubicBezTo>
                    <a:pt x="171" y="216"/>
                    <a:pt x="176" y="229"/>
                    <a:pt x="181" y="243"/>
                  </a:cubicBezTo>
                  <a:cubicBezTo>
                    <a:pt x="182" y="244"/>
                    <a:pt x="181" y="246"/>
                    <a:pt x="180" y="247"/>
                  </a:cubicBezTo>
                  <a:cubicBezTo>
                    <a:pt x="170" y="257"/>
                    <a:pt x="159" y="267"/>
                    <a:pt x="149" y="277"/>
                  </a:cubicBezTo>
                  <a:cubicBezTo>
                    <a:pt x="143" y="283"/>
                    <a:pt x="137" y="289"/>
                    <a:pt x="131" y="295"/>
                  </a:cubicBezTo>
                  <a:cubicBezTo>
                    <a:pt x="128" y="298"/>
                    <a:pt x="125" y="301"/>
                    <a:pt x="122" y="304"/>
                  </a:cubicBezTo>
                  <a:cubicBezTo>
                    <a:pt x="119" y="307"/>
                    <a:pt x="111" y="305"/>
                    <a:pt x="107" y="305"/>
                  </a:cubicBezTo>
                  <a:cubicBezTo>
                    <a:pt x="98" y="305"/>
                    <a:pt x="89" y="305"/>
                    <a:pt x="80" y="305"/>
                  </a:cubicBezTo>
                  <a:cubicBezTo>
                    <a:pt x="76" y="305"/>
                    <a:pt x="73" y="306"/>
                    <a:pt x="69" y="304"/>
                  </a:cubicBezTo>
                  <a:cubicBezTo>
                    <a:pt x="64" y="300"/>
                    <a:pt x="58" y="297"/>
                    <a:pt x="52" y="293"/>
                  </a:cubicBezTo>
                  <a:cubicBezTo>
                    <a:pt x="43" y="287"/>
                    <a:pt x="34" y="282"/>
                    <a:pt x="25" y="276"/>
                  </a:cubicBezTo>
                  <a:cubicBezTo>
                    <a:pt x="25" y="279"/>
                    <a:pt x="25" y="282"/>
                    <a:pt x="25" y="286"/>
                  </a:cubicBezTo>
                  <a:cubicBezTo>
                    <a:pt x="25" y="288"/>
                    <a:pt x="22" y="290"/>
                    <a:pt x="20" y="290"/>
                  </a:cubicBezTo>
                  <a:cubicBezTo>
                    <a:pt x="13" y="290"/>
                    <a:pt x="6" y="290"/>
                    <a:pt x="0" y="290"/>
                  </a:cubicBezTo>
                  <a:cubicBezTo>
                    <a:pt x="4" y="295"/>
                    <a:pt x="8" y="301"/>
                    <a:pt x="13" y="306"/>
                  </a:cubicBezTo>
                  <a:cubicBezTo>
                    <a:pt x="23" y="318"/>
                    <a:pt x="33" y="330"/>
                    <a:pt x="44" y="343"/>
                  </a:cubicBezTo>
                  <a:cubicBezTo>
                    <a:pt x="50" y="350"/>
                    <a:pt x="57" y="357"/>
                    <a:pt x="62" y="364"/>
                  </a:cubicBezTo>
                  <a:cubicBezTo>
                    <a:pt x="64" y="367"/>
                    <a:pt x="64" y="370"/>
                    <a:pt x="64" y="374"/>
                  </a:cubicBezTo>
                  <a:cubicBezTo>
                    <a:pt x="64" y="381"/>
                    <a:pt x="64" y="388"/>
                    <a:pt x="64" y="395"/>
                  </a:cubicBezTo>
                  <a:cubicBezTo>
                    <a:pt x="64" y="406"/>
                    <a:pt x="64" y="417"/>
                    <a:pt x="64" y="428"/>
                  </a:cubicBezTo>
                  <a:cubicBezTo>
                    <a:pt x="69" y="435"/>
                    <a:pt x="75" y="441"/>
                    <a:pt x="81" y="448"/>
                  </a:cubicBezTo>
                  <a:cubicBezTo>
                    <a:pt x="85" y="444"/>
                    <a:pt x="90" y="440"/>
                    <a:pt x="94" y="436"/>
                  </a:cubicBezTo>
                  <a:cubicBezTo>
                    <a:pt x="97" y="433"/>
                    <a:pt x="100" y="430"/>
                    <a:pt x="103" y="427"/>
                  </a:cubicBezTo>
                  <a:cubicBezTo>
                    <a:pt x="105" y="425"/>
                    <a:pt x="106" y="424"/>
                    <a:pt x="109" y="423"/>
                  </a:cubicBezTo>
                  <a:cubicBezTo>
                    <a:pt x="113" y="423"/>
                    <a:pt x="117" y="423"/>
                    <a:pt x="121" y="423"/>
                  </a:cubicBezTo>
                  <a:cubicBezTo>
                    <a:pt x="129" y="423"/>
                    <a:pt x="138" y="423"/>
                    <a:pt x="146" y="423"/>
                  </a:cubicBezTo>
                  <a:cubicBezTo>
                    <a:pt x="160" y="423"/>
                    <a:pt x="174" y="422"/>
                    <a:pt x="188" y="422"/>
                  </a:cubicBezTo>
                  <a:cubicBezTo>
                    <a:pt x="191" y="422"/>
                    <a:pt x="194" y="424"/>
                    <a:pt x="197" y="425"/>
                  </a:cubicBezTo>
                  <a:cubicBezTo>
                    <a:pt x="204" y="429"/>
                    <a:pt x="211" y="432"/>
                    <a:pt x="218" y="435"/>
                  </a:cubicBezTo>
                  <a:cubicBezTo>
                    <a:pt x="230" y="440"/>
                    <a:pt x="242" y="446"/>
                    <a:pt x="253" y="451"/>
                  </a:cubicBezTo>
                  <a:cubicBezTo>
                    <a:pt x="255" y="451"/>
                    <a:pt x="256" y="453"/>
                    <a:pt x="256" y="455"/>
                  </a:cubicBezTo>
                  <a:cubicBezTo>
                    <a:pt x="256" y="460"/>
                    <a:pt x="256" y="464"/>
                    <a:pt x="256" y="469"/>
                  </a:cubicBezTo>
                  <a:cubicBezTo>
                    <a:pt x="256" y="501"/>
                    <a:pt x="256" y="534"/>
                    <a:pt x="256" y="566"/>
                  </a:cubicBezTo>
                  <a:cubicBezTo>
                    <a:pt x="264" y="571"/>
                    <a:pt x="273" y="577"/>
                    <a:pt x="282" y="582"/>
                  </a:cubicBezTo>
                  <a:cubicBezTo>
                    <a:pt x="293" y="588"/>
                    <a:pt x="303" y="595"/>
                    <a:pt x="314" y="601"/>
                  </a:cubicBezTo>
                  <a:cubicBezTo>
                    <a:pt x="317" y="603"/>
                    <a:pt x="320" y="604"/>
                    <a:pt x="321" y="608"/>
                  </a:cubicBezTo>
                  <a:cubicBezTo>
                    <a:pt x="321" y="611"/>
                    <a:pt x="321" y="614"/>
                    <a:pt x="321" y="617"/>
                  </a:cubicBezTo>
                  <a:cubicBezTo>
                    <a:pt x="321" y="639"/>
                    <a:pt x="321" y="661"/>
                    <a:pt x="321" y="683"/>
                  </a:cubicBezTo>
                  <a:cubicBezTo>
                    <a:pt x="327" y="688"/>
                    <a:pt x="333" y="693"/>
                    <a:pt x="339" y="697"/>
                  </a:cubicBezTo>
                  <a:cubicBezTo>
                    <a:pt x="347" y="692"/>
                    <a:pt x="354" y="687"/>
                    <a:pt x="362" y="682"/>
                  </a:cubicBezTo>
                  <a:cubicBezTo>
                    <a:pt x="364" y="681"/>
                    <a:pt x="366" y="681"/>
                    <a:pt x="367" y="683"/>
                  </a:cubicBezTo>
                  <a:cubicBezTo>
                    <a:pt x="374" y="688"/>
                    <a:pt x="381" y="694"/>
                    <a:pt x="388" y="700"/>
                  </a:cubicBezTo>
                  <a:cubicBezTo>
                    <a:pt x="394" y="705"/>
                    <a:pt x="400" y="710"/>
                    <a:pt x="406" y="715"/>
                  </a:cubicBezTo>
                  <a:cubicBezTo>
                    <a:pt x="410" y="719"/>
                    <a:pt x="415" y="724"/>
                    <a:pt x="419" y="728"/>
                  </a:cubicBezTo>
                  <a:cubicBezTo>
                    <a:pt x="421" y="730"/>
                    <a:pt x="423" y="732"/>
                    <a:pt x="425" y="734"/>
                  </a:cubicBezTo>
                  <a:cubicBezTo>
                    <a:pt x="426" y="735"/>
                    <a:pt x="426" y="736"/>
                    <a:pt x="427" y="736"/>
                  </a:cubicBezTo>
                  <a:cubicBezTo>
                    <a:pt x="435" y="738"/>
                    <a:pt x="446" y="737"/>
                    <a:pt x="453" y="741"/>
                  </a:cubicBezTo>
                  <a:cubicBezTo>
                    <a:pt x="457" y="743"/>
                    <a:pt x="460" y="747"/>
                    <a:pt x="463" y="749"/>
                  </a:cubicBezTo>
                  <a:cubicBezTo>
                    <a:pt x="467" y="753"/>
                    <a:pt x="471" y="757"/>
                    <a:pt x="475" y="761"/>
                  </a:cubicBezTo>
                  <a:cubicBezTo>
                    <a:pt x="489" y="774"/>
                    <a:pt x="501" y="793"/>
                    <a:pt x="512" y="809"/>
                  </a:cubicBezTo>
                  <a:cubicBezTo>
                    <a:pt x="521" y="824"/>
                    <a:pt x="532" y="837"/>
                    <a:pt x="542" y="852"/>
                  </a:cubicBezTo>
                  <a:cubicBezTo>
                    <a:pt x="548" y="862"/>
                    <a:pt x="556" y="871"/>
                    <a:pt x="563" y="880"/>
                  </a:cubicBezTo>
                  <a:cubicBezTo>
                    <a:pt x="567" y="885"/>
                    <a:pt x="571" y="890"/>
                    <a:pt x="575" y="895"/>
                  </a:cubicBezTo>
                  <a:cubicBezTo>
                    <a:pt x="576" y="897"/>
                    <a:pt x="580" y="901"/>
                    <a:pt x="581" y="903"/>
                  </a:cubicBezTo>
                  <a:cubicBezTo>
                    <a:pt x="583" y="903"/>
                    <a:pt x="587" y="903"/>
                    <a:pt x="589" y="903"/>
                  </a:cubicBezTo>
                  <a:cubicBezTo>
                    <a:pt x="592" y="903"/>
                    <a:pt x="594" y="903"/>
                    <a:pt x="597" y="903"/>
                  </a:cubicBezTo>
                  <a:cubicBezTo>
                    <a:pt x="598" y="903"/>
                    <a:pt x="599" y="903"/>
                    <a:pt x="600" y="903"/>
                  </a:cubicBezTo>
                  <a:cubicBezTo>
                    <a:pt x="601" y="903"/>
                    <a:pt x="601" y="902"/>
                    <a:pt x="601" y="902"/>
                  </a:cubicBezTo>
                  <a:cubicBezTo>
                    <a:pt x="602" y="901"/>
                    <a:pt x="604" y="899"/>
                    <a:pt x="605" y="898"/>
                  </a:cubicBezTo>
                  <a:cubicBezTo>
                    <a:pt x="609" y="894"/>
                    <a:pt x="614" y="889"/>
                    <a:pt x="618" y="885"/>
                  </a:cubicBezTo>
                  <a:cubicBezTo>
                    <a:pt x="622" y="880"/>
                    <a:pt x="627" y="876"/>
                    <a:pt x="631" y="871"/>
                  </a:cubicBezTo>
                  <a:cubicBezTo>
                    <a:pt x="633" y="870"/>
                    <a:pt x="634" y="868"/>
                    <a:pt x="636" y="867"/>
                  </a:cubicBezTo>
                  <a:cubicBezTo>
                    <a:pt x="636" y="866"/>
                    <a:pt x="637" y="866"/>
                    <a:pt x="637" y="866"/>
                  </a:cubicBezTo>
                  <a:cubicBezTo>
                    <a:pt x="642" y="857"/>
                    <a:pt x="645" y="848"/>
                    <a:pt x="650" y="839"/>
                  </a:cubicBezTo>
                  <a:cubicBezTo>
                    <a:pt x="658" y="822"/>
                    <a:pt x="666" y="805"/>
                    <a:pt x="674" y="788"/>
                  </a:cubicBezTo>
                  <a:cubicBezTo>
                    <a:pt x="684" y="770"/>
                    <a:pt x="696" y="755"/>
                    <a:pt x="707" y="739"/>
                  </a:cubicBezTo>
                  <a:cubicBezTo>
                    <a:pt x="714" y="729"/>
                    <a:pt x="720" y="719"/>
                    <a:pt x="727" y="710"/>
                  </a:cubicBezTo>
                  <a:cubicBezTo>
                    <a:pt x="729" y="707"/>
                    <a:pt x="727" y="709"/>
                    <a:pt x="729" y="705"/>
                  </a:cubicBezTo>
                  <a:cubicBezTo>
                    <a:pt x="731" y="700"/>
                    <a:pt x="733" y="694"/>
                    <a:pt x="735" y="689"/>
                  </a:cubicBezTo>
                  <a:cubicBezTo>
                    <a:pt x="737" y="684"/>
                    <a:pt x="739" y="679"/>
                    <a:pt x="740" y="673"/>
                  </a:cubicBezTo>
                  <a:cubicBezTo>
                    <a:pt x="740" y="673"/>
                    <a:pt x="740" y="673"/>
                    <a:pt x="740" y="673"/>
                  </a:cubicBezTo>
                  <a:cubicBezTo>
                    <a:pt x="741" y="673"/>
                    <a:pt x="741" y="673"/>
                    <a:pt x="741" y="672"/>
                  </a:cubicBezTo>
                  <a:cubicBezTo>
                    <a:pt x="741" y="670"/>
                    <a:pt x="741" y="667"/>
                    <a:pt x="741" y="664"/>
                  </a:cubicBezTo>
                  <a:cubicBezTo>
                    <a:pt x="741" y="661"/>
                    <a:pt x="741" y="658"/>
                    <a:pt x="741" y="654"/>
                  </a:cubicBezTo>
                  <a:cubicBezTo>
                    <a:pt x="741" y="654"/>
                    <a:pt x="740" y="650"/>
                    <a:pt x="741" y="650"/>
                  </a:cubicBezTo>
                  <a:cubicBezTo>
                    <a:pt x="740" y="649"/>
                    <a:pt x="740" y="648"/>
                    <a:pt x="740" y="648"/>
                  </a:cubicBezTo>
                  <a:cubicBezTo>
                    <a:pt x="733" y="629"/>
                    <a:pt x="727" y="611"/>
                    <a:pt x="720" y="593"/>
                  </a:cubicBezTo>
                  <a:cubicBezTo>
                    <a:pt x="712" y="569"/>
                    <a:pt x="703" y="545"/>
                    <a:pt x="695" y="521"/>
                  </a:cubicBezTo>
                  <a:cubicBezTo>
                    <a:pt x="692" y="514"/>
                    <a:pt x="690" y="507"/>
                    <a:pt x="688" y="500"/>
                  </a:cubicBezTo>
                  <a:cubicBezTo>
                    <a:pt x="686" y="495"/>
                    <a:pt x="687" y="489"/>
                    <a:pt x="688" y="483"/>
                  </a:cubicBezTo>
                  <a:cubicBezTo>
                    <a:pt x="689" y="475"/>
                    <a:pt x="689" y="469"/>
                    <a:pt x="693" y="462"/>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5" name="Google Shape;1225;p124"/>
            <p:cNvSpPr/>
            <p:nvPr/>
          </p:nvSpPr>
          <p:spPr>
            <a:xfrm>
              <a:off x="6624638" y="2625725"/>
              <a:ext cx="915988" cy="785813"/>
            </a:xfrm>
            <a:custGeom>
              <a:rect b="b" l="l" r="r" t="t"/>
              <a:pathLst>
                <a:path extrusionOk="0" h="616" w="719">
                  <a:moveTo>
                    <a:pt x="522" y="87"/>
                  </a:moveTo>
                  <a:cubicBezTo>
                    <a:pt x="522" y="82"/>
                    <a:pt x="522" y="77"/>
                    <a:pt x="522" y="72"/>
                  </a:cubicBezTo>
                  <a:cubicBezTo>
                    <a:pt x="522" y="72"/>
                    <a:pt x="521" y="71"/>
                    <a:pt x="521" y="70"/>
                  </a:cubicBezTo>
                  <a:cubicBezTo>
                    <a:pt x="521" y="70"/>
                    <a:pt x="521" y="70"/>
                    <a:pt x="521" y="70"/>
                  </a:cubicBezTo>
                  <a:cubicBezTo>
                    <a:pt x="517" y="65"/>
                    <a:pt x="512" y="60"/>
                    <a:pt x="509" y="55"/>
                  </a:cubicBezTo>
                  <a:cubicBezTo>
                    <a:pt x="509" y="54"/>
                    <a:pt x="509" y="54"/>
                    <a:pt x="509" y="54"/>
                  </a:cubicBezTo>
                  <a:cubicBezTo>
                    <a:pt x="506" y="54"/>
                    <a:pt x="504" y="53"/>
                    <a:pt x="501" y="52"/>
                  </a:cubicBezTo>
                  <a:cubicBezTo>
                    <a:pt x="489" y="48"/>
                    <a:pt x="477" y="44"/>
                    <a:pt x="464" y="40"/>
                  </a:cubicBezTo>
                  <a:cubicBezTo>
                    <a:pt x="457" y="37"/>
                    <a:pt x="452" y="30"/>
                    <a:pt x="446" y="24"/>
                  </a:cubicBezTo>
                  <a:cubicBezTo>
                    <a:pt x="441" y="19"/>
                    <a:pt x="436" y="13"/>
                    <a:pt x="431" y="8"/>
                  </a:cubicBezTo>
                  <a:cubicBezTo>
                    <a:pt x="430" y="8"/>
                    <a:pt x="425" y="3"/>
                    <a:pt x="423" y="0"/>
                  </a:cubicBezTo>
                  <a:cubicBezTo>
                    <a:pt x="422" y="0"/>
                    <a:pt x="420" y="0"/>
                    <a:pt x="419" y="0"/>
                  </a:cubicBezTo>
                  <a:cubicBezTo>
                    <a:pt x="413" y="0"/>
                    <a:pt x="407" y="0"/>
                    <a:pt x="402" y="0"/>
                  </a:cubicBezTo>
                  <a:cubicBezTo>
                    <a:pt x="380" y="1"/>
                    <a:pt x="359" y="1"/>
                    <a:pt x="338" y="1"/>
                  </a:cubicBezTo>
                  <a:cubicBezTo>
                    <a:pt x="338" y="16"/>
                    <a:pt x="338" y="31"/>
                    <a:pt x="338" y="46"/>
                  </a:cubicBezTo>
                  <a:cubicBezTo>
                    <a:pt x="338" y="48"/>
                    <a:pt x="335" y="50"/>
                    <a:pt x="333" y="50"/>
                  </a:cubicBezTo>
                  <a:cubicBezTo>
                    <a:pt x="304" y="51"/>
                    <a:pt x="274" y="51"/>
                    <a:pt x="245" y="51"/>
                  </a:cubicBezTo>
                  <a:cubicBezTo>
                    <a:pt x="244" y="51"/>
                    <a:pt x="243" y="51"/>
                    <a:pt x="241" y="51"/>
                  </a:cubicBezTo>
                  <a:cubicBezTo>
                    <a:pt x="239" y="54"/>
                    <a:pt x="233" y="57"/>
                    <a:pt x="230" y="58"/>
                  </a:cubicBezTo>
                  <a:cubicBezTo>
                    <a:pt x="217" y="67"/>
                    <a:pt x="203" y="76"/>
                    <a:pt x="189" y="85"/>
                  </a:cubicBezTo>
                  <a:cubicBezTo>
                    <a:pt x="183" y="89"/>
                    <a:pt x="177" y="93"/>
                    <a:pt x="171" y="97"/>
                  </a:cubicBezTo>
                  <a:cubicBezTo>
                    <a:pt x="168" y="99"/>
                    <a:pt x="165" y="101"/>
                    <a:pt x="162" y="103"/>
                  </a:cubicBezTo>
                  <a:cubicBezTo>
                    <a:pt x="160" y="104"/>
                    <a:pt x="157" y="103"/>
                    <a:pt x="154" y="103"/>
                  </a:cubicBezTo>
                  <a:cubicBezTo>
                    <a:pt x="147" y="103"/>
                    <a:pt x="140" y="103"/>
                    <a:pt x="133" y="103"/>
                  </a:cubicBezTo>
                  <a:cubicBezTo>
                    <a:pt x="117" y="103"/>
                    <a:pt x="102" y="103"/>
                    <a:pt x="86" y="103"/>
                  </a:cubicBezTo>
                  <a:cubicBezTo>
                    <a:pt x="83" y="103"/>
                    <a:pt x="81" y="103"/>
                    <a:pt x="78" y="102"/>
                  </a:cubicBezTo>
                  <a:cubicBezTo>
                    <a:pt x="71" y="99"/>
                    <a:pt x="64" y="95"/>
                    <a:pt x="58" y="91"/>
                  </a:cubicBezTo>
                  <a:cubicBezTo>
                    <a:pt x="58" y="91"/>
                    <a:pt x="58" y="91"/>
                    <a:pt x="58" y="91"/>
                  </a:cubicBezTo>
                  <a:cubicBezTo>
                    <a:pt x="57" y="91"/>
                    <a:pt x="57" y="91"/>
                    <a:pt x="56" y="91"/>
                  </a:cubicBezTo>
                  <a:cubicBezTo>
                    <a:pt x="53" y="91"/>
                    <a:pt x="49" y="91"/>
                    <a:pt x="46" y="91"/>
                  </a:cubicBezTo>
                  <a:cubicBezTo>
                    <a:pt x="40" y="91"/>
                    <a:pt x="31" y="92"/>
                    <a:pt x="25" y="90"/>
                  </a:cubicBezTo>
                  <a:cubicBezTo>
                    <a:pt x="24" y="91"/>
                    <a:pt x="24" y="91"/>
                    <a:pt x="23" y="91"/>
                  </a:cubicBezTo>
                  <a:cubicBezTo>
                    <a:pt x="20" y="93"/>
                    <a:pt x="16" y="95"/>
                    <a:pt x="13" y="96"/>
                  </a:cubicBezTo>
                  <a:cubicBezTo>
                    <a:pt x="9" y="99"/>
                    <a:pt x="4" y="101"/>
                    <a:pt x="0" y="103"/>
                  </a:cubicBezTo>
                  <a:cubicBezTo>
                    <a:pt x="0" y="129"/>
                    <a:pt x="0" y="154"/>
                    <a:pt x="0" y="180"/>
                  </a:cubicBezTo>
                  <a:cubicBezTo>
                    <a:pt x="0" y="190"/>
                    <a:pt x="0" y="201"/>
                    <a:pt x="0" y="211"/>
                  </a:cubicBezTo>
                  <a:cubicBezTo>
                    <a:pt x="0" y="212"/>
                    <a:pt x="0" y="214"/>
                    <a:pt x="0" y="215"/>
                  </a:cubicBezTo>
                  <a:cubicBezTo>
                    <a:pt x="2" y="218"/>
                    <a:pt x="4" y="222"/>
                    <a:pt x="6" y="225"/>
                  </a:cubicBezTo>
                  <a:cubicBezTo>
                    <a:pt x="12" y="234"/>
                    <a:pt x="18" y="243"/>
                    <a:pt x="24" y="252"/>
                  </a:cubicBezTo>
                  <a:cubicBezTo>
                    <a:pt x="25" y="254"/>
                    <a:pt x="26" y="256"/>
                    <a:pt x="25" y="259"/>
                  </a:cubicBezTo>
                  <a:cubicBezTo>
                    <a:pt x="25" y="263"/>
                    <a:pt x="25" y="268"/>
                    <a:pt x="24" y="272"/>
                  </a:cubicBezTo>
                  <a:cubicBezTo>
                    <a:pt x="21" y="279"/>
                    <a:pt x="17" y="286"/>
                    <a:pt x="13" y="292"/>
                  </a:cubicBezTo>
                  <a:cubicBezTo>
                    <a:pt x="20" y="300"/>
                    <a:pt x="27" y="308"/>
                    <a:pt x="33" y="316"/>
                  </a:cubicBezTo>
                  <a:cubicBezTo>
                    <a:pt x="34" y="317"/>
                    <a:pt x="35" y="318"/>
                    <a:pt x="35" y="318"/>
                  </a:cubicBezTo>
                  <a:cubicBezTo>
                    <a:pt x="36" y="319"/>
                    <a:pt x="37" y="319"/>
                    <a:pt x="38" y="320"/>
                  </a:cubicBezTo>
                  <a:cubicBezTo>
                    <a:pt x="43" y="323"/>
                    <a:pt x="48" y="326"/>
                    <a:pt x="53" y="329"/>
                  </a:cubicBezTo>
                  <a:cubicBezTo>
                    <a:pt x="59" y="332"/>
                    <a:pt x="64" y="335"/>
                    <a:pt x="70" y="338"/>
                  </a:cubicBezTo>
                  <a:cubicBezTo>
                    <a:pt x="73" y="340"/>
                    <a:pt x="76" y="341"/>
                    <a:pt x="77" y="345"/>
                  </a:cubicBezTo>
                  <a:cubicBezTo>
                    <a:pt x="78" y="354"/>
                    <a:pt x="78" y="365"/>
                    <a:pt x="78" y="374"/>
                  </a:cubicBezTo>
                  <a:cubicBezTo>
                    <a:pt x="79" y="383"/>
                    <a:pt x="79" y="391"/>
                    <a:pt x="79" y="400"/>
                  </a:cubicBezTo>
                  <a:cubicBezTo>
                    <a:pt x="90" y="409"/>
                    <a:pt x="101" y="417"/>
                    <a:pt x="111" y="427"/>
                  </a:cubicBezTo>
                  <a:cubicBezTo>
                    <a:pt x="121" y="435"/>
                    <a:pt x="130" y="443"/>
                    <a:pt x="140" y="452"/>
                  </a:cubicBezTo>
                  <a:cubicBezTo>
                    <a:pt x="146" y="458"/>
                    <a:pt x="152" y="463"/>
                    <a:pt x="158" y="469"/>
                  </a:cubicBezTo>
                  <a:cubicBezTo>
                    <a:pt x="161" y="471"/>
                    <a:pt x="165" y="474"/>
                    <a:pt x="166" y="477"/>
                  </a:cubicBezTo>
                  <a:cubicBezTo>
                    <a:pt x="166" y="482"/>
                    <a:pt x="166" y="487"/>
                    <a:pt x="166" y="491"/>
                  </a:cubicBezTo>
                  <a:cubicBezTo>
                    <a:pt x="166" y="500"/>
                    <a:pt x="166" y="509"/>
                    <a:pt x="166" y="517"/>
                  </a:cubicBezTo>
                  <a:cubicBezTo>
                    <a:pt x="166" y="530"/>
                    <a:pt x="166" y="542"/>
                    <a:pt x="166" y="555"/>
                  </a:cubicBezTo>
                  <a:cubicBezTo>
                    <a:pt x="166" y="561"/>
                    <a:pt x="166" y="566"/>
                    <a:pt x="166" y="572"/>
                  </a:cubicBezTo>
                  <a:cubicBezTo>
                    <a:pt x="169" y="574"/>
                    <a:pt x="172" y="576"/>
                    <a:pt x="175" y="578"/>
                  </a:cubicBezTo>
                  <a:cubicBezTo>
                    <a:pt x="189" y="585"/>
                    <a:pt x="203" y="593"/>
                    <a:pt x="216" y="601"/>
                  </a:cubicBezTo>
                  <a:cubicBezTo>
                    <a:pt x="217" y="601"/>
                    <a:pt x="217" y="601"/>
                    <a:pt x="217" y="602"/>
                  </a:cubicBezTo>
                  <a:cubicBezTo>
                    <a:pt x="217" y="602"/>
                    <a:pt x="217" y="602"/>
                    <a:pt x="218" y="602"/>
                  </a:cubicBezTo>
                  <a:cubicBezTo>
                    <a:pt x="221" y="602"/>
                    <a:pt x="223" y="603"/>
                    <a:pt x="226" y="604"/>
                  </a:cubicBezTo>
                  <a:cubicBezTo>
                    <a:pt x="235" y="606"/>
                    <a:pt x="243" y="609"/>
                    <a:pt x="252" y="611"/>
                  </a:cubicBezTo>
                  <a:cubicBezTo>
                    <a:pt x="258" y="613"/>
                    <a:pt x="264" y="615"/>
                    <a:pt x="269" y="616"/>
                  </a:cubicBezTo>
                  <a:cubicBezTo>
                    <a:pt x="270" y="616"/>
                    <a:pt x="270" y="616"/>
                    <a:pt x="271" y="616"/>
                  </a:cubicBezTo>
                  <a:cubicBezTo>
                    <a:pt x="273" y="616"/>
                    <a:pt x="275" y="616"/>
                    <a:pt x="277" y="615"/>
                  </a:cubicBezTo>
                  <a:cubicBezTo>
                    <a:pt x="294" y="613"/>
                    <a:pt x="311" y="611"/>
                    <a:pt x="327" y="609"/>
                  </a:cubicBezTo>
                  <a:cubicBezTo>
                    <a:pt x="342" y="608"/>
                    <a:pt x="356" y="606"/>
                    <a:pt x="370" y="604"/>
                  </a:cubicBezTo>
                  <a:cubicBezTo>
                    <a:pt x="381" y="603"/>
                    <a:pt x="393" y="604"/>
                    <a:pt x="404" y="604"/>
                  </a:cubicBezTo>
                  <a:cubicBezTo>
                    <a:pt x="411" y="604"/>
                    <a:pt x="418" y="604"/>
                    <a:pt x="426" y="604"/>
                  </a:cubicBezTo>
                  <a:cubicBezTo>
                    <a:pt x="429" y="604"/>
                    <a:pt x="433" y="606"/>
                    <a:pt x="437" y="607"/>
                  </a:cubicBezTo>
                  <a:cubicBezTo>
                    <a:pt x="446" y="609"/>
                    <a:pt x="455" y="611"/>
                    <a:pt x="464" y="614"/>
                  </a:cubicBezTo>
                  <a:cubicBezTo>
                    <a:pt x="467" y="614"/>
                    <a:pt x="470" y="615"/>
                    <a:pt x="473" y="616"/>
                  </a:cubicBezTo>
                  <a:cubicBezTo>
                    <a:pt x="473" y="616"/>
                    <a:pt x="473" y="616"/>
                    <a:pt x="474" y="616"/>
                  </a:cubicBezTo>
                  <a:cubicBezTo>
                    <a:pt x="474" y="616"/>
                    <a:pt x="474" y="616"/>
                    <a:pt x="475" y="616"/>
                  </a:cubicBezTo>
                  <a:cubicBezTo>
                    <a:pt x="483" y="616"/>
                    <a:pt x="491" y="616"/>
                    <a:pt x="498" y="616"/>
                  </a:cubicBezTo>
                  <a:cubicBezTo>
                    <a:pt x="503" y="616"/>
                    <a:pt x="507" y="616"/>
                    <a:pt x="511" y="616"/>
                  </a:cubicBezTo>
                  <a:cubicBezTo>
                    <a:pt x="512" y="616"/>
                    <a:pt x="514" y="616"/>
                    <a:pt x="515" y="616"/>
                  </a:cubicBezTo>
                  <a:cubicBezTo>
                    <a:pt x="515" y="616"/>
                    <a:pt x="515" y="616"/>
                    <a:pt x="515" y="616"/>
                  </a:cubicBezTo>
                  <a:cubicBezTo>
                    <a:pt x="529" y="612"/>
                    <a:pt x="543" y="607"/>
                    <a:pt x="557" y="602"/>
                  </a:cubicBezTo>
                  <a:cubicBezTo>
                    <a:pt x="559" y="601"/>
                    <a:pt x="561" y="600"/>
                    <a:pt x="564" y="600"/>
                  </a:cubicBezTo>
                  <a:cubicBezTo>
                    <a:pt x="564" y="599"/>
                    <a:pt x="564" y="599"/>
                    <a:pt x="564" y="599"/>
                  </a:cubicBezTo>
                  <a:cubicBezTo>
                    <a:pt x="569" y="594"/>
                    <a:pt x="574" y="590"/>
                    <a:pt x="579" y="585"/>
                  </a:cubicBezTo>
                  <a:cubicBezTo>
                    <a:pt x="590" y="574"/>
                    <a:pt x="600" y="562"/>
                    <a:pt x="612" y="552"/>
                  </a:cubicBezTo>
                  <a:cubicBezTo>
                    <a:pt x="612" y="552"/>
                    <a:pt x="612" y="552"/>
                    <a:pt x="612" y="552"/>
                  </a:cubicBezTo>
                  <a:cubicBezTo>
                    <a:pt x="613" y="552"/>
                    <a:pt x="613" y="551"/>
                    <a:pt x="613" y="551"/>
                  </a:cubicBezTo>
                  <a:cubicBezTo>
                    <a:pt x="615" y="547"/>
                    <a:pt x="617" y="544"/>
                    <a:pt x="620" y="541"/>
                  </a:cubicBezTo>
                  <a:cubicBezTo>
                    <a:pt x="622" y="537"/>
                    <a:pt x="624" y="533"/>
                    <a:pt x="627" y="529"/>
                  </a:cubicBezTo>
                  <a:cubicBezTo>
                    <a:pt x="628" y="528"/>
                    <a:pt x="628" y="527"/>
                    <a:pt x="629" y="526"/>
                  </a:cubicBezTo>
                  <a:cubicBezTo>
                    <a:pt x="629" y="526"/>
                    <a:pt x="629" y="526"/>
                    <a:pt x="629" y="526"/>
                  </a:cubicBezTo>
                  <a:cubicBezTo>
                    <a:pt x="632" y="518"/>
                    <a:pt x="635" y="511"/>
                    <a:pt x="638" y="504"/>
                  </a:cubicBezTo>
                  <a:cubicBezTo>
                    <a:pt x="640" y="500"/>
                    <a:pt x="641" y="495"/>
                    <a:pt x="645" y="492"/>
                  </a:cubicBezTo>
                  <a:cubicBezTo>
                    <a:pt x="659" y="484"/>
                    <a:pt x="673" y="476"/>
                    <a:pt x="687" y="468"/>
                  </a:cubicBezTo>
                  <a:cubicBezTo>
                    <a:pt x="691" y="466"/>
                    <a:pt x="695" y="463"/>
                    <a:pt x="699" y="461"/>
                  </a:cubicBezTo>
                  <a:cubicBezTo>
                    <a:pt x="701" y="460"/>
                    <a:pt x="704" y="460"/>
                    <a:pt x="706" y="460"/>
                  </a:cubicBezTo>
                  <a:cubicBezTo>
                    <a:pt x="710" y="460"/>
                    <a:pt x="714" y="460"/>
                    <a:pt x="719" y="460"/>
                  </a:cubicBezTo>
                  <a:cubicBezTo>
                    <a:pt x="719" y="460"/>
                    <a:pt x="719" y="460"/>
                    <a:pt x="719" y="460"/>
                  </a:cubicBezTo>
                  <a:cubicBezTo>
                    <a:pt x="719" y="454"/>
                    <a:pt x="719" y="448"/>
                    <a:pt x="719" y="442"/>
                  </a:cubicBezTo>
                  <a:cubicBezTo>
                    <a:pt x="712" y="435"/>
                    <a:pt x="705" y="428"/>
                    <a:pt x="699" y="421"/>
                  </a:cubicBezTo>
                  <a:cubicBezTo>
                    <a:pt x="697" y="419"/>
                    <a:pt x="695" y="417"/>
                    <a:pt x="694" y="415"/>
                  </a:cubicBezTo>
                  <a:cubicBezTo>
                    <a:pt x="693" y="412"/>
                    <a:pt x="692" y="410"/>
                    <a:pt x="692" y="407"/>
                  </a:cubicBezTo>
                  <a:cubicBezTo>
                    <a:pt x="688" y="397"/>
                    <a:pt x="685" y="386"/>
                    <a:pt x="682" y="375"/>
                  </a:cubicBezTo>
                  <a:cubicBezTo>
                    <a:pt x="682" y="374"/>
                    <a:pt x="677" y="359"/>
                    <a:pt x="676" y="355"/>
                  </a:cubicBezTo>
                  <a:cubicBezTo>
                    <a:pt x="675" y="354"/>
                    <a:pt x="675" y="354"/>
                    <a:pt x="674" y="353"/>
                  </a:cubicBezTo>
                  <a:cubicBezTo>
                    <a:pt x="672" y="351"/>
                    <a:pt x="670" y="350"/>
                    <a:pt x="669" y="348"/>
                  </a:cubicBezTo>
                  <a:cubicBezTo>
                    <a:pt x="666" y="345"/>
                    <a:pt x="664" y="343"/>
                    <a:pt x="661" y="340"/>
                  </a:cubicBezTo>
                  <a:cubicBezTo>
                    <a:pt x="651" y="340"/>
                    <a:pt x="641" y="340"/>
                    <a:pt x="631" y="340"/>
                  </a:cubicBezTo>
                  <a:cubicBezTo>
                    <a:pt x="628" y="340"/>
                    <a:pt x="621" y="341"/>
                    <a:pt x="619" y="339"/>
                  </a:cubicBezTo>
                  <a:cubicBezTo>
                    <a:pt x="617" y="337"/>
                    <a:pt x="616" y="334"/>
                    <a:pt x="615" y="332"/>
                  </a:cubicBezTo>
                  <a:cubicBezTo>
                    <a:pt x="614" y="331"/>
                    <a:pt x="613" y="330"/>
                    <a:pt x="612" y="328"/>
                  </a:cubicBezTo>
                  <a:cubicBezTo>
                    <a:pt x="609" y="328"/>
                    <a:pt x="607" y="328"/>
                    <a:pt x="604" y="328"/>
                  </a:cubicBezTo>
                  <a:cubicBezTo>
                    <a:pt x="600" y="328"/>
                    <a:pt x="596" y="329"/>
                    <a:pt x="592" y="328"/>
                  </a:cubicBezTo>
                  <a:cubicBezTo>
                    <a:pt x="590" y="328"/>
                    <a:pt x="588" y="325"/>
                    <a:pt x="586" y="323"/>
                  </a:cubicBezTo>
                  <a:cubicBezTo>
                    <a:pt x="583" y="319"/>
                    <a:pt x="580" y="315"/>
                    <a:pt x="577" y="312"/>
                  </a:cubicBezTo>
                  <a:cubicBezTo>
                    <a:pt x="573" y="306"/>
                    <a:pt x="568" y="301"/>
                    <a:pt x="564" y="295"/>
                  </a:cubicBezTo>
                  <a:cubicBezTo>
                    <a:pt x="562" y="293"/>
                    <a:pt x="562" y="290"/>
                    <a:pt x="561" y="288"/>
                  </a:cubicBezTo>
                  <a:cubicBezTo>
                    <a:pt x="556" y="273"/>
                    <a:pt x="552" y="259"/>
                    <a:pt x="547" y="245"/>
                  </a:cubicBezTo>
                  <a:cubicBezTo>
                    <a:pt x="539" y="219"/>
                    <a:pt x="530" y="192"/>
                    <a:pt x="522" y="166"/>
                  </a:cubicBezTo>
                  <a:cubicBezTo>
                    <a:pt x="521" y="165"/>
                    <a:pt x="521" y="164"/>
                    <a:pt x="522" y="164"/>
                  </a:cubicBezTo>
                  <a:cubicBezTo>
                    <a:pt x="522" y="138"/>
                    <a:pt x="522" y="112"/>
                    <a:pt x="522" y="8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6" name="Google Shape;1226;p124"/>
            <p:cNvSpPr/>
            <p:nvPr/>
          </p:nvSpPr>
          <p:spPr>
            <a:xfrm>
              <a:off x="7302500" y="2133600"/>
              <a:ext cx="931862" cy="1122363"/>
            </a:xfrm>
            <a:custGeom>
              <a:rect b="b" l="l" r="r" t="t"/>
              <a:pathLst>
                <a:path extrusionOk="0" h="880" w="731">
                  <a:moveTo>
                    <a:pt x="471" y="12"/>
                  </a:moveTo>
                  <a:cubicBezTo>
                    <a:pt x="471" y="8"/>
                    <a:pt x="471" y="4"/>
                    <a:pt x="471" y="0"/>
                  </a:cubicBezTo>
                  <a:cubicBezTo>
                    <a:pt x="441" y="15"/>
                    <a:pt x="412" y="30"/>
                    <a:pt x="382" y="44"/>
                  </a:cubicBezTo>
                  <a:cubicBezTo>
                    <a:pt x="379" y="46"/>
                    <a:pt x="375" y="48"/>
                    <a:pt x="372" y="49"/>
                  </a:cubicBezTo>
                  <a:cubicBezTo>
                    <a:pt x="371" y="50"/>
                    <a:pt x="370" y="52"/>
                    <a:pt x="369" y="53"/>
                  </a:cubicBezTo>
                  <a:cubicBezTo>
                    <a:pt x="368" y="54"/>
                    <a:pt x="367" y="56"/>
                    <a:pt x="365" y="58"/>
                  </a:cubicBezTo>
                  <a:cubicBezTo>
                    <a:pt x="365" y="58"/>
                    <a:pt x="364" y="59"/>
                    <a:pt x="364" y="60"/>
                  </a:cubicBezTo>
                  <a:cubicBezTo>
                    <a:pt x="364" y="61"/>
                    <a:pt x="364" y="62"/>
                    <a:pt x="364" y="63"/>
                  </a:cubicBezTo>
                  <a:cubicBezTo>
                    <a:pt x="364" y="65"/>
                    <a:pt x="364" y="67"/>
                    <a:pt x="364" y="69"/>
                  </a:cubicBezTo>
                  <a:cubicBezTo>
                    <a:pt x="364" y="72"/>
                    <a:pt x="363" y="75"/>
                    <a:pt x="364" y="78"/>
                  </a:cubicBezTo>
                  <a:cubicBezTo>
                    <a:pt x="364" y="77"/>
                    <a:pt x="364" y="81"/>
                    <a:pt x="365" y="81"/>
                  </a:cubicBezTo>
                  <a:cubicBezTo>
                    <a:pt x="366" y="84"/>
                    <a:pt x="366" y="87"/>
                    <a:pt x="367" y="89"/>
                  </a:cubicBezTo>
                  <a:cubicBezTo>
                    <a:pt x="373" y="106"/>
                    <a:pt x="378" y="123"/>
                    <a:pt x="384" y="139"/>
                  </a:cubicBezTo>
                  <a:cubicBezTo>
                    <a:pt x="388" y="150"/>
                    <a:pt x="387" y="162"/>
                    <a:pt x="387" y="173"/>
                  </a:cubicBezTo>
                  <a:cubicBezTo>
                    <a:pt x="387" y="178"/>
                    <a:pt x="385" y="180"/>
                    <a:pt x="384" y="184"/>
                  </a:cubicBezTo>
                  <a:cubicBezTo>
                    <a:pt x="380" y="192"/>
                    <a:pt x="376" y="200"/>
                    <a:pt x="372" y="208"/>
                  </a:cubicBezTo>
                  <a:cubicBezTo>
                    <a:pt x="369" y="214"/>
                    <a:pt x="367" y="220"/>
                    <a:pt x="364" y="226"/>
                  </a:cubicBezTo>
                  <a:cubicBezTo>
                    <a:pt x="364" y="227"/>
                    <a:pt x="364" y="227"/>
                    <a:pt x="364" y="228"/>
                  </a:cubicBezTo>
                  <a:cubicBezTo>
                    <a:pt x="364" y="232"/>
                    <a:pt x="364" y="236"/>
                    <a:pt x="364" y="240"/>
                  </a:cubicBezTo>
                  <a:cubicBezTo>
                    <a:pt x="364" y="247"/>
                    <a:pt x="364" y="255"/>
                    <a:pt x="364" y="263"/>
                  </a:cubicBezTo>
                  <a:cubicBezTo>
                    <a:pt x="364" y="264"/>
                    <a:pt x="365" y="266"/>
                    <a:pt x="366" y="267"/>
                  </a:cubicBezTo>
                  <a:cubicBezTo>
                    <a:pt x="367" y="270"/>
                    <a:pt x="370" y="273"/>
                    <a:pt x="371" y="276"/>
                  </a:cubicBezTo>
                  <a:cubicBezTo>
                    <a:pt x="372" y="280"/>
                    <a:pt x="370" y="284"/>
                    <a:pt x="368" y="287"/>
                  </a:cubicBezTo>
                  <a:cubicBezTo>
                    <a:pt x="364" y="295"/>
                    <a:pt x="361" y="302"/>
                    <a:pt x="357" y="309"/>
                  </a:cubicBezTo>
                  <a:cubicBezTo>
                    <a:pt x="351" y="321"/>
                    <a:pt x="345" y="334"/>
                    <a:pt x="339" y="346"/>
                  </a:cubicBezTo>
                  <a:cubicBezTo>
                    <a:pt x="339" y="347"/>
                    <a:pt x="339" y="348"/>
                    <a:pt x="339" y="349"/>
                  </a:cubicBezTo>
                  <a:cubicBezTo>
                    <a:pt x="339" y="353"/>
                    <a:pt x="339" y="357"/>
                    <a:pt x="339" y="360"/>
                  </a:cubicBezTo>
                  <a:cubicBezTo>
                    <a:pt x="339" y="369"/>
                    <a:pt x="339" y="378"/>
                    <a:pt x="339" y="387"/>
                  </a:cubicBezTo>
                  <a:cubicBezTo>
                    <a:pt x="339" y="389"/>
                    <a:pt x="338" y="392"/>
                    <a:pt x="339" y="395"/>
                  </a:cubicBezTo>
                  <a:cubicBezTo>
                    <a:pt x="339" y="395"/>
                    <a:pt x="339" y="395"/>
                    <a:pt x="339" y="395"/>
                  </a:cubicBezTo>
                  <a:cubicBezTo>
                    <a:pt x="339" y="396"/>
                    <a:pt x="340" y="398"/>
                    <a:pt x="340" y="399"/>
                  </a:cubicBezTo>
                  <a:cubicBezTo>
                    <a:pt x="343" y="405"/>
                    <a:pt x="347" y="412"/>
                    <a:pt x="348" y="419"/>
                  </a:cubicBezTo>
                  <a:cubicBezTo>
                    <a:pt x="350" y="425"/>
                    <a:pt x="350" y="433"/>
                    <a:pt x="350" y="440"/>
                  </a:cubicBezTo>
                  <a:cubicBezTo>
                    <a:pt x="351" y="446"/>
                    <a:pt x="347" y="449"/>
                    <a:pt x="344" y="454"/>
                  </a:cubicBezTo>
                  <a:cubicBezTo>
                    <a:pt x="341" y="459"/>
                    <a:pt x="339" y="465"/>
                    <a:pt x="334" y="468"/>
                  </a:cubicBezTo>
                  <a:cubicBezTo>
                    <a:pt x="327" y="470"/>
                    <a:pt x="319" y="473"/>
                    <a:pt x="312" y="475"/>
                  </a:cubicBezTo>
                  <a:cubicBezTo>
                    <a:pt x="302" y="477"/>
                    <a:pt x="290" y="475"/>
                    <a:pt x="280" y="475"/>
                  </a:cubicBezTo>
                  <a:cubicBezTo>
                    <a:pt x="263" y="475"/>
                    <a:pt x="246" y="475"/>
                    <a:pt x="229" y="475"/>
                  </a:cubicBezTo>
                  <a:cubicBezTo>
                    <a:pt x="228" y="475"/>
                    <a:pt x="226" y="476"/>
                    <a:pt x="225" y="475"/>
                  </a:cubicBezTo>
                  <a:cubicBezTo>
                    <a:pt x="222" y="479"/>
                    <a:pt x="217" y="481"/>
                    <a:pt x="214" y="484"/>
                  </a:cubicBezTo>
                  <a:cubicBezTo>
                    <a:pt x="191" y="502"/>
                    <a:pt x="169" y="521"/>
                    <a:pt x="146" y="539"/>
                  </a:cubicBezTo>
                  <a:cubicBezTo>
                    <a:pt x="143" y="541"/>
                    <a:pt x="137" y="539"/>
                    <a:pt x="139" y="535"/>
                  </a:cubicBezTo>
                  <a:cubicBezTo>
                    <a:pt x="140" y="530"/>
                    <a:pt x="142" y="525"/>
                    <a:pt x="144" y="520"/>
                  </a:cubicBezTo>
                  <a:cubicBezTo>
                    <a:pt x="144" y="520"/>
                    <a:pt x="145" y="516"/>
                    <a:pt x="146" y="516"/>
                  </a:cubicBezTo>
                  <a:cubicBezTo>
                    <a:pt x="146" y="514"/>
                    <a:pt x="146" y="512"/>
                    <a:pt x="146" y="509"/>
                  </a:cubicBezTo>
                  <a:cubicBezTo>
                    <a:pt x="146" y="509"/>
                    <a:pt x="146" y="504"/>
                    <a:pt x="146" y="502"/>
                  </a:cubicBezTo>
                  <a:cubicBezTo>
                    <a:pt x="146" y="502"/>
                    <a:pt x="145" y="501"/>
                    <a:pt x="145" y="501"/>
                  </a:cubicBezTo>
                  <a:cubicBezTo>
                    <a:pt x="142" y="498"/>
                    <a:pt x="140" y="495"/>
                    <a:pt x="137" y="493"/>
                  </a:cubicBezTo>
                  <a:cubicBezTo>
                    <a:pt x="130" y="498"/>
                    <a:pt x="122" y="503"/>
                    <a:pt x="115" y="508"/>
                  </a:cubicBezTo>
                  <a:cubicBezTo>
                    <a:pt x="95" y="521"/>
                    <a:pt x="76" y="535"/>
                    <a:pt x="56" y="548"/>
                  </a:cubicBezTo>
                  <a:cubicBezTo>
                    <a:pt x="52" y="551"/>
                    <a:pt x="48" y="555"/>
                    <a:pt x="44" y="555"/>
                  </a:cubicBezTo>
                  <a:cubicBezTo>
                    <a:pt x="39" y="556"/>
                    <a:pt x="32" y="555"/>
                    <a:pt x="27" y="555"/>
                  </a:cubicBezTo>
                  <a:cubicBezTo>
                    <a:pt x="18" y="555"/>
                    <a:pt x="9" y="555"/>
                    <a:pt x="0" y="555"/>
                  </a:cubicBezTo>
                  <a:cubicBezTo>
                    <a:pt x="2" y="562"/>
                    <a:pt x="4" y="568"/>
                    <a:pt x="7" y="575"/>
                  </a:cubicBezTo>
                  <a:cubicBezTo>
                    <a:pt x="16" y="604"/>
                    <a:pt x="25" y="633"/>
                    <a:pt x="35" y="663"/>
                  </a:cubicBezTo>
                  <a:cubicBezTo>
                    <a:pt x="36" y="667"/>
                    <a:pt x="37" y="671"/>
                    <a:pt x="39" y="674"/>
                  </a:cubicBezTo>
                  <a:cubicBezTo>
                    <a:pt x="39" y="675"/>
                    <a:pt x="39" y="675"/>
                    <a:pt x="39" y="676"/>
                  </a:cubicBezTo>
                  <a:cubicBezTo>
                    <a:pt x="40" y="676"/>
                    <a:pt x="40" y="677"/>
                    <a:pt x="40" y="677"/>
                  </a:cubicBezTo>
                  <a:cubicBezTo>
                    <a:pt x="48" y="687"/>
                    <a:pt x="56" y="696"/>
                    <a:pt x="63" y="705"/>
                  </a:cubicBezTo>
                  <a:cubicBezTo>
                    <a:pt x="69" y="705"/>
                    <a:pt x="76" y="705"/>
                    <a:pt x="82" y="705"/>
                  </a:cubicBezTo>
                  <a:cubicBezTo>
                    <a:pt x="87" y="705"/>
                    <a:pt x="90" y="712"/>
                    <a:pt x="93" y="717"/>
                  </a:cubicBezTo>
                  <a:cubicBezTo>
                    <a:pt x="99" y="717"/>
                    <a:pt x="105" y="717"/>
                    <a:pt x="112" y="717"/>
                  </a:cubicBezTo>
                  <a:cubicBezTo>
                    <a:pt x="116" y="717"/>
                    <a:pt x="121" y="717"/>
                    <a:pt x="125" y="717"/>
                  </a:cubicBezTo>
                  <a:cubicBezTo>
                    <a:pt x="127" y="717"/>
                    <a:pt x="130" y="717"/>
                    <a:pt x="132" y="717"/>
                  </a:cubicBezTo>
                  <a:cubicBezTo>
                    <a:pt x="135" y="718"/>
                    <a:pt x="137" y="721"/>
                    <a:pt x="138" y="723"/>
                  </a:cubicBezTo>
                  <a:cubicBezTo>
                    <a:pt x="141" y="726"/>
                    <a:pt x="145" y="729"/>
                    <a:pt x="148" y="732"/>
                  </a:cubicBezTo>
                  <a:cubicBezTo>
                    <a:pt x="151" y="735"/>
                    <a:pt x="152" y="737"/>
                    <a:pt x="154" y="742"/>
                  </a:cubicBezTo>
                  <a:cubicBezTo>
                    <a:pt x="158" y="757"/>
                    <a:pt x="163" y="773"/>
                    <a:pt x="167" y="788"/>
                  </a:cubicBezTo>
                  <a:cubicBezTo>
                    <a:pt x="168" y="791"/>
                    <a:pt x="169" y="794"/>
                    <a:pt x="170" y="796"/>
                  </a:cubicBezTo>
                  <a:cubicBezTo>
                    <a:pt x="170" y="797"/>
                    <a:pt x="170" y="797"/>
                    <a:pt x="170" y="797"/>
                  </a:cubicBezTo>
                  <a:cubicBezTo>
                    <a:pt x="172" y="799"/>
                    <a:pt x="174" y="801"/>
                    <a:pt x="175" y="803"/>
                  </a:cubicBezTo>
                  <a:cubicBezTo>
                    <a:pt x="178" y="806"/>
                    <a:pt x="181" y="810"/>
                    <a:pt x="184" y="813"/>
                  </a:cubicBezTo>
                  <a:cubicBezTo>
                    <a:pt x="187" y="816"/>
                    <a:pt x="190" y="818"/>
                    <a:pt x="192" y="821"/>
                  </a:cubicBezTo>
                  <a:cubicBezTo>
                    <a:pt x="194" y="823"/>
                    <a:pt x="195" y="824"/>
                    <a:pt x="196" y="827"/>
                  </a:cubicBezTo>
                  <a:cubicBezTo>
                    <a:pt x="196" y="833"/>
                    <a:pt x="196" y="840"/>
                    <a:pt x="196" y="846"/>
                  </a:cubicBezTo>
                  <a:cubicBezTo>
                    <a:pt x="196" y="846"/>
                    <a:pt x="196" y="846"/>
                    <a:pt x="196" y="846"/>
                  </a:cubicBezTo>
                  <a:cubicBezTo>
                    <a:pt x="199" y="846"/>
                    <a:pt x="203" y="846"/>
                    <a:pt x="207" y="846"/>
                  </a:cubicBezTo>
                  <a:cubicBezTo>
                    <a:pt x="213" y="847"/>
                    <a:pt x="219" y="850"/>
                    <a:pt x="225" y="852"/>
                  </a:cubicBezTo>
                  <a:cubicBezTo>
                    <a:pt x="229" y="854"/>
                    <a:pt x="233" y="855"/>
                    <a:pt x="238" y="856"/>
                  </a:cubicBezTo>
                  <a:cubicBezTo>
                    <a:pt x="239" y="857"/>
                    <a:pt x="243" y="857"/>
                    <a:pt x="244" y="858"/>
                  </a:cubicBezTo>
                  <a:cubicBezTo>
                    <a:pt x="245" y="858"/>
                    <a:pt x="246" y="858"/>
                    <a:pt x="247" y="858"/>
                  </a:cubicBezTo>
                  <a:cubicBezTo>
                    <a:pt x="250" y="857"/>
                    <a:pt x="254" y="856"/>
                    <a:pt x="258" y="855"/>
                  </a:cubicBezTo>
                  <a:cubicBezTo>
                    <a:pt x="266" y="852"/>
                    <a:pt x="275" y="850"/>
                    <a:pt x="283" y="847"/>
                  </a:cubicBezTo>
                  <a:cubicBezTo>
                    <a:pt x="284" y="847"/>
                    <a:pt x="285" y="847"/>
                    <a:pt x="286" y="847"/>
                  </a:cubicBezTo>
                  <a:cubicBezTo>
                    <a:pt x="286" y="847"/>
                    <a:pt x="286" y="847"/>
                    <a:pt x="286" y="847"/>
                  </a:cubicBezTo>
                  <a:cubicBezTo>
                    <a:pt x="288" y="846"/>
                    <a:pt x="290" y="845"/>
                    <a:pt x="292" y="844"/>
                  </a:cubicBezTo>
                  <a:cubicBezTo>
                    <a:pt x="304" y="837"/>
                    <a:pt x="317" y="830"/>
                    <a:pt x="330" y="823"/>
                  </a:cubicBezTo>
                  <a:cubicBezTo>
                    <a:pt x="330" y="823"/>
                    <a:pt x="330" y="823"/>
                    <a:pt x="330" y="823"/>
                  </a:cubicBezTo>
                  <a:cubicBezTo>
                    <a:pt x="330" y="823"/>
                    <a:pt x="330" y="823"/>
                    <a:pt x="330" y="823"/>
                  </a:cubicBezTo>
                  <a:cubicBezTo>
                    <a:pt x="334" y="819"/>
                    <a:pt x="339" y="816"/>
                    <a:pt x="343" y="813"/>
                  </a:cubicBezTo>
                  <a:cubicBezTo>
                    <a:pt x="347" y="810"/>
                    <a:pt x="351" y="806"/>
                    <a:pt x="355" y="804"/>
                  </a:cubicBezTo>
                  <a:cubicBezTo>
                    <a:pt x="362" y="801"/>
                    <a:pt x="373" y="805"/>
                    <a:pt x="380" y="806"/>
                  </a:cubicBezTo>
                  <a:cubicBezTo>
                    <a:pt x="387" y="807"/>
                    <a:pt x="396" y="806"/>
                    <a:pt x="402" y="811"/>
                  </a:cubicBezTo>
                  <a:cubicBezTo>
                    <a:pt x="410" y="818"/>
                    <a:pt x="417" y="826"/>
                    <a:pt x="426" y="832"/>
                  </a:cubicBezTo>
                  <a:cubicBezTo>
                    <a:pt x="426" y="832"/>
                    <a:pt x="426" y="832"/>
                    <a:pt x="426" y="832"/>
                  </a:cubicBezTo>
                  <a:cubicBezTo>
                    <a:pt x="426" y="832"/>
                    <a:pt x="426" y="832"/>
                    <a:pt x="426" y="832"/>
                  </a:cubicBezTo>
                  <a:cubicBezTo>
                    <a:pt x="428" y="833"/>
                    <a:pt x="429" y="834"/>
                    <a:pt x="431" y="834"/>
                  </a:cubicBezTo>
                  <a:cubicBezTo>
                    <a:pt x="435" y="837"/>
                    <a:pt x="440" y="839"/>
                    <a:pt x="445" y="842"/>
                  </a:cubicBezTo>
                  <a:cubicBezTo>
                    <a:pt x="455" y="847"/>
                    <a:pt x="465" y="852"/>
                    <a:pt x="475" y="857"/>
                  </a:cubicBezTo>
                  <a:cubicBezTo>
                    <a:pt x="476" y="857"/>
                    <a:pt x="476" y="858"/>
                    <a:pt x="476" y="858"/>
                  </a:cubicBezTo>
                  <a:cubicBezTo>
                    <a:pt x="477" y="858"/>
                    <a:pt x="478" y="859"/>
                    <a:pt x="480" y="859"/>
                  </a:cubicBezTo>
                  <a:cubicBezTo>
                    <a:pt x="485" y="861"/>
                    <a:pt x="491" y="863"/>
                    <a:pt x="496" y="865"/>
                  </a:cubicBezTo>
                  <a:cubicBezTo>
                    <a:pt x="503" y="867"/>
                    <a:pt x="509" y="869"/>
                    <a:pt x="515" y="871"/>
                  </a:cubicBezTo>
                  <a:cubicBezTo>
                    <a:pt x="526" y="874"/>
                    <a:pt x="536" y="877"/>
                    <a:pt x="546" y="880"/>
                  </a:cubicBezTo>
                  <a:cubicBezTo>
                    <a:pt x="546" y="853"/>
                    <a:pt x="546" y="827"/>
                    <a:pt x="546" y="801"/>
                  </a:cubicBezTo>
                  <a:cubicBezTo>
                    <a:pt x="546" y="785"/>
                    <a:pt x="546" y="768"/>
                    <a:pt x="546" y="752"/>
                  </a:cubicBezTo>
                  <a:cubicBezTo>
                    <a:pt x="546" y="745"/>
                    <a:pt x="545" y="738"/>
                    <a:pt x="546" y="731"/>
                  </a:cubicBezTo>
                  <a:cubicBezTo>
                    <a:pt x="546" y="726"/>
                    <a:pt x="553" y="720"/>
                    <a:pt x="556" y="716"/>
                  </a:cubicBezTo>
                  <a:cubicBezTo>
                    <a:pt x="564" y="706"/>
                    <a:pt x="572" y="695"/>
                    <a:pt x="580" y="684"/>
                  </a:cubicBezTo>
                  <a:cubicBezTo>
                    <a:pt x="613" y="642"/>
                    <a:pt x="646" y="600"/>
                    <a:pt x="679" y="557"/>
                  </a:cubicBezTo>
                  <a:cubicBezTo>
                    <a:pt x="679" y="548"/>
                    <a:pt x="679" y="538"/>
                    <a:pt x="679" y="528"/>
                  </a:cubicBezTo>
                  <a:cubicBezTo>
                    <a:pt x="679" y="523"/>
                    <a:pt x="679" y="518"/>
                    <a:pt x="679" y="512"/>
                  </a:cubicBezTo>
                  <a:cubicBezTo>
                    <a:pt x="679" y="510"/>
                    <a:pt x="678" y="508"/>
                    <a:pt x="680" y="505"/>
                  </a:cubicBezTo>
                  <a:cubicBezTo>
                    <a:pt x="684" y="500"/>
                    <a:pt x="690" y="494"/>
                    <a:pt x="695" y="489"/>
                  </a:cubicBezTo>
                  <a:cubicBezTo>
                    <a:pt x="707" y="475"/>
                    <a:pt x="719" y="462"/>
                    <a:pt x="731" y="448"/>
                  </a:cubicBezTo>
                  <a:cubicBezTo>
                    <a:pt x="731" y="446"/>
                    <a:pt x="731" y="444"/>
                    <a:pt x="731" y="442"/>
                  </a:cubicBezTo>
                  <a:cubicBezTo>
                    <a:pt x="731" y="441"/>
                    <a:pt x="730" y="439"/>
                    <a:pt x="731" y="437"/>
                  </a:cubicBezTo>
                  <a:cubicBezTo>
                    <a:pt x="731" y="437"/>
                    <a:pt x="731" y="437"/>
                    <a:pt x="731" y="437"/>
                  </a:cubicBezTo>
                  <a:cubicBezTo>
                    <a:pt x="729" y="435"/>
                    <a:pt x="727" y="429"/>
                    <a:pt x="727" y="428"/>
                  </a:cubicBezTo>
                  <a:cubicBezTo>
                    <a:pt x="721" y="417"/>
                    <a:pt x="716" y="406"/>
                    <a:pt x="711" y="395"/>
                  </a:cubicBezTo>
                  <a:cubicBezTo>
                    <a:pt x="709" y="390"/>
                    <a:pt x="705" y="385"/>
                    <a:pt x="705" y="379"/>
                  </a:cubicBezTo>
                  <a:cubicBezTo>
                    <a:pt x="704" y="361"/>
                    <a:pt x="704" y="344"/>
                    <a:pt x="704" y="326"/>
                  </a:cubicBezTo>
                  <a:cubicBezTo>
                    <a:pt x="697" y="326"/>
                    <a:pt x="691" y="326"/>
                    <a:pt x="685" y="326"/>
                  </a:cubicBezTo>
                  <a:cubicBezTo>
                    <a:pt x="685" y="326"/>
                    <a:pt x="682" y="326"/>
                    <a:pt x="681" y="326"/>
                  </a:cubicBezTo>
                  <a:cubicBezTo>
                    <a:pt x="680" y="327"/>
                    <a:pt x="678" y="328"/>
                    <a:pt x="678" y="328"/>
                  </a:cubicBezTo>
                  <a:cubicBezTo>
                    <a:pt x="671" y="331"/>
                    <a:pt x="664" y="335"/>
                    <a:pt x="658" y="338"/>
                  </a:cubicBezTo>
                  <a:cubicBezTo>
                    <a:pt x="640" y="347"/>
                    <a:pt x="622" y="356"/>
                    <a:pt x="604" y="365"/>
                  </a:cubicBezTo>
                  <a:cubicBezTo>
                    <a:pt x="599" y="368"/>
                    <a:pt x="594" y="370"/>
                    <a:pt x="589" y="373"/>
                  </a:cubicBezTo>
                  <a:cubicBezTo>
                    <a:pt x="584" y="375"/>
                    <a:pt x="578" y="374"/>
                    <a:pt x="573" y="373"/>
                  </a:cubicBezTo>
                  <a:cubicBezTo>
                    <a:pt x="569" y="373"/>
                    <a:pt x="567" y="370"/>
                    <a:pt x="564" y="367"/>
                  </a:cubicBezTo>
                  <a:cubicBezTo>
                    <a:pt x="559" y="362"/>
                    <a:pt x="553" y="357"/>
                    <a:pt x="548" y="352"/>
                  </a:cubicBezTo>
                  <a:cubicBezTo>
                    <a:pt x="533" y="338"/>
                    <a:pt x="519" y="324"/>
                    <a:pt x="504" y="310"/>
                  </a:cubicBezTo>
                  <a:cubicBezTo>
                    <a:pt x="499" y="305"/>
                    <a:pt x="494" y="301"/>
                    <a:pt x="489" y="296"/>
                  </a:cubicBezTo>
                  <a:cubicBezTo>
                    <a:pt x="487" y="294"/>
                    <a:pt x="485" y="293"/>
                    <a:pt x="485" y="290"/>
                  </a:cubicBezTo>
                  <a:cubicBezTo>
                    <a:pt x="480" y="274"/>
                    <a:pt x="478" y="257"/>
                    <a:pt x="475" y="240"/>
                  </a:cubicBezTo>
                  <a:cubicBezTo>
                    <a:pt x="474" y="232"/>
                    <a:pt x="472" y="224"/>
                    <a:pt x="471" y="216"/>
                  </a:cubicBezTo>
                  <a:cubicBezTo>
                    <a:pt x="471" y="216"/>
                    <a:pt x="470" y="213"/>
                    <a:pt x="470" y="212"/>
                  </a:cubicBezTo>
                  <a:cubicBezTo>
                    <a:pt x="469" y="211"/>
                    <a:pt x="468" y="210"/>
                    <a:pt x="467" y="209"/>
                  </a:cubicBezTo>
                  <a:cubicBezTo>
                    <a:pt x="460" y="203"/>
                    <a:pt x="453" y="197"/>
                    <a:pt x="446" y="190"/>
                  </a:cubicBezTo>
                  <a:cubicBezTo>
                    <a:pt x="442" y="186"/>
                    <a:pt x="440" y="180"/>
                    <a:pt x="437" y="175"/>
                  </a:cubicBezTo>
                  <a:cubicBezTo>
                    <a:pt x="435" y="171"/>
                    <a:pt x="433" y="168"/>
                    <a:pt x="431" y="164"/>
                  </a:cubicBezTo>
                  <a:cubicBezTo>
                    <a:pt x="430" y="162"/>
                    <a:pt x="431" y="158"/>
                    <a:pt x="431" y="155"/>
                  </a:cubicBezTo>
                  <a:cubicBezTo>
                    <a:pt x="431" y="152"/>
                    <a:pt x="430" y="149"/>
                    <a:pt x="431" y="146"/>
                  </a:cubicBezTo>
                  <a:cubicBezTo>
                    <a:pt x="432" y="145"/>
                    <a:pt x="433" y="143"/>
                    <a:pt x="434" y="142"/>
                  </a:cubicBezTo>
                  <a:cubicBezTo>
                    <a:pt x="442" y="126"/>
                    <a:pt x="451" y="109"/>
                    <a:pt x="460" y="93"/>
                  </a:cubicBezTo>
                  <a:cubicBezTo>
                    <a:pt x="463" y="88"/>
                    <a:pt x="465" y="82"/>
                    <a:pt x="469" y="77"/>
                  </a:cubicBezTo>
                  <a:cubicBezTo>
                    <a:pt x="469" y="77"/>
                    <a:pt x="469" y="77"/>
                    <a:pt x="469" y="77"/>
                  </a:cubicBezTo>
                  <a:cubicBezTo>
                    <a:pt x="469" y="75"/>
                    <a:pt x="469" y="72"/>
                    <a:pt x="469" y="70"/>
                  </a:cubicBezTo>
                  <a:cubicBezTo>
                    <a:pt x="470" y="50"/>
                    <a:pt x="470" y="31"/>
                    <a:pt x="471" y="12"/>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7" name="Google Shape;1227;p124"/>
            <p:cNvSpPr/>
            <p:nvPr/>
          </p:nvSpPr>
          <p:spPr>
            <a:xfrm>
              <a:off x="6808788" y="1770063"/>
              <a:ext cx="1109664" cy="1058862"/>
            </a:xfrm>
            <a:custGeom>
              <a:rect b="b" l="l" r="r" t="t"/>
              <a:pathLst>
                <a:path extrusionOk="0" h="831" w="872">
                  <a:moveTo>
                    <a:pt x="93" y="0"/>
                  </a:moveTo>
                  <a:cubicBezTo>
                    <a:pt x="91" y="2"/>
                    <a:pt x="90" y="4"/>
                    <a:pt x="88" y="5"/>
                  </a:cubicBezTo>
                  <a:cubicBezTo>
                    <a:pt x="59" y="37"/>
                    <a:pt x="29" y="69"/>
                    <a:pt x="0" y="100"/>
                  </a:cubicBezTo>
                  <a:cubicBezTo>
                    <a:pt x="0" y="102"/>
                    <a:pt x="0" y="104"/>
                    <a:pt x="0" y="106"/>
                  </a:cubicBezTo>
                  <a:cubicBezTo>
                    <a:pt x="2" y="110"/>
                    <a:pt x="5" y="114"/>
                    <a:pt x="8" y="117"/>
                  </a:cubicBezTo>
                  <a:cubicBezTo>
                    <a:pt x="12" y="117"/>
                    <a:pt x="15" y="117"/>
                    <a:pt x="19" y="117"/>
                  </a:cubicBezTo>
                  <a:cubicBezTo>
                    <a:pt x="26" y="117"/>
                    <a:pt x="33" y="117"/>
                    <a:pt x="41" y="117"/>
                  </a:cubicBezTo>
                  <a:cubicBezTo>
                    <a:pt x="44" y="117"/>
                    <a:pt x="48" y="116"/>
                    <a:pt x="51" y="119"/>
                  </a:cubicBezTo>
                  <a:cubicBezTo>
                    <a:pt x="55" y="123"/>
                    <a:pt x="58" y="128"/>
                    <a:pt x="62" y="133"/>
                  </a:cubicBezTo>
                  <a:cubicBezTo>
                    <a:pt x="66" y="137"/>
                    <a:pt x="70" y="142"/>
                    <a:pt x="74" y="147"/>
                  </a:cubicBezTo>
                  <a:cubicBezTo>
                    <a:pt x="77" y="151"/>
                    <a:pt x="76" y="156"/>
                    <a:pt x="76" y="161"/>
                  </a:cubicBezTo>
                  <a:cubicBezTo>
                    <a:pt x="76" y="164"/>
                    <a:pt x="76" y="167"/>
                    <a:pt x="75" y="170"/>
                  </a:cubicBezTo>
                  <a:cubicBezTo>
                    <a:pt x="75" y="171"/>
                    <a:pt x="74" y="173"/>
                    <a:pt x="73" y="174"/>
                  </a:cubicBezTo>
                  <a:cubicBezTo>
                    <a:pt x="70" y="181"/>
                    <a:pt x="67" y="187"/>
                    <a:pt x="64" y="193"/>
                  </a:cubicBezTo>
                  <a:cubicBezTo>
                    <a:pt x="63" y="194"/>
                    <a:pt x="63" y="195"/>
                    <a:pt x="62" y="196"/>
                  </a:cubicBezTo>
                  <a:cubicBezTo>
                    <a:pt x="62" y="197"/>
                    <a:pt x="62" y="197"/>
                    <a:pt x="62" y="198"/>
                  </a:cubicBezTo>
                  <a:cubicBezTo>
                    <a:pt x="56" y="223"/>
                    <a:pt x="50" y="248"/>
                    <a:pt x="45" y="272"/>
                  </a:cubicBezTo>
                  <a:cubicBezTo>
                    <a:pt x="42" y="283"/>
                    <a:pt x="40" y="294"/>
                    <a:pt x="37" y="305"/>
                  </a:cubicBezTo>
                  <a:cubicBezTo>
                    <a:pt x="37" y="306"/>
                    <a:pt x="37" y="307"/>
                    <a:pt x="37" y="308"/>
                  </a:cubicBezTo>
                  <a:cubicBezTo>
                    <a:pt x="37" y="312"/>
                    <a:pt x="37" y="315"/>
                    <a:pt x="37" y="319"/>
                  </a:cubicBezTo>
                  <a:cubicBezTo>
                    <a:pt x="37" y="333"/>
                    <a:pt x="37" y="348"/>
                    <a:pt x="37" y="362"/>
                  </a:cubicBezTo>
                  <a:cubicBezTo>
                    <a:pt x="37" y="369"/>
                    <a:pt x="37" y="375"/>
                    <a:pt x="37" y="381"/>
                  </a:cubicBezTo>
                  <a:cubicBezTo>
                    <a:pt x="37" y="383"/>
                    <a:pt x="37" y="385"/>
                    <a:pt x="37" y="386"/>
                  </a:cubicBezTo>
                  <a:cubicBezTo>
                    <a:pt x="37" y="387"/>
                    <a:pt x="37" y="387"/>
                    <a:pt x="37" y="387"/>
                  </a:cubicBezTo>
                  <a:cubicBezTo>
                    <a:pt x="45" y="408"/>
                    <a:pt x="54" y="430"/>
                    <a:pt x="62" y="451"/>
                  </a:cubicBezTo>
                  <a:cubicBezTo>
                    <a:pt x="66" y="462"/>
                    <a:pt x="71" y="473"/>
                    <a:pt x="75" y="484"/>
                  </a:cubicBezTo>
                  <a:cubicBezTo>
                    <a:pt x="76" y="487"/>
                    <a:pt x="77" y="489"/>
                    <a:pt x="77" y="493"/>
                  </a:cubicBezTo>
                  <a:cubicBezTo>
                    <a:pt x="77" y="515"/>
                    <a:pt x="77" y="537"/>
                    <a:pt x="77" y="559"/>
                  </a:cubicBezTo>
                  <a:cubicBezTo>
                    <a:pt x="77" y="603"/>
                    <a:pt x="77" y="648"/>
                    <a:pt x="77" y="693"/>
                  </a:cubicBezTo>
                  <a:cubicBezTo>
                    <a:pt x="84" y="700"/>
                    <a:pt x="91" y="707"/>
                    <a:pt x="98" y="713"/>
                  </a:cubicBezTo>
                  <a:cubicBezTo>
                    <a:pt x="101" y="713"/>
                    <a:pt x="105" y="713"/>
                    <a:pt x="109" y="713"/>
                  </a:cubicBezTo>
                  <a:cubicBezTo>
                    <a:pt x="134" y="713"/>
                    <a:pt x="159" y="713"/>
                    <a:pt x="185" y="712"/>
                  </a:cubicBezTo>
                  <a:cubicBezTo>
                    <a:pt x="185" y="697"/>
                    <a:pt x="185" y="683"/>
                    <a:pt x="185" y="668"/>
                  </a:cubicBezTo>
                  <a:cubicBezTo>
                    <a:pt x="185" y="665"/>
                    <a:pt x="187" y="663"/>
                    <a:pt x="189" y="663"/>
                  </a:cubicBezTo>
                  <a:cubicBezTo>
                    <a:pt x="216" y="663"/>
                    <a:pt x="243" y="663"/>
                    <a:pt x="269" y="662"/>
                  </a:cubicBezTo>
                  <a:cubicBezTo>
                    <a:pt x="276" y="662"/>
                    <a:pt x="282" y="661"/>
                    <a:pt x="287" y="666"/>
                  </a:cubicBezTo>
                  <a:cubicBezTo>
                    <a:pt x="296" y="676"/>
                    <a:pt x="306" y="686"/>
                    <a:pt x="315" y="696"/>
                  </a:cubicBezTo>
                  <a:cubicBezTo>
                    <a:pt x="317" y="697"/>
                    <a:pt x="319" y="699"/>
                    <a:pt x="321" y="701"/>
                  </a:cubicBezTo>
                  <a:cubicBezTo>
                    <a:pt x="321" y="701"/>
                    <a:pt x="321" y="702"/>
                    <a:pt x="321" y="702"/>
                  </a:cubicBezTo>
                  <a:cubicBezTo>
                    <a:pt x="326" y="703"/>
                    <a:pt x="330" y="705"/>
                    <a:pt x="334" y="706"/>
                  </a:cubicBezTo>
                  <a:cubicBezTo>
                    <a:pt x="345" y="710"/>
                    <a:pt x="358" y="712"/>
                    <a:pt x="369" y="717"/>
                  </a:cubicBezTo>
                  <a:cubicBezTo>
                    <a:pt x="373" y="719"/>
                    <a:pt x="375" y="724"/>
                    <a:pt x="378" y="728"/>
                  </a:cubicBezTo>
                  <a:cubicBezTo>
                    <a:pt x="381" y="731"/>
                    <a:pt x="386" y="735"/>
                    <a:pt x="387" y="740"/>
                  </a:cubicBezTo>
                  <a:cubicBezTo>
                    <a:pt x="388" y="748"/>
                    <a:pt x="387" y="757"/>
                    <a:pt x="387" y="765"/>
                  </a:cubicBezTo>
                  <a:cubicBezTo>
                    <a:pt x="387" y="787"/>
                    <a:pt x="387" y="809"/>
                    <a:pt x="387" y="831"/>
                  </a:cubicBezTo>
                  <a:cubicBezTo>
                    <a:pt x="398" y="831"/>
                    <a:pt x="409" y="831"/>
                    <a:pt x="420" y="831"/>
                  </a:cubicBezTo>
                  <a:cubicBezTo>
                    <a:pt x="423" y="831"/>
                    <a:pt x="426" y="831"/>
                    <a:pt x="429" y="831"/>
                  </a:cubicBezTo>
                  <a:cubicBezTo>
                    <a:pt x="430" y="831"/>
                    <a:pt x="430" y="831"/>
                    <a:pt x="431" y="831"/>
                  </a:cubicBezTo>
                  <a:cubicBezTo>
                    <a:pt x="435" y="827"/>
                    <a:pt x="442" y="824"/>
                    <a:pt x="447" y="821"/>
                  </a:cubicBezTo>
                  <a:cubicBezTo>
                    <a:pt x="454" y="816"/>
                    <a:pt x="461" y="811"/>
                    <a:pt x="468" y="806"/>
                  </a:cubicBezTo>
                  <a:cubicBezTo>
                    <a:pt x="487" y="793"/>
                    <a:pt x="505" y="780"/>
                    <a:pt x="524" y="768"/>
                  </a:cubicBezTo>
                  <a:cubicBezTo>
                    <a:pt x="525" y="767"/>
                    <a:pt x="528" y="767"/>
                    <a:pt x="529" y="769"/>
                  </a:cubicBezTo>
                  <a:cubicBezTo>
                    <a:pt x="533" y="773"/>
                    <a:pt x="537" y="777"/>
                    <a:pt x="541" y="781"/>
                  </a:cubicBezTo>
                  <a:cubicBezTo>
                    <a:pt x="544" y="785"/>
                    <a:pt x="543" y="788"/>
                    <a:pt x="543" y="793"/>
                  </a:cubicBezTo>
                  <a:cubicBezTo>
                    <a:pt x="543" y="797"/>
                    <a:pt x="543" y="802"/>
                    <a:pt x="541" y="806"/>
                  </a:cubicBezTo>
                  <a:cubicBezTo>
                    <a:pt x="541" y="806"/>
                    <a:pt x="541" y="807"/>
                    <a:pt x="541" y="807"/>
                  </a:cubicBezTo>
                  <a:cubicBezTo>
                    <a:pt x="562" y="790"/>
                    <a:pt x="584" y="772"/>
                    <a:pt x="605" y="755"/>
                  </a:cubicBezTo>
                  <a:cubicBezTo>
                    <a:pt x="612" y="749"/>
                    <a:pt x="621" y="751"/>
                    <a:pt x="630" y="751"/>
                  </a:cubicBezTo>
                  <a:cubicBezTo>
                    <a:pt x="648" y="751"/>
                    <a:pt x="667" y="751"/>
                    <a:pt x="686" y="751"/>
                  </a:cubicBezTo>
                  <a:cubicBezTo>
                    <a:pt x="689" y="751"/>
                    <a:pt x="692" y="751"/>
                    <a:pt x="695" y="751"/>
                  </a:cubicBezTo>
                  <a:cubicBezTo>
                    <a:pt x="695" y="751"/>
                    <a:pt x="698" y="751"/>
                    <a:pt x="698" y="751"/>
                  </a:cubicBezTo>
                  <a:cubicBezTo>
                    <a:pt x="705" y="750"/>
                    <a:pt x="711" y="746"/>
                    <a:pt x="718" y="744"/>
                  </a:cubicBezTo>
                  <a:cubicBezTo>
                    <a:pt x="719" y="744"/>
                    <a:pt x="719" y="744"/>
                    <a:pt x="719" y="744"/>
                  </a:cubicBezTo>
                  <a:cubicBezTo>
                    <a:pt x="719" y="743"/>
                    <a:pt x="720" y="742"/>
                    <a:pt x="721" y="742"/>
                  </a:cubicBezTo>
                  <a:cubicBezTo>
                    <a:pt x="723" y="738"/>
                    <a:pt x="725" y="734"/>
                    <a:pt x="728" y="730"/>
                  </a:cubicBezTo>
                  <a:cubicBezTo>
                    <a:pt x="728" y="729"/>
                    <a:pt x="729" y="728"/>
                    <a:pt x="730" y="726"/>
                  </a:cubicBezTo>
                  <a:cubicBezTo>
                    <a:pt x="729" y="726"/>
                    <a:pt x="729" y="726"/>
                    <a:pt x="729" y="726"/>
                  </a:cubicBezTo>
                  <a:cubicBezTo>
                    <a:pt x="728" y="722"/>
                    <a:pt x="729" y="718"/>
                    <a:pt x="728" y="714"/>
                  </a:cubicBezTo>
                  <a:cubicBezTo>
                    <a:pt x="728" y="712"/>
                    <a:pt x="728" y="709"/>
                    <a:pt x="728" y="707"/>
                  </a:cubicBezTo>
                  <a:cubicBezTo>
                    <a:pt x="728" y="706"/>
                    <a:pt x="728" y="706"/>
                    <a:pt x="727" y="705"/>
                  </a:cubicBezTo>
                  <a:cubicBezTo>
                    <a:pt x="726" y="702"/>
                    <a:pt x="725" y="699"/>
                    <a:pt x="724" y="696"/>
                  </a:cubicBezTo>
                  <a:cubicBezTo>
                    <a:pt x="721" y="691"/>
                    <a:pt x="718" y="685"/>
                    <a:pt x="718" y="679"/>
                  </a:cubicBezTo>
                  <a:cubicBezTo>
                    <a:pt x="717" y="672"/>
                    <a:pt x="718" y="664"/>
                    <a:pt x="718" y="656"/>
                  </a:cubicBezTo>
                  <a:cubicBezTo>
                    <a:pt x="718" y="648"/>
                    <a:pt x="717" y="640"/>
                    <a:pt x="718" y="632"/>
                  </a:cubicBezTo>
                  <a:cubicBezTo>
                    <a:pt x="718" y="628"/>
                    <a:pt x="719" y="626"/>
                    <a:pt x="721" y="622"/>
                  </a:cubicBezTo>
                  <a:cubicBezTo>
                    <a:pt x="725" y="615"/>
                    <a:pt x="728" y="607"/>
                    <a:pt x="732" y="599"/>
                  </a:cubicBezTo>
                  <a:cubicBezTo>
                    <a:pt x="738" y="587"/>
                    <a:pt x="744" y="576"/>
                    <a:pt x="750" y="564"/>
                  </a:cubicBezTo>
                  <a:cubicBezTo>
                    <a:pt x="747" y="559"/>
                    <a:pt x="743" y="554"/>
                    <a:pt x="743" y="549"/>
                  </a:cubicBezTo>
                  <a:cubicBezTo>
                    <a:pt x="741" y="542"/>
                    <a:pt x="743" y="533"/>
                    <a:pt x="743" y="526"/>
                  </a:cubicBezTo>
                  <a:cubicBezTo>
                    <a:pt x="743" y="520"/>
                    <a:pt x="741" y="513"/>
                    <a:pt x="743" y="507"/>
                  </a:cubicBezTo>
                  <a:cubicBezTo>
                    <a:pt x="745" y="502"/>
                    <a:pt x="749" y="496"/>
                    <a:pt x="751" y="490"/>
                  </a:cubicBezTo>
                  <a:cubicBezTo>
                    <a:pt x="755" y="483"/>
                    <a:pt x="759" y="475"/>
                    <a:pt x="762" y="467"/>
                  </a:cubicBezTo>
                  <a:cubicBezTo>
                    <a:pt x="763" y="465"/>
                    <a:pt x="764" y="463"/>
                    <a:pt x="766" y="461"/>
                  </a:cubicBezTo>
                  <a:cubicBezTo>
                    <a:pt x="766" y="460"/>
                    <a:pt x="766" y="459"/>
                    <a:pt x="766" y="458"/>
                  </a:cubicBezTo>
                  <a:cubicBezTo>
                    <a:pt x="766" y="450"/>
                    <a:pt x="765" y="443"/>
                    <a:pt x="766" y="435"/>
                  </a:cubicBezTo>
                  <a:cubicBezTo>
                    <a:pt x="766" y="434"/>
                    <a:pt x="766" y="434"/>
                    <a:pt x="766" y="434"/>
                  </a:cubicBezTo>
                  <a:cubicBezTo>
                    <a:pt x="766" y="433"/>
                    <a:pt x="765" y="433"/>
                    <a:pt x="765" y="433"/>
                  </a:cubicBezTo>
                  <a:cubicBezTo>
                    <a:pt x="765" y="431"/>
                    <a:pt x="764" y="429"/>
                    <a:pt x="763" y="427"/>
                  </a:cubicBezTo>
                  <a:cubicBezTo>
                    <a:pt x="758" y="411"/>
                    <a:pt x="753" y="395"/>
                    <a:pt x="747" y="379"/>
                  </a:cubicBezTo>
                  <a:cubicBezTo>
                    <a:pt x="746" y="375"/>
                    <a:pt x="744" y="370"/>
                    <a:pt x="743" y="365"/>
                  </a:cubicBezTo>
                  <a:cubicBezTo>
                    <a:pt x="742" y="360"/>
                    <a:pt x="743" y="354"/>
                    <a:pt x="743" y="348"/>
                  </a:cubicBezTo>
                  <a:cubicBezTo>
                    <a:pt x="743" y="341"/>
                    <a:pt x="745" y="339"/>
                    <a:pt x="749" y="334"/>
                  </a:cubicBezTo>
                  <a:cubicBezTo>
                    <a:pt x="751" y="331"/>
                    <a:pt x="753" y="328"/>
                    <a:pt x="757" y="326"/>
                  </a:cubicBezTo>
                  <a:cubicBezTo>
                    <a:pt x="767" y="320"/>
                    <a:pt x="779" y="315"/>
                    <a:pt x="790" y="309"/>
                  </a:cubicBezTo>
                  <a:cubicBezTo>
                    <a:pt x="813" y="298"/>
                    <a:pt x="837" y="286"/>
                    <a:pt x="861" y="274"/>
                  </a:cubicBezTo>
                  <a:cubicBezTo>
                    <a:pt x="862" y="270"/>
                    <a:pt x="866" y="266"/>
                    <a:pt x="868" y="263"/>
                  </a:cubicBezTo>
                  <a:cubicBezTo>
                    <a:pt x="869" y="260"/>
                    <a:pt x="870" y="258"/>
                    <a:pt x="871" y="256"/>
                  </a:cubicBezTo>
                  <a:cubicBezTo>
                    <a:pt x="871" y="256"/>
                    <a:pt x="871" y="256"/>
                    <a:pt x="872" y="256"/>
                  </a:cubicBezTo>
                  <a:cubicBezTo>
                    <a:pt x="871" y="254"/>
                    <a:pt x="871" y="252"/>
                    <a:pt x="871" y="252"/>
                  </a:cubicBezTo>
                  <a:cubicBezTo>
                    <a:pt x="871" y="245"/>
                    <a:pt x="871" y="237"/>
                    <a:pt x="871" y="229"/>
                  </a:cubicBezTo>
                  <a:cubicBezTo>
                    <a:pt x="871" y="211"/>
                    <a:pt x="871" y="193"/>
                    <a:pt x="871" y="175"/>
                  </a:cubicBezTo>
                  <a:cubicBezTo>
                    <a:pt x="871" y="175"/>
                    <a:pt x="870" y="174"/>
                    <a:pt x="871" y="173"/>
                  </a:cubicBezTo>
                  <a:cubicBezTo>
                    <a:pt x="870" y="172"/>
                    <a:pt x="870" y="172"/>
                    <a:pt x="870" y="172"/>
                  </a:cubicBezTo>
                  <a:cubicBezTo>
                    <a:pt x="868" y="168"/>
                    <a:pt x="865" y="163"/>
                    <a:pt x="863" y="159"/>
                  </a:cubicBezTo>
                  <a:cubicBezTo>
                    <a:pt x="853" y="143"/>
                    <a:pt x="844" y="127"/>
                    <a:pt x="835" y="111"/>
                  </a:cubicBezTo>
                  <a:cubicBezTo>
                    <a:pt x="821" y="87"/>
                    <a:pt x="807" y="62"/>
                    <a:pt x="793" y="38"/>
                  </a:cubicBezTo>
                  <a:cubicBezTo>
                    <a:pt x="789" y="38"/>
                    <a:pt x="786" y="38"/>
                    <a:pt x="782" y="38"/>
                  </a:cubicBezTo>
                  <a:cubicBezTo>
                    <a:pt x="760" y="39"/>
                    <a:pt x="742" y="50"/>
                    <a:pt x="728" y="66"/>
                  </a:cubicBezTo>
                  <a:cubicBezTo>
                    <a:pt x="719" y="77"/>
                    <a:pt x="713" y="93"/>
                    <a:pt x="702" y="102"/>
                  </a:cubicBezTo>
                  <a:cubicBezTo>
                    <a:pt x="694" y="109"/>
                    <a:pt x="686" y="111"/>
                    <a:pt x="676" y="112"/>
                  </a:cubicBezTo>
                  <a:cubicBezTo>
                    <a:pt x="662" y="114"/>
                    <a:pt x="641" y="108"/>
                    <a:pt x="629" y="114"/>
                  </a:cubicBezTo>
                  <a:cubicBezTo>
                    <a:pt x="622" y="117"/>
                    <a:pt x="614" y="130"/>
                    <a:pt x="607" y="135"/>
                  </a:cubicBezTo>
                  <a:cubicBezTo>
                    <a:pt x="599" y="141"/>
                    <a:pt x="589" y="147"/>
                    <a:pt x="579" y="149"/>
                  </a:cubicBezTo>
                  <a:cubicBezTo>
                    <a:pt x="569" y="152"/>
                    <a:pt x="566" y="149"/>
                    <a:pt x="557" y="145"/>
                  </a:cubicBezTo>
                  <a:cubicBezTo>
                    <a:pt x="551" y="142"/>
                    <a:pt x="548" y="117"/>
                    <a:pt x="533" y="137"/>
                  </a:cubicBezTo>
                  <a:cubicBezTo>
                    <a:pt x="531" y="140"/>
                    <a:pt x="532" y="149"/>
                    <a:pt x="532" y="152"/>
                  </a:cubicBezTo>
                  <a:cubicBezTo>
                    <a:pt x="533" y="166"/>
                    <a:pt x="538" y="181"/>
                    <a:pt x="535" y="195"/>
                  </a:cubicBezTo>
                  <a:cubicBezTo>
                    <a:pt x="530" y="216"/>
                    <a:pt x="505" y="226"/>
                    <a:pt x="486" y="228"/>
                  </a:cubicBezTo>
                  <a:cubicBezTo>
                    <a:pt x="477" y="229"/>
                    <a:pt x="472" y="229"/>
                    <a:pt x="464" y="226"/>
                  </a:cubicBezTo>
                  <a:cubicBezTo>
                    <a:pt x="460" y="224"/>
                    <a:pt x="455" y="219"/>
                    <a:pt x="451" y="216"/>
                  </a:cubicBezTo>
                  <a:cubicBezTo>
                    <a:pt x="438" y="209"/>
                    <a:pt x="427" y="210"/>
                    <a:pt x="413" y="216"/>
                  </a:cubicBezTo>
                  <a:cubicBezTo>
                    <a:pt x="391" y="227"/>
                    <a:pt x="368" y="233"/>
                    <a:pt x="344" y="225"/>
                  </a:cubicBezTo>
                  <a:cubicBezTo>
                    <a:pt x="328" y="219"/>
                    <a:pt x="313" y="210"/>
                    <a:pt x="298" y="204"/>
                  </a:cubicBezTo>
                  <a:cubicBezTo>
                    <a:pt x="290" y="200"/>
                    <a:pt x="281" y="198"/>
                    <a:pt x="275" y="192"/>
                  </a:cubicBezTo>
                  <a:cubicBezTo>
                    <a:pt x="266" y="183"/>
                    <a:pt x="265" y="175"/>
                    <a:pt x="251" y="167"/>
                  </a:cubicBezTo>
                  <a:cubicBezTo>
                    <a:pt x="246" y="164"/>
                    <a:pt x="236" y="162"/>
                    <a:pt x="230" y="158"/>
                  </a:cubicBezTo>
                  <a:cubicBezTo>
                    <a:pt x="217" y="152"/>
                    <a:pt x="205" y="143"/>
                    <a:pt x="195" y="133"/>
                  </a:cubicBezTo>
                  <a:cubicBezTo>
                    <a:pt x="175" y="115"/>
                    <a:pt x="161" y="94"/>
                    <a:pt x="146" y="73"/>
                  </a:cubicBezTo>
                  <a:cubicBezTo>
                    <a:pt x="134" y="55"/>
                    <a:pt x="120" y="38"/>
                    <a:pt x="106" y="22"/>
                  </a:cubicBezTo>
                  <a:cubicBezTo>
                    <a:pt x="101" y="16"/>
                    <a:pt x="96" y="10"/>
                    <a:pt x="94" y="3"/>
                  </a:cubicBezTo>
                  <a:cubicBezTo>
                    <a:pt x="93" y="2"/>
                    <a:pt x="93" y="1"/>
                    <a:pt x="93" y="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8" name="Google Shape;1228;p124"/>
            <p:cNvSpPr/>
            <p:nvPr/>
          </p:nvSpPr>
          <p:spPr>
            <a:xfrm>
              <a:off x="6261100" y="1563688"/>
              <a:ext cx="693739" cy="1181100"/>
            </a:xfrm>
            <a:custGeom>
              <a:rect b="b" l="l" r="r" t="t"/>
              <a:pathLst>
                <a:path extrusionOk="0" h="927" w="545">
                  <a:moveTo>
                    <a:pt x="211" y="87"/>
                  </a:moveTo>
                  <a:cubicBezTo>
                    <a:pt x="211" y="88"/>
                    <a:pt x="211" y="88"/>
                    <a:pt x="211" y="88"/>
                  </a:cubicBezTo>
                  <a:cubicBezTo>
                    <a:pt x="212" y="90"/>
                    <a:pt x="212" y="92"/>
                    <a:pt x="212" y="93"/>
                  </a:cubicBezTo>
                  <a:cubicBezTo>
                    <a:pt x="214" y="96"/>
                    <a:pt x="215" y="100"/>
                    <a:pt x="216" y="103"/>
                  </a:cubicBezTo>
                  <a:cubicBezTo>
                    <a:pt x="219" y="109"/>
                    <a:pt x="221" y="116"/>
                    <a:pt x="224" y="122"/>
                  </a:cubicBezTo>
                  <a:cubicBezTo>
                    <a:pt x="225" y="125"/>
                    <a:pt x="226" y="127"/>
                    <a:pt x="227" y="130"/>
                  </a:cubicBezTo>
                  <a:cubicBezTo>
                    <a:pt x="228" y="142"/>
                    <a:pt x="230" y="153"/>
                    <a:pt x="231" y="165"/>
                  </a:cubicBezTo>
                  <a:cubicBezTo>
                    <a:pt x="232" y="174"/>
                    <a:pt x="232" y="183"/>
                    <a:pt x="232" y="192"/>
                  </a:cubicBezTo>
                  <a:cubicBezTo>
                    <a:pt x="232" y="196"/>
                    <a:pt x="233" y="201"/>
                    <a:pt x="232" y="205"/>
                  </a:cubicBezTo>
                  <a:cubicBezTo>
                    <a:pt x="232" y="208"/>
                    <a:pt x="230" y="212"/>
                    <a:pt x="228" y="215"/>
                  </a:cubicBezTo>
                  <a:cubicBezTo>
                    <a:pt x="223" y="227"/>
                    <a:pt x="217" y="239"/>
                    <a:pt x="212" y="251"/>
                  </a:cubicBezTo>
                  <a:cubicBezTo>
                    <a:pt x="211" y="254"/>
                    <a:pt x="210" y="257"/>
                    <a:pt x="208" y="260"/>
                  </a:cubicBezTo>
                  <a:cubicBezTo>
                    <a:pt x="207" y="262"/>
                    <a:pt x="204" y="264"/>
                    <a:pt x="203" y="265"/>
                  </a:cubicBezTo>
                  <a:cubicBezTo>
                    <a:pt x="188" y="280"/>
                    <a:pt x="173" y="296"/>
                    <a:pt x="158" y="311"/>
                  </a:cubicBezTo>
                  <a:cubicBezTo>
                    <a:pt x="158" y="327"/>
                    <a:pt x="158" y="343"/>
                    <a:pt x="158" y="360"/>
                  </a:cubicBezTo>
                  <a:cubicBezTo>
                    <a:pt x="158" y="362"/>
                    <a:pt x="159" y="365"/>
                    <a:pt x="159" y="367"/>
                  </a:cubicBezTo>
                  <a:cubicBezTo>
                    <a:pt x="159" y="368"/>
                    <a:pt x="159" y="369"/>
                    <a:pt x="160" y="369"/>
                  </a:cubicBezTo>
                  <a:cubicBezTo>
                    <a:pt x="164" y="377"/>
                    <a:pt x="169" y="384"/>
                    <a:pt x="174" y="392"/>
                  </a:cubicBezTo>
                  <a:cubicBezTo>
                    <a:pt x="175" y="394"/>
                    <a:pt x="177" y="396"/>
                    <a:pt x="178" y="398"/>
                  </a:cubicBezTo>
                  <a:cubicBezTo>
                    <a:pt x="179" y="402"/>
                    <a:pt x="177" y="405"/>
                    <a:pt x="176" y="408"/>
                  </a:cubicBezTo>
                  <a:cubicBezTo>
                    <a:pt x="174" y="413"/>
                    <a:pt x="172" y="419"/>
                    <a:pt x="168" y="423"/>
                  </a:cubicBezTo>
                  <a:cubicBezTo>
                    <a:pt x="148" y="443"/>
                    <a:pt x="126" y="461"/>
                    <a:pt x="106" y="481"/>
                  </a:cubicBezTo>
                  <a:cubicBezTo>
                    <a:pt x="106" y="488"/>
                    <a:pt x="106" y="495"/>
                    <a:pt x="106" y="502"/>
                  </a:cubicBezTo>
                  <a:cubicBezTo>
                    <a:pt x="106" y="505"/>
                    <a:pt x="106" y="508"/>
                    <a:pt x="103" y="511"/>
                  </a:cubicBezTo>
                  <a:cubicBezTo>
                    <a:pt x="101" y="513"/>
                    <a:pt x="97" y="515"/>
                    <a:pt x="94" y="517"/>
                  </a:cubicBezTo>
                  <a:cubicBezTo>
                    <a:pt x="94" y="518"/>
                    <a:pt x="94" y="518"/>
                    <a:pt x="93" y="518"/>
                  </a:cubicBezTo>
                  <a:cubicBezTo>
                    <a:pt x="93" y="518"/>
                    <a:pt x="93" y="518"/>
                    <a:pt x="93" y="519"/>
                  </a:cubicBezTo>
                  <a:cubicBezTo>
                    <a:pt x="92" y="519"/>
                    <a:pt x="92" y="520"/>
                    <a:pt x="91" y="521"/>
                  </a:cubicBezTo>
                  <a:cubicBezTo>
                    <a:pt x="88" y="524"/>
                    <a:pt x="85" y="526"/>
                    <a:pt x="82" y="529"/>
                  </a:cubicBezTo>
                  <a:cubicBezTo>
                    <a:pt x="78" y="534"/>
                    <a:pt x="73" y="539"/>
                    <a:pt x="69" y="543"/>
                  </a:cubicBezTo>
                  <a:cubicBezTo>
                    <a:pt x="69" y="548"/>
                    <a:pt x="70" y="553"/>
                    <a:pt x="71" y="558"/>
                  </a:cubicBezTo>
                  <a:cubicBezTo>
                    <a:pt x="71" y="564"/>
                    <a:pt x="74" y="571"/>
                    <a:pt x="72" y="577"/>
                  </a:cubicBezTo>
                  <a:cubicBezTo>
                    <a:pt x="71" y="583"/>
                    <a:pt x="67" y="589"/>
                    <a:pt x="64" y="595"/>
                  </a:cubicBezTo>
                  <a:cubicBezTo>
                    <a:pt x="62" y="597"/>
                    <a:pt x="61" y="600"/>
                    <a:pt x="59" y="602"/>
                  </a:cubicBezTo>
                  <a:cubicBezTo>
                    <a:pt x="53" y="609"/>
                    <a:pt x="47" y="615"/>
                    <a:pt x="41" y="622"/>
                  </a:cubicBezTo>
                  <a:cubicBezTo>
                    <a:pt x="27" y="636"/>
                    <a:pt x="13" y="651"/>
                    <a:pt x="0" y="665"/>
                  </a:cubicBezTo>
                  <a:cubicBezTo>
                    <a:pt x="0" y="676"/>
                    <a:pt x="0" y="687"/>
                    <a:pt x="0" y="698"/>
                  </a:cubicBezTo>
                  <a:cubicBezTo>
                    <a:pt x="6" y="705"/>
                    <a:pt x="12" y="712"/>
                    <a:pt x="19" y="719"/>
                  </a:cubicBezTo>
                  <a:cubicBezTo>
                    <a:pt x="42" y="739"/>
                    <a:pt x="64" y="759"/>
                    <a:pt x="86" y="779"/>
                  </a:cubicBezTo>
                  <a:cubicBezTo>
                    <a:pt x="87" y="781"/>
                    <a:pt x="88" y="782"/>
                    <a:pt x="90" y="784"/>
                  </a:cubicBezTo>
                  <a:cubicBezTo>
                    <a:pt x="93" y="790"/>
                    <a:pt x="96" y="796"/>
                    <a:pt x="100" y="802"/>
                  </a:cubicBezTo>
                  <a:cubicBezTo>
                    <a:pt x="106" y="813"/>
                    <a:pt x="112" y="824"/>
                    <a:pt x="118" y="834"/>
                  </a:cubicBezTo>
                  <a:cubicBezTo>
                    <a:pt x="133" y="834"/>
                    <a:pt x="148" y="834"/>
                    <a:pt x="164" y="834"/>
                  </a:cubicBezTo>
                  <a:cubicBezTo>
                    <a:pt x="173" y="834"/>
                    <a:pt x="183" y="834"/>
                    <a:pt x="193" y="834"/>
                  </a:cubicBezTo>
                  <a:cubicBezTo>
                    <a:pt x="198" y="834"/>
                    <a:pt x="204" y="834"/>
                    <a:pt x="209" y="834"/>
                  </a:cubicBezTo>
                  <a:cubicBezTo>
                    <a:pt x="214" y="835"/>
                    <a:pt x="217" y="839"/>
                    <a:pt x="220" y="842"/>
                  </a:cubicBezTo>
                  <a:cubicBezTo>
                    <a:pt x="227" y="849"/>
                    <a:pt x="234" y="857"/>
                    <a:pt x="241" y="864"/>
                  </a:cubicBezTo>
                  <a:cubicBezTo>
                    <a:pt x="246" y="868"/>
                    <a:pt x="250" y="872"/>
                    <a:pt x="254" y="877"/>
                  </a:cubicBezTo>
                  <a:cubicBezTo>
                    <a:pt x="259" y="883"/>
                    <a:pt x="264" y="890"/>
                    <a:pt x="269" y="896"/>
                  </a:cubicBezTo>
                  <a:cubicBezTo>
                    <a:pt x="272" y="901"/>
                    <a:pt x="274" y="906"/>
                    <a:pt x="276" y="911"/>
                  </a:cubicBezTo>
                  <a:cubicBezTo>
                    <a:pt x="279" y="917"/>
                    <a:pt x="281" y="922"/>
                    <a:pt x="283" y="927"/>
                  </a:cubicBezTo>
                  <a:cubicBezTo>
                    <a:pt x="288" y="925"/>
                    <a:pt x="293" y="922"/>
                    <a:pt x="298" y="920"/>
                  </a:cubicBezTo>
                  <a:cubicBezTo>
                    <a:pt x="303" y="918"/>
                    <a:pt x="307" y="914"/>
                    <a:pt x="312" y="914"/>
                  </a:cubicBezTo>
                  <a:cubicBezTo>
                    <a:pt x="321" y="914"/>
                    <a:pt x="329" y="915"/>
                    <a:pt x="338" y="915"/>
                  </a:cubicBezTo>
                  <a:cubicBezTo>
                    <a:pt x="344" y="915"/>
                    <a:pt x="347" y="915"/>
                    <a:pt x="352" y="918"/>
                  </a:cubicBezTo>
                  <a:cubicBezTo>
                    <a:pt x="356" y="920"/>
                    <a:pt x="360" y="923"/>
                    <a:pt x="364" y="925"/>
                  </a:cubicBezTo>
                  <a:cubicBezTo>
                    <a:pt x="365" y="925"/>
                    <a:pt x="366" y="926"/>
                    <a:pt x="368" y="927"/>
                  </a:cubicBezTo>
                  <a:cubicBezTo>
                    <a:pt x="368" y="927"/>
                    <a:pt x="368" y="927"/>
                    <a:pt x="368" y="927"/>
                  </a:cubicBezTo>
                  <a:cubicBezTo>
                    <a:pt x="372" y="927"/>
                    <a:pt x="375" y="927"/>
                    <a:pt x="378" y="927"/>
                  </a:cubicBezTo>
                  <a:cubicBezTo>
                    <a:pt x="395" y="927"/>
                    <a:pt x="411" y="927"/>
                    <a:pt x="428" y="927"/>
                  </a:cubicBezTo>
                  <a:cubicBezTo>
                    <a:pt x="433" y="927"/>
                    <a:pt x="439" y="926"/>
                    <a:pt x="444" y="927"/>
                  </a:cubicBezTo>
                  <a:cubicBezTo>
                    <a:pt x="444" y="927"/>
                    <a:pt x="445" y="927"/>
                    <a:pt x="445" y="927"/>
                  </a:cubicBezTo>
                  <a:cubicBezTo>
                    <a:pt x="446" y="927"/>
                    <a:pt x="447" y="926"/>
                    <a:pt x="448" y="925"/>
                  </a:cubicBezTo>
                  <a:cubicBezTo>
                    <a:pt x="460" y="918"/>
                    <a:pt x="472" y="910"/>
                    <a:pt x="484" y="902"/>
                  </a:cubicBezTo>
                  <a:cubicBezTo>
                    <a:pt x="495" y="894"/>
                    <a:pt x="507" y="887"/>
                    <a:pt x="519" y="879"/>
                  </a:cubicBezTo>
                  <a:cubicBezTo>
                    <a:pt x="517" y="877"/>
                    <a:pt x="515" y="876"/>
                    <a:pt x="514" y="874"/>
                  </a:cubicBezTo>
                  <a:cubicBezTo>
                    <a:pt x="509" y="870"/>
                    <a:pt x="505" y="866"/>
                    <a:pt x="500" y="861"/>
                  </a:cubicBezTo>
                  <a:cubicBezTo>
                    <a:pt x="499" y="860"/>
                    <a:pt x="498" y="858"/>
                    <a:pt x="498" y="856"/>
                  </a:cubicBezTo>
                  <a:cubicBezTo>
                    <a:pt x="497" y="850"/>
                    <a:pt x="498" y="845"/>
                    <a:pt x="498" y="839"/>
                  </a:cubicBezTo>
                  <a:cubicBezTo>
                    <a:pt x="498" y="815"/>
                    <a:pt x="498" y="791"/>
                    <a:pt x="498" y="766"/>
                  </a:cubicBezTo>
                  <a:cubicBezTo>
                    <a:pt x="498" y="739"/>
                    <a:pt x="498" y="712"/>
                    <a:pt x="498" y="685"/>
                  </a:cubicBezTo>
                  <a:cubicBezTo>
                    <a:pt x="498" y="676"/>
                    <a:pt x="498" y="667"/>
                    <a:pt x="498" y="658"/>
                  </a:cubicBezTo>
                  <a:cubicBezTo>
                    <a:pt x="498" y="656"/>
                    <a:pt x="497" y="654"/>
                    <a:pt x="498" y="652"/>
                  </a:cubicBezTo>
                  <a:cubicBezTo>
                    <a:pt x="498" y="652"/>
                    <a:pt x="498" y="652"/>
                    <a:pt x="498" y="651"/>
                  </a:cubicBezTo>
                  <a:cubicBezTo>
                    <a:pt x="498" y="651"/>
                    <a:pt x="497" y="651"/>
                    <a:pt x="497" y="651"/>
                  </a:cubicBezTo>
                  <a:cubicBezTo>
                    <a:pt x="496" y="649"/>
                    <a:pt x="495" y="646"/>
                    <a:pt x="494" y="643"/>
                  </a:cubicBezTo>
                  <a:cubicBezTo>
                    <a:pt x="492" y="638"/>
                    <a:pt x="490" y="633"/>
                    <a:pt x="488" y="628"/>
                  </a:cubicBezTo>
                  <a:cubicBezTo>
                    <a:pt x="483" y="615"/>
                    <a:pt x="478" y="602"/>
                    <a:pt x="473" y="589"/>
                  </a:cubicBezTo>
                  <a:cubicBezTo>
                    <a:pt x="469" y="578"/>
                    <a:pt x="464" y="568"/>
                    <a:pt x="460" y="557"/>
                  </a:cubicBezTo>
                  <a:cubicBezTo>
                    <a:pt x="458" y="553"/>
                    <a:pt x="458" y="550"/>
                    <a:pt x="458" y="545"/>
                  </a:cubicBezTo>
                  <a:cubicBezTo>
                    <a:pt x="458" y="521"/>
                    <a:pt x="458" y="497"/>
                    <a:pt x="458" y="473"/>
                  </a:cubicBezTo>
                  <a:cubicBezTo>
                    <a:pt x="458" y="469"/>
                    <a:pt x="458" y="465"/>
                    <a:pt x="459" y="461"/>
                  </a:cubicBezTo>
                  <a:cubicBezTo>
                    <a:pt x="462" y="450"/>
                    <a:pt x="465" y="439"/>
                    <a:pt x="467" y="427"/>
                  </a:cubicBezTo>
                  <a:cubicBezTo>
                    <a:pt x="472" y="404"/>
                    <a:pt x="478" y="381"/>
                    <a:pt x="483" y="358"/>
                  </a:cubicBezTo>
                  <a:cubicBezTo>
                    <a:pt x="485" y="351"/>
                    <a:pt x="489" y="344"/>
                    <a:pt x="492" y="338"/>
                  </a:cubicBezTo>
                  <a:cubicBezTo>
                    <a:pt x="494" y="335"/>
                    <a:pt x="495" y="333"/>
                    <a:pt x="496" y="330"/>
                  </a:cubicBezTo>
                  <a:cubicBezTo>
                    <a:pt x="496" y="330"/>
                    <a:pt x="496" y="330"/>
                    <a:pt x="497" y="330"/>
                  </a:cubicBezTo>
                  <a:cubicBezTo>
                    <a:pt x="497" y="329"/>
                    <a:pt x="497" y="329"/>
                    <a:pt x="497" y="329"/>
                  </a:cubicBezTo>
                  <a:cubicBezTo>
                    <a:pt x="496" y="324"/>
                    <a:pt x="496" y="319"/>
                    <a:pt x="497" y="314"/>
                  </a:cubicBezTo>
                  <a:cubicBezTo>
                    <a:pt x="489" y="306"/>
                    <a:pt x="482" y="297"/>
                    <a:pt x="475" y="288"/>
                  </a:cubicBezTo>
                  <a:cubicBezTo>
                    <a:pt x="467" y="288"/>
                    <a:pt x="458" y="288"/>
                    <a:pt x="450" y="288"/>
                  </a:cubicBezTo>
                  <a:cubicBezTo>
                    <a:pt x="446" y="288"/>
                    <a:pt x="441" y="288"/>
                    <a:pt x="437" y="288"/>
                  </a:cubicBezTo>
                  <a:cubicBezTo>
                    <a:pt x="433" y="288"/>
                    <a:pt x="432" y="286"/>
                    <a:pt x="430" y="283"/>
                  </a:cubicBezTo>
                  <a:cubicBezTo>
                    <a:pt x="427" y="280"/>
                    <a:pt x="424" y="276"/>
                    <a:pt x="422" y="273"/>
                  </a:cubicBezTo>
                  <a:cubicBezTo>
                    <a:pt x="420" y="270"/>
                    <a:pt x="420" y="265"/>
                    <a:pt x="421" y="261"/>
                  </a:cubicBezTo>
                  <a:cubicBezTo>
                    <a:pt x="421" y="258"/>
                    <a:pt x="424" y="255"/>
                    <a:pt x="426" y="253"/>
                  </a:cubicBezTo>
                  <a:cubicBezTo>
                    <a:pt x="438" y="240"/>
                    <a:pt x="449" y="228"/>
                    <a:pt x="461" y="216"/>
                  </a:cubicBezTo>
                  <a:cubicBezTo>
                    <a:pt x="481" y="194"/>
                    <a:pt x="502" y="172"/>
                    <a:pt x="523" y="149"/>
                  </a:cubicBezTo>
                  <a:cubicBezTo>
                    <a:pt x="526" y="128"/>
                    <a:pt x="545" y="111"/>
                    <a:pt x="527" y="87"/>
                  </a:cubicBezTo>
                  <a:cubicBezTo>
                    <a:pt x="513" y="69"/>
                    <a:pt x="511" y="53"/>
                    <a:pt x="484" y="50"/>
                  </a:cubicBezTo>
                  <a:cubicBezTo>
                    <a:pt x="466" y="47"/>
                    <a:pt x="447" y="53"/>
                    <a:pt x="430" y="53"/>
                  </a:cubicBezTo>
                  <a:cubicBezTo>
                    <a:pt x="403" y="54"/>
                    <a:pt x="386" y="52"/>
                    <a:pt x="363" y="36"/>
                  </a:cubicBezTo>
                  <a:cubicBezTo>
                    <a:pt x="350" y="27"/>
                    <a:pt x="334" y="11"/>
                    <a:pt x="319" y="6"/>
                  </a:cubicBezTo>
                  <a:cubicBezTo>
                    <a:pt x="301" y="0"/>
                    <a:pt x="295" y="23"/>
                    <a:pt x="288" y="36"/>
                  </a:cubicBezTo>
                  <a:cubicBezTo>
                    <a:pt x="281" y="49"/>
                    <a:pt x="274" y="56"/>
                    <a:pt x="259" y="58"/>
                  </a:cubicBezTo>
                  <a:cubicBezTo>
                    <a:pt x="245" y="60"/>
                    <a:pt x="231" y="57"/>
                    <a:pt x="224" y="51"/>
                  </a:cubicBezTo>
                  <a:cubicBezTo>
                    <a:pt x="220" y="60"/>
                    <a:pt x="217" y="70"/>
                    <a:pt x="214" y="79"/>
                  </a:cubicBezTo>
                  <a:cubicBezTo>
                    <a:pt x="213" y="82"/>
                    <a:pt x="212" y="85"/>
                    <a:pt x="211" y="8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9" name="Google Shape;1229;p124"/>
            <p:cNvSpPr/>
            <p:nvPr/>
          </p:nvSpPr>
          <p:spPr>
            <a:xfrm>
              <a:off x="5337175" y="919163"/>
              <a:ext cx="1284288" cy="1182687"/>
            </a:xfrm>
            <a:custGeom>
              <a:rect b="b" l="l" r="r" t="t"/>
              <a:pathLst>
                <a:path extrusionOk="0" h="928" w="1008">
                  <a:moveTo>
                    <a:pt x="84" y="351"/>
                  </a:moveTo>
                  <a:cubicBezTo>
                    <a:pt x="100" y="352"/>
                    <a:pt x="115" y="353"/>
                    <a:pt x="130" y="355"/>
                  </a:cubicBezTo>
                  <a:cubicBezTo>
                    <a:pt x="136" y="355"/>
                    <a:pt x="143" y="355"/>
                    <a:pt x="150" y="356"/>
                  </a:cubicBezTo>
                  <a:cubicBezTo>
                    <a:pt x="153" y="357"/>
                    <a:pt x="154" y="358"/>
                    <a:pt x="155" y="360"/>
                  </a:cubicBezTo>
                  <a:cubicBezTo>
                    <a:pt x="158" y="363"/>
                    <a:pt x="160" y="366"/>
                    <a:pt x="163" y="370"/>
                  </a:cubicBezTo>
                  <a:cubicBezTo>
                    <a:pt x="165" y="372"/>
                    <a:pt x="167" y="375"/>
                    <a:pt x="169" y="378"/>
                  </a:cubicBezTo>
                  <a:cubicBezTo>
                    <a:pt x="171" y="384"/>
                    <a:pt x="173" y="391"/>
                    <a:pt x="175" y="397"/>
                  </a:cubicBezTo>
                  <a:cubicBezTo>
                    <a:pt x="186" y="425"/>
                    <a:pt x="196" y="453"/>
                    <a:pt x="207" y="481"/>
                  </a:cubicBezTo>
                  <a:cubicBezTo>
                    <a:pt x="217" y="510"/>
                    <a:pt x="227" y="538"/>
                    <a:pt x="237" y="566"/>
                  </a:cubicBezTo>
                  <a:cubicBezTo>
                    <a:pt x="239" y="571"/>
                    <a:pt x="243" y="577"/>
                    <a:pt x="244" y="583"/>
                  </a:cubicBezTo>
                  <a:cubicBezTo>
                    <a:pt x="245" y="584"/>
                    <a:pt x="245" y="585"/>
                    <a:pt x="246" y="585"/>
                  </a:cubicBezTo>
                  <a:cubicBezTo>
                    <a:pt x="250" y="589"/>
                    <a:pt x="254" y="592"/>
                    <a:pt x="257" y="596"/>
                  </a:cubicBezTo>
                  <a:cubicBezTo>
                    <a:pt x="278" y="615"/>
                    <a:pt x="298" y="634"/>
                    <a:pt x="318" y="654"/>
                  </a:cubicBezTo>
                  <a:cubicBezTo>
                    <a:pt x="321" y="657"/>
                    <a:pt x="321" y="661"/>
                    <a:pt x="321" y="666"/>
                  </a:cubicBezTo>
                  <a:cubicBezTo>
                    <a:pt x="321" y="670"/>
                    <a:pt x="321" y="674"/>
                    <a:pt x="320" y="678"/>
                  </a:cubicBezTo>
                  <a:cubicBezTo>
                    <a:pt x="315" y="691"/>
                    <a:pt x="311" y="705"/>
                    <a:pt x="307" y="719"/>
                  </a:cubicBezTo>
                  <a:cubicBezTo>
                    <a:pt x="305" y="725"/>
                    <a:pt x="303" y="732"/>
                    <a:pt x="301" y="739"/>
                  </a:cubicBezTo>
                  <a:cubicBezTo>
                    <a:pt x="300" y="741"/>
                    <a:pt x="300" y="744"/>
                    <a:pt x="298" y="746"/>
                  </a:cubicBezTo>
                  <a:cubicBezTo>
                    <a:pt x="290" y="757"/>
                    <a:pt x="281" y="768"/>
                    <a:pt x="272" y="778"/>
                  </a:cubicBezTo>
                  <a:cubicBezTo>
                    <a:pt x="268" y="783"/>
                    <a:pt x="264" y="788"/>
                    <a:pt x="260" y="792"/>
                  </a:cubicBezTo>
                  <a:cubicBezTo>
                    <a:pt x="260" y="793"/>
                    <a:pt x="260" y="793"/>
                    <a:pt x="260" y="793"/>
                  </a:cubicBezTo>
                  <a:cubicBezTo>
                    <a:pt x="260" y="793"/>
                    <a:pt x="260" y="794"/>
                    <a:pt x="260" y="794"/>
                  </a:cubicBezTo>
                  <a:cubicBezTo>
                    <a:pt x="258" y="796"/>
                    <a:pt x="256" y="799"/>
                    <a:pt x="254" y="801"/>
                  </a:cubicBezTo>
                  <a:cubicBezTo>
                    <a:pt x="252" y="804"/>
                    <a:pt x="249" y="808"/>
                    <a:pt x="247" y="811"/>
                  </a:cubicBezTo>
                  <a:cubicBezTo>
                    <a:pt x="246" y="812"/>
                    <a:pt x="245" y="813"/>
                    <a:pt x="245" y="814"/>
                  </a:cubicBezTo>
                  <a:cubicBezTo>
                    <a:pt x="245" y="817"/>
                    <a:pt x="245" y="821"/>
                    <a:pt x="245" y="824"/>
                  </a:cubicBezTo>
                  <a:cubicBezTo>
                    <a:pt x="245" y="826"/>
                    <a:pt x="245" y="828"/>
                    <a:pt x="245" y="830"/>
                  </a:cubicBezTo>
                  <a:cubicBezTo>
                    <a:pt x="254" y="841"/>
                    <a:pt x="264" y="853"/>
                    <a:pt x="274" y="864"/>
                  </a:cubicBezTo>
                  <a:cubicBezTo>
                    <a:pt x="277" y="864"/>
                    <a:pt x="281" y="864"/>
                    <a:pt x="284" y="864"/>
                  </a:cubicBezTo>
                  <a:cubicBezTo>
                    <a:pt x="291" y="864"/>
                    <a:pt x="299" y="864"/>
                    <a:pt x="306" y="864"/>
                  </a:cubicBezTo>
                  <a:cubicBezTo>
                    <a:pt x="310" y="864"/>
                    <a:pt x="314" y="864"/>
                    <a:pt x="317" y="865"/>
                  </a:cubicBezTo>
                  <a:cubicBezTo>
                    <a:pt x="325" y="868"/>
                    <a:pt x="333" y="872"/>
                    <a:pt x="340" y="875"/>
                  </a:cubicBezTo>
                  <a:cubicBezTo>
                    <a:pt x="353" y="881"/>
                    <a:pt x="367" y="887"/>
                    <a:pt x="380" y="894"/>
                  </a:cubicBezTo>
                  <a:cubicBezTo>
                    <a:pt x="386" y="896"/>
                    <a:pt x="392" y="899"/>
                    <a:pt x="397" y="901"/>
                  </a:cubicBezTo>
                  <a:cubicBezTo>
                    <a:pt x="399" y="902"/>
                    <a:pt x="403" y="903"/>
                    <a:pt x="405" y="904"/>
                  </a:cubicBezTo>
                  <a:cubicBezTo>
                    <a:pt x="406" y="904"/>
                    <a:pt x="408" y="904"/>
                    <a:pt x="410" y="904"/>
                  </a:cubicBezTo>
                  <a:cubicBezTo>
                    <a:pt x="417" y="904"/>
                    <a:pt x="424" y="904"/>
                    <a:pt x="431" y="904"/>
                  </a:cubicBezTo>
                  <a:cubicBezTo>
                    <a:pt x="455" y="904"/>
                    <a:pt x="479" y="904"/>
                    <a:pt x="503" y="904"/>
                  </a:cubicBezTo>
                  <a:cubicBezTo>
                    <a:pt x="561" y="904"/>
                    <a:pt x="619" y="904"/>
                    <a:pt x="677" y="904"/>
                  </a:cubicBezTo>
                  <a:cubicBezTo>
                    <a:pt x="694" y="904"/>
                    <a:pt x="710" y="904"/>
                    <a:pt x="727" y="904"/>
                  </a:cubicBezTo>
                  <a:cubicBezTo>
                    <a:pt x="728" y="904"/>
                    <a:pt x="730" y="904"/>
                    <a:pt x="731" y="904"/>
                  </a:cubicBezTo>
                  <a:cubicBezTo>
                    <a:pt x="731" y="904"/>
                    <a:pt x="734" y="903"/>
                    <a:pt x="735" y="903"/>
                  </a:cubicBezTo>
                  <a:cubicBezTo>
                    <a:pt x="741" y="901"/>
                    <a:pt x="748" y="899"/>
                    <a:pt x="755" y="897"/>
                  </a:cubicBezTo>
                  <a:cubicBezTo>
                    <a:pt x="759" y="896"/>
                    <a:pt x="764" y="894"/>
                    <a:pt x="769" y="893"/>
                  </a:cubicBezTo>
                  <a:cubicBezTo>
                    <a:pt x="773" y="893"/>
                    <a:pt x="778" y="893"/>
                    <a:pt x="782" y="893"/>
                  </a:cubicBezTo>
                  <a:cubicBezTo>
                    <a:pt x="788" y="893"/>
                    <a:pt x="794" y="892"/>
                    <a:pt x="799" y="893"/>
                  </a:cubicBezTo>
                  <a:cubicBezTo>
                    <a:pt x="801" y="894"/>
                    <a:pt x="804" y="895"/>
                    <a:pt x="806" y="896"/>
                  </a:cubicBezTo>
                  <a:cubicBezTo>
                    <a:pt x="811" y="898"/>
                    <a:pt x="816" y="900"/>
                    <a:pt x="821" y="902"/>
                  </a:cubicBezTo>
                  <a:cubicBezTo>
                    <a:pt x="841" y="911"/>
                    <a:pt x="861" y="919"/>
                    <a:pt x="881" y="928"/>
                  </a:cubicBezTo>
                  <a:cubicBezTo>
                    <a:pt x="883" y="926"/>
                    <a:pt x="885" y="925"/>
                    <a:pt x="886" y="923"/>
                  </a:cubicBezTo>
                  <a:cubicBezTo>
                    <a:pt x="887" y="923"/>
                    <a:pt x="887" y="922"/>
                    <a:pt x="887" y="922"/>
                  </a:cubicBezTo>
                  <a:cubicBezTo>
                    <a:pt x="887" y="922"/>
                    <a:pt x="888" y="921"/>
                    <a:pt x="888" y="921"/>
                  </a:cubicBezTo>
                  <a:cubicBezTo>
                    <a:pt x="888" y="920"/>
                    <a:pt x="889" y="919"/>
                    <a:pt x="889" y="918"/>
                  </a:cubicBezTo>
                  <a:cubicBezTo>
                    <a:pt x="891" y="914"/>
                    <a:pt x="892" y="911"/>
                    <a:pt x="894" y="907"/>
                  </a:cubicBezTo>
                  <a:cubicBezTo>
                    <a:pt x="893" y="906"/>
                    <a:pt x="893" y="905"/>
                    <a:pt x="892" y="904"/>
                  </a:cubicBezTo>
                  <a:cubicBezTo>
                    <a:pt x="887" y="896"/>
                    <a:pt x="883" y="889"/>
                    <a:pt x="878" y="881"/>
                  </a:cubicBezTo>
                  <a:cubicBezTo>
                    <a:pt x="877" y="879"/>
                    <a:pt x="875" y="877"/>
                    <a:pt x="875" y="875"/>
                  </a:cubicBezTo>
                  <a:cubicBezTo>
                    <a:pt x="874" y="873"/>
                    <a:pt x="875" y="872"/>
                    <a:pt x="874" y="871"/>
                  </a:cubicBezTo>
                  <a:cubicBezTo>
                    <a:pt x="874" y="854"/>
                    <a:pt x="874" y="837"/>
                    <a:pt x="874" y="821"/>
                  </a:cubicBezTo>
                  <a:cubicBezTo>
                    <a:pt x="874" y="817"/>
                    <a:pt x="873" y="814"/>
                    <a:pt x="876" y="811"/>
                  </a:cubicBezTo>
                  <a:cubicBezTo>
                    <a:pt x="880" y="806"/>
                    <a:pt x="885" y="802"/>
                    <a:pt x="889" y="797"/>
                  </a:cubicBezTo>
                  <a:cubicBezTo>
                    <a:pt x="901" y="786"/>
                    <a:pt x="912" y="774"/>
                    <a:pt x="924" y="762"/>
                  </a:cubicBezTo>
                  <a:cubicBezTo>
                    <a:pt x="925" y="762"/>
                    <a:pt x="925" y="761"/>
                    <a:pt x="925" y="761"/>
                  </a:cubicBezTo>
                  <a:cubicBezTo>
                    <a:pt x="926" y="759"/>
                    <a:pt x="927" y="757"/>
                    <a:pt x="928" y="755"/>
                  </a:cubicBezTo>
                  <a:cubicBezTo>
                    <a:pt x="932" y="747"/>
                    <a:pt x="935" y="739"/>
                    <a:pt x="939" y="731"/>
                  </a:cubicBezTo>
                  <a:cubicBezTo>
                    <a:pt x="942" y="724"/>
                    <a:pt x="945" y="718"/>
                    <a:pt x="948" y="711"/>
                  </a:cubicBezTo>
                  <a:cubicBezTo>
                    <a:pt x="948" y="711"/>
                    <a:pt x="948" y="710"/>
                    <a:pt x="949" y="710"/>
                  </a:cubicBezTo>
                  <a:cubicBezTo>
                    <a:pt x="948" y="707"/>
                    <a:pt x="948" y="703"/>
                    <a:pt x="948" y="700"/>
                  </a:cubicBezTo>
                  <a:cubicBezTo>
                    <a:pt x="948" y="687"/>
                    <a:pt x="948" y="674"/>
                    <a:pt x="946" y="661"/>
                  </a:cubicBezTo>
                  <a:cubicBezTo>
                    <a:pt x="945" y="653"/>
                    <a:pt x="944" y="645"/>
                    <a:pt x="943" y="637"/>
                  </a:cubicBezTo>
                  <a:cubicBezTo>
                    <a:pt x="942" y="635"/>
                    <a:pt x="942" y="636"/>
                    <a:pt x="943" y="637"/>
                  </a:cubicBezTo>
                  <a:cubicBezTo>
                    <a:pt x="942" y="636"/>
                    <a:pt x="942" y="635"/>
                    <a:pt x="942" y="635"/>
                  </a:cubicBezTo>
                  <a:cubicBezTo>
                    <a:pt x="941" y="631"/>
                    <a:pt x="939" y="628"/>
                    <a:pt x="938" y="625"/>
                  </a:cubicBezTo>
                  <a:cubicBezTo>
                    <a:pt x="935" y="617"/>
                    <a:pt x="932" y="608"/>
                    <a:pt x="928" y="600"/>
                  </a:cubicBezTo>
                  <a:cubicBezTo>
                    <a:pt x="928" y="598"/>
                    <a:pt x="926" y="596"/>
                    <a:pt x="927" y="594"/>
                  </a:cubicBezTo>
                  <a:cubicBezTo>
                    <a:pt x="927" y="592"/>
                    <a:pt x="928" y="591"/>
                    <a:pt x="928" y="589"/>
                  </a:cubicBezTo>
                  <a:cubicBezTo>
                    <a:pt x="933" y="575"/>
                    <a:pt x="937" y="562"/>
                    <a:pt x="942" y="548"/>
                  </a:cubicBezTo>
                  <a:cubicBezTo>
                    <a:pt x="942" y="548"/>
                    <a:pt x="942" y="547"/>
                    <a:pt x="942" y="547"/>
                  </a:cubicBezTo>
                  <a:cubicBezTo>
                    <a:pt x="941" y="541"/>
                    <a:pt x="943" y="533"/>
                    <a:pt x="952" y="524"/>
                  </a:cubicBezTo>
                  <a:cubicBezTo>
                    <a:pt x="964" y="513"/>
                    <a:pt x="975" y="502"/>
                    <a:pt x="985" y="489"/>
                  </a:cubicBezTo>
                  <a:cubicBezTo>
                    <a:pt x="994" y="477"/>
                    <a:pt x="999" y="471"/>
                    <a:pt x="1001" y="455"/>
                  </a:cubicBezTo>
                  <a:cubicBezTo>
                    <a:pt x="1002" y="447"/>
                    <a:pt x="1001" y="439"/>
                    <a:pt x="1002" y="430"/>
                  </a:cubicBezTo>
                  <a:cubicBezTo>
                    <a:pt x="1002" y="418"/>
                    <a:pt x="1008" y="400"/>
                    <a:pt x="1006" y="388"/>
                  </a:cubicBezTo>
                  <a:cubicBezTo>
                    <a:pt x="1005" y="374"/>
                    <a:pt x="992" y="366"/>
                    <a:pt x="989" y="352"/>
                  </a:cubicBezTo>
                  <a:cubicBezTo>
                    <a:pt x="986" y="336"/>
                    <a:pt x="989" y="316"/>
                    <a:pt x="989" y="300"/>
                  </a:cubicBezTo>
                  <a:cubicBezTo>
                    <a:pt x="989" y="285"/>
                    <a:pt x="990" y="270"/>
                    <a:pt x="993" y="256"/>
                  </a:cubicBezTo>
                  <a:cubicBezTo>
                    <a:pt x="996" y="240"/>
                    <a:pt x="1003" y="225"/>
                    <a:pt x="1005" y="210"/>
                  </a:cubicBezTo>
                  <a:cubicBezTo>
                    <a:pt x="1005" y="203"/>
                    <a:pt x="1007" y="181"/>
                    <a:pt x="1005" y="176"/>
                  </a:cubicBezTo>
                  <a:cubicBezTo>
                    <a:pt x="999" y="165"/>
                    <a:pt x="963" y="168"/>
                    <a:pt x="952" y="167"/>
                  </a:cubicBezTo>
                  <a:cubicBezTo>
                    <a:pt x="937" y="165"/>
                    <a:pt x="922" y="163"/>
                    <a:pt x="907" y="160"/>
                  </a:cubicBezTo>
                  <a:cubicBezTo>
                    <a:pt x="869" y="155"/>
                    <a:pt x="832" y="151"/>
                    <a:pt x="794" y="151"/>
                  </a:cubicBezTo>
                  <a:cubicBezTo>
                    <a:pt x="779" y="151"/>
                    <a:pt x="765" y="152"/>
                    <a:pt x="751" y="156"/>
                  </a:cubicBezTo>
                  <a:cubicBezTo>
                    <a:pt x="743" y="158"/>
                    <a:pt x="735" y="163"/>
                    <a:pt x="726" y="163"/>
                  </a:cubicBezTo>
                  <a:cubicBezTo>
                    <a:pt x="718" y="163"/>
                    <a:pt x="716" y="162"/>
                    <a:pt x="709" y="159"/>
                  </a:cubicBezTo>
                  <a:cubicBezTo>
                    <a:pt x="696" y="153"/>
                    <a:pt x="683" y="142"/>
                    <a:pt x="670" y="134"/>
                  </a:cubicBezTo>
                  <a:cubicBezTo>
                    <a:pt x="651" y="124"/>
                    <a:pt x="639" y="118"/>
                    <a:pt x="617" y="117"/>
                  </a:cubicBezTo>
                  <a:cubicBezTo>
                    <a:pt x="547" y="112"/>
                    <a:pt x="473" y="111"/>
                    <a:pt x="407" y="87"/>
                  </a:cubicBezTo>
                  <a:cubicBezTo>
                    <a:pt x="386" y="80"/>
                    <a:pt x="366" y="67"/>
                    <a:pt x="343" y="66"/>
                  </a:cubicBezTo>
                  <a:cubicBezTo>
                    <a:pt x="328" y="65"/>
                    <a:pt x="312" y="66"/>
                    <a:pt x="297" y="66"/>
                  </a:cubicBezTo>
                  <a:cubicBezTo>
                    <a:pt x="264" y="66"/>
                    <a:pt x="232" y="73"/>
                    <a:pt x="199" y="72"/>
                  </a:cubicBezTo>
                  <a:cubicBezTo>
                    <a:pt x="189" y="71"/>
                    <a:pt x="182" y="69"/>
                    <a:pt x="174" y="64"/>
                  </a:cubicBezTo>
                  <a:cubicBezTo>
                    <a:pt x="162" y="55"/>
                    <a:pt x="150" y="47"/>
                    <a:pt x="138" y="38"/>
                  </a:cubicBezTo>
                  <a:cubicBezTo>
                    <a:pt x="130" y="32"/>
                    <a:pt x="123" y="25"/>
                    <a:pt x="117" y="17"/>
                  </a:cubicBezTo>
                  <a:cubicBezTo>
                    <a:pt x="115" y="14"/>
                    <a:pt x="113" y="6"/>
                    <a:pt x="110" y="5"/>
                  </a:cubicBezTo>
                  <a:cubicBezTo>
                    <a:pt x="98" y="0"/>
                    <a:pt x="101" y="11"/>
                    <a:pt x="99" y="16"/>
                  </a:cubicBezTo>
                  <a:cubicBezTo>
                    <a:pt x="94" y="30"/>
                    <a:pt x="98" y="50"/>
                    <a:pt x="99" y="65"/>
                  </a:cubicBezTo>
                  <a:cubicBezTo>
                    <a:pt x="100" y="84"/>
                    <a:pt x="99" y="103"/>
                    <a:pt x="98" y="122"/>
                  </a:cubicBezTo>
                  <a:cubicBezTo>
                    <a:pt x="96" y="154"/>
                    <a:pt x="93" y="173"/>
                    <a:pt x="78" y="202"/>
                  </a:cubicBezTo>
                  <a:cubicBezTo>
                    <a:pt x="63" y="229"/>
                    <a:pt x="52" y="265"/>
                    <a:pt x="28" y="285"/>
                  </a:cubicBezTo>
                  <a:cubicBezTo>
                    <a:pt x="18" y="293"/>
                    <a:pt x="8" y="300"/>
                    <a:pt x="0" y="309"/>
                  </a:cubicBezTo>
                  <a:cubicBezTo>
                    <a:pt x="0" y="321"/>
                    <a:pt x="0" y="332"/>
                    <a:pt x="0" y="344"/>
                  </a:cubicBezTo>
                  <a:cubicBezTo>
                    <a:pt x="0" y="344"/>
                    <a:pt x="0" y="344"/>
                    <a:pt x="0" y="344"/>
                  </a:cubicBezTo>
                  <a:cubicBezTo>
                    <a:pt x="28" y="346"/>
                    <a:pt x="56" y="348"/>
                    <a:pt x="84" y="351"/>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0" name="Google Shape;1230;p124"/>
            <p:cNvSpPr/>
            <p:nvPr/>
          </p:nvSpPr>
          <p:spPr>
            <a:xfrm>
              <a:off x="4362450" y="1225550"/>
              <a:ext cx="1371599" cy="1544639"/>
            </a:xfrm>
            <a:custGeom>
              <a:rect b="b" l="l" r="r" t="t"/>
              <a:pathLst>
                <a:path extrusionOk="0" h="1212" w="1078">
                  <a:moveTo>
                    <a:pt x="3" y="433"/>
                  </a:moveTo>
                  <a:cubicBezTo>
                    <a:pt x="2" y="434"/>
                    <a:pt x="1" y="436"/>
                    <a:pt x="1" y="437"/>
                  </a:cubicBezTo>
                  <a:cubicBezTo>
                    <a:pt x="0" y="437"/>
                    <a:pt x="0" y="437"/>
                    <a:pt x="0" y="437"/>
                  </a:cubicBezTo>
                  <a:cubicBezTo>
                    <a:pt x="0" y="440"/>
                    <a:pt x="0" y="445"/>
                    <a:pt x="1" y="448"/>
                  </a:cubicBezTo>
                  <a:cubicBezTo>
                    <a:pt x="9" y="458"/>
                    <a:pt x="17" y="469"/>
                    <a:pt x="25" y="479"/>
                  </a:cubicBezTo>
                  <a:cubicBezTo>
                    <a:pt x="40" y="498"/>
                    <a:pt x="56" y="518"/>
                    <a:pt x="71" y="538"/>
                  </a:cubicBezTo>
                  <a:cubicBezTo>
                    <a:pt x="107" y="583"/>
                    <a:pt x="143" y="628"/>
                    <a:pt x="179" y="674"/>
                  </a:cubicBezTo>
                  <a:cubicBezTo>
                    <a:pt x="195" y="694"/>
                    <a:pt x="211" y="714"/>
                    <a:pt x="227" y="734"/>
                  </a:cubicBezTo>
                  <a:cubicBezTo>
                    <a:pt x="254" y="770"/>
                    <a:pt x="280" y="807"/>
                    <a:pt x="308" y="842"/>
                  </a:cubicBezTo>
                  <a:cubicBezTo>
                    <a:pt x="308" y="842"/>
                    <a:pt x="309" y="842"/>
                    <a:pt x="309" y="843"/>
                  </a:cubicBezTo>
                  <a:cubicBezTo>
                    <a:pt x="310" y="844"/>
                    <a:pt x="312" y="846"/>
                    <a:pt x="313" y="847"/>
                  </a:cubicBezTo>
                  <a:cubicBezTo>
                    <a:pt x="317" y="852"/>
                    <a:pt x="321" y="857"/>
                    <a:pt x="326" y="862"/>
                  </a:cubicBezTo>
                  <a:cubicBezTo>
                    <a:pt x="334" y="871"/>
                    <a:pt x="342" y="880"/>
                    <a:pt x="349" y="889"/>
                  </a:cubicBezTo>
                  <a:cubicBezTo>
                    <a:pt x="352" y="892"/>
                    <a:pt x="352" y="894"/>
                    <a:pt x="351" y="898"/>
                  </a:cubicBezTo>
                  <a:cubicBezTo>
                    <a:pt x="351" y="905"/>
                    <a:pt x="351" y="912"/>
                    <a:pt x="351" y="919"/>
                  </a:cubicBezTo>
                  <a:cubicBezTo>
                    <a:pt x="351" y="923"/>
                    <a:pt x="351" y="927"/>
                    <a:pt x="348" y="930"/>
                  </a:cubicBezTo>
                  <a:cubicBezTo>
                    <a:pt x="345" y="933"/>
                    <a:pt x="342" y="936"/>
                    <a:pt x="338" y="938"/>
                  </a:cubicBezTo>
                  <a:cubicBezTo>
                    <a:pt x="343" y="944"/>
                    <a:pt x="347" y="950"/>
                    <a:pt x="351" y="955"/>
                  </a:cubicBezTo>
                  <a:cubicBezTo>
                    <a:pt x="358" y="964"/>
                    <a:pt x="365" y="973"/>
                    <a:pt x="372" y="982"/>
                  </a:cubicBezTo>
                  <a:cubicBezTo>
                    <a:pt x="373" y="984"/>
                    <a:pt x="375" y="986"/>
                    <a:pt x="376" y="988"/>
                  </a:cubicBezTo>
                  <a:cubicBezTo>
                    <a:pt x="378" y="990"/>
                    <a:pt x="378" y="992"/>
                    <a:pt x="378" y="995"/>
                  </a:cubicBezTo>
                  <a:cubicBezTo>
                    <a:pt x="378" y="1012"/>
                    <a:pt x="378" y="1028"/>
                    <a:pt x="378" y="1045"/>
                  </a:cubicBezTo>
                  <a:cubicBezTo>
                    <a:pt x="382" y="1043"/>
                    <a:pt x="387" y="1041"/>
                    <a:pt x="391" y="1039"/>
                  </a:cubicBezTo>
                  <a:cubicBezTo>
                    <a:pt x="392" y="1039"/>
                    <a:pt x="394" y="1038"/>
                    <a:pt x="395" y="1038"/>
                  </a:cubicBezTo>
                  <a:cubicBezTo>
                    <a:pt x="395" y="1038"/>
                    <a:pt x="395" y="1038"/>
                    <a:pt x="395" y="1038"/>
                  </a:cubicBezTo>
                  <a:cubicBezTo>
                    <a:pt x="395" y="1038"/>
                    <a:pt x="395" y="1038"/>
                    <a:pt x="395" y="1038"/>
                  </a:cubicBezTo>
                  <a:cubicBezTo>
                    <a:pt x="398" y="1036"/>
                    <a:pt x="401" y="1035"/>
                    <a:pt x="403" y="1034"/>
                  </a:cubicBezTo>
                  <a:cubicBezTo>
                    <a:pt x="409" y="1031"/>
                    <a:pt x="415" y="1027"/>
                    <a:pt x="422" y="1025"/>
                  </a:cubicBezTo>
                  <a:cubicBezTo>
                    <a:pt x="424" y="1024"/>
                    <a:pt x="426" y="1024"/>
                    <a:pt x="428" y="1024"/>
                  </a:cubicBezTo>
                  <a:cubicBezTo>
                    <a:pt x="433" y="1024"/>
                    <a:pt x="437" y="1024"/>
                    <a:pt x="441" y="1024"/>
                  </a:cubicBezTo>
                  <a:cubicBezTo>
                    <a:pt x="445" y="1024"/>
                    <a:pt x="451" y="1023"/>
                    <a:pt x="453" y="1026"/>
                  </a:cubicBezTo>
                  <a:cubicBezTo>
                    <a:pt x="454" y="1027"/>
                    <a:pt x="455" y="1028"/>
                    <a:pt x="456" y="1029"/>
                  </a:cubicBezTo>
                  <a:cubicBezTo>
                    <a:pt x="461" y="1035"/>
                    <a:pt x="466" y="1041"/>
                    <a:pt x="471" y="1048"/>
                  </a:cubicBezTo>
                  <a:cubicBezTo>
                    <a:pt x="489" y="1070"/>
                    <a:pt x="507" y="1092"/>
                    <a:pt x="524" y="1114"/>
                  </a:cubicBezTo>
                  <a:cubicBezTo>
                    <a:pt x="551" y="1147"/>
                    <a:pt x="577" y="1179"/>
                    <a:pt x="604" y="1212"/>
                  </a:cubicBezTo>
                  <a:cubicBezTo>
                    <a:pt x="607" y="1208"/>
                    <a:pt x="610" y="1204"/>
                    <a:pt x="613" y="1199"/>
                  </a:cubicBezTo>
                  <a:cubicBezTo>
                    <a:pt x="614" y="1197"/>
                    <a:pt x="615" y="1196"/>
                    <a:pt x="618" y="1195"/>
                  </a:cubicBezTo>
                  <a:cubicBezTo>
                    <a:pt x="621" y="1195"/>
                    <a:pt x="623" y="1195"/>
                    <a:pt x="625" y="1195"/>
                  </a:cubicBezTo>
                  <a:cubicBezTo>
                    <a:pt x="639" y="1195"/>
                    <a:pt x="653" y="1195"/>
                    <a:pt x="667" y="1195"/>
                  </a:cubicBezTo>
                  <a:cubicBezTo>
                    <a:pt x="670" y="1191"/>
                    <a:pt x="672" y="1187"/>
                    <a:pt x="675" y="1182"/>
                  </a:cubicBezTo>
                  <a:cubicBezTo>
                    <a:pt x="677" y="1178"/>
                    <a:pt x="679" y="1174"/>
                    <a:pt x="682" y="1170"/>
                  </a:cubicBezTo>
                  <a:cubicBezTo>
                    <a:pt x="690" y="1162"/>
                    <a:pt x="698" y="1154"/>
                    <a:pt x="707" y="1147"/>
                  </a:cubicBezTo>
                  <a:cubicBezTo>
                    <a:pt x="706" y="1141"/>
                    <a:pt x="706" y="1136"/>
                    <a:pt x="708" y="1131"/>
                  </a:cubicBezTo>
                  <a:cubicBezTo>
                    <a:pt x="711" y="1122"/>
                    <a:pt x="713" y="1114"/>
                    <a:pt x="716" y="1106"/>
                  </a:cubicBezTo>
                  <a:cubicBezTo>
                    <a:pt x="718" y="1101"/>
                    <a:pt x="723" y="1098"/>
                    <a:pt x="727" y="1095"/>
                  </a:cubicBezTo>
                  <a:cubicBezTo>
                    <a:pt x="732" y="1090"/>
                    <a:pt x="737" y="1084"/>
                    <a:pt x="743" y="1080"/>
                  </a:cubicBezTo>
                  <a:cubicBezTo>
                    <a:pt x="747" y="1076"/>
                    <a:pt x="752" y="1074"/>
                    <a:pt x="757" y="1071"/>
                  </a:cubicBezTo>
                  <a:cubicBezTo>
                    <a:pt x="760" y="1068"/>
                    <a:pt x="764" y="1066"/>
                    <a:pt x="767" y="1064"/>
                  </a:cubicBezTo>
                  <a:cubicBezTo>
                    <a:pt x="768" y="1063"/>
                    <a:pt x="769" y="1063"/>
                    <a:pt x="770" y="1062"/>
                  </a:cubicBezTo>
                  <a:cubicBezTo>
                    <a:pt x="770" y="1062"/>
                    <a:pt x="770" y="1062"/>
                    <a:pt x="770" y="1062"/>
                  </a:cubicBezTo>
                  <a:cubicBezTo>
                    <a:pt x="780" y="1051"/>
                    <a:pt x="789" y="1040"/>
                    <a:pt x="799" y="1030"/>
                  </a:cubicBezTo>
                  <a:cubicBezTo>
                    <a:pt x="802" y="1026"/>
                    <a:pt x="809" y="1026"/>
                    <a:pt x="813" y="1028"/>
                  </a:cubicBezTo>
                  <a:cubicBezTo>
                    <a:pt x="818" y="1031"/>
                    <a:pt x="822" y="1035"/>
                    <a:pt x="827" y="1038"/>
                  </a:cubicBezTo>
                  <a:cubicBezTo>
                    <a:pt x="834" y="1033"/>
                    <a:pt x="841" y="1028"/>
                    <a:pt x="848" y="1023"/>
                  </a:cubicBezTo>
                  <a:cubicBezTo>
                    <a:pt x="848" y="1017"/>
                    <a:pt x="848" y="1010"/>
                    <a:pt x="848" y="1003"/>
                  </a:cubicBezTo>
                  <a:cubicBezTo>
                    <a:pt x="848" y="1000"/>
                    <a:pt x="847" y="999"/>
                    <a:pt x="849" y="997"/>
                  </a:cubicBezTo>
                  <a:cubicBezTo>
                    <a:pt x="851" y="993"/>
                    <a:pt x="854" y="990"/>
                    <a:pt x="856" y="987"/>
                  </a:cubicBezTo>
                  <a:cubicBezTo>
                    <a:pt x="863" y="977"/>
                    <a:pt x="869" y="967"/>
                    <a:pt x="875" y="957"/>
                  </a:cubicBezTo>
                  <a:cubicBezTo>
                    <a:pt x="879" y="951"/>
                    <a:pt x="883" y="944"/>
                    <a:pt x="887" y="938"/>
                  </a:cubicBezTo>
                  <a:cubicBezTo>
                    <a:pt x="887" y="938"/>
                    <a:pt x="887" y="938"/>
                    <a:pt x="888" y="937"/>
                  </a:cubicBezTo>
                  <a:cubicBezTo>
                    <a:pt x="888" y="937"/>
                    <a:pt x="888" y="937"/>
                    <a:pt x="888" y="937"/>
                  </a:cubicBezTo>
                  <a:cubicBezTo>
                    <a:pt x="887" y="933"/>
                    <a:pt x="888" y="929"/>
                    <a:pt x="888" y="925"/>
                  </a:cubicBezTo>
                  <a:cubicBezTo>
                    <a:pt x="888" y="922"/>
                    <a:pt x="887" y="918"/>
                    <a:pt x="888" y="915"/>
                  </a:cubicBezTo>
                  <a:cubicBezTo>
                    <a:pt x="888" y="913"/>
                    <a:pt x="889" y="911"/>
                    <a:pt x="890" y="909"/>
                  </a:cubicBezTo>
                  <a:cubicBezTo>
                    <a:pt x="894" y="903"/>
                    <a:pt x="896" y="896"/>
                    <a:pt x="902" y="895"/>
                  </a:cubicBezTo>
                  <a:cubicBezTo>
                    <a:pt x="906" y="894"/>
                    <a:pt x="910" y="893"/>
                    <a:pt x="914" y="892"/>
                  </a:cubicBezTo>
                  <a:cubicBezTo>
                    <a:pt x="917" y="891"/>
                    <a:pt x="918" y="892"/>
                    <a:pt x="921" y="894"/>
                  </a:cubicBezTo>
                  <a:cubicBezTo>
                    <a:pt x="925" y="898"/>
                    <a:pt x="929" y="901"/>
                    <a:pt x="934" y="905"/>
                  </a:cubicBezTo>
                  <a:cubicBezTo>
                    <a:pt x="937" y="905"/>
                    <a:pt x="940" y="905"/>
                    <a:pt x="944" y="905"/>
                  </a:cubicBezTo>
                  <a:cubicBezTo>
                    <a:pt x="945" y="903"/>
                    <a:pt x="946" y="902"/>
                    <a:pt x="948" y="900"/>
                  </a:cubicBezTo>
                  <a:cubicBezTo>
                    <a:pt x="948" y="898"/>
                    <a:pt x="949" y="897"/>
                    <a:pt x="950" y="895"/>
                  </a:cubicBezTo>
                  <a:cubicBezTo>
                    <a:pt x="950" y="895"/>
                    <a:pt x="950" y="895"/>
                    <a:pt x="951" y="895"/>
                  </a:cubicBezTo>
                  <a:cubicBezTo>
                    <a:pt x="950" y="894"/>
                    <a:pt x="950" y="891"/>
                    <a:pt x="951" y="890"/>
                  </a:cubicBezTo>
                  <a:cubicBezTo>
                    <a:pt x="951" y="890"/>
                    <a:pt x="951" y="890"/>
                    <a:pt x="951" y="890"/>
                  </a:cubicBezTo>
                  <a:cubicBezTo>
                    <a:pt x="951" y="890"/>
                    <a:pt x="950" y="890"/>
                    <a:pt x="950" y="890"/>
                  </a:cubicBezTo>
                  <a:cubicBezTo>
                    <a:pt x="948" y="886"/>
                    <a:pt x="947" y="883"/>
                    <a:pt x="945" y="879"/>
                  </a:cubicBezTo>
                  <a:cubicBezTo>
                    <a:pt x="940" y="868"/>
                    <a:pt x="933" y="858"/>
                    <a:pt x="927" y="847"/>
                  </a:cubicBezTo>
                  <a:cubicBezTo>
                    <a:pt x="925" y="845"/>
                    <a:pt x="923" y="842"/>
                    <a:pt x="923" y="839"/>
                  </a:cubicBezTo>
                  <a:cubicBezTo>
                    <a:pt x="922" y="836"/>
                    <a:pt x="922" y="833"/>
                    <a:pt x="922" y="831"/>
                  </a:cubicBezTo>
                  <a:cubicBezTo>
                    <a:pt x="921" y="819"/>
                    <a:pt x="919" y="806"/>
                    <a:pt x="918" y="794"/>
                  </a:cubicBezTo>
                  <a:cubicBezTo>
                    <a:pt x="917" y="779"/>
                    <a:pt x="915" y="764"/>
                    <a:pt x="914" y="749"/>
                  </a:cubicBezTo>
                  <a:cubicBezTo>
                    <a:pt x="913" y="741"/>
                    <a:pt x="911" y="732"/>
                    <a:pt x="912" y="724"/>
                  </a:cubicBezTo>
                  <a:cubicBezTo>
                    <a:pt x="912" y="721"/>
                    <a:pt x="914" y="720"/>
                    <a:pt x="915" y="718"/>
                  </a:cubicBezTo>
                  <a:cubicBezTo>
                    <a:pt x="919" y="713"/>
                    <a:pt x="923" y="708"/>
                    <a:pt x="927" y="704"/>
                  </a:cubicBezTo>
                  <a:cubicBezTo>
                    <a:pt x="936" y="694"/>
                    <a:pt x="943" y="685"/>
                    <a:pt x="952" y="676"/>
                  </a:cubicBezTo>
                  <a:cubicBezTo>
                    <a:pt x="955" y="672"/>
                    <a:pt x="960" y="674"/>
                    <a:pt x="964" y="674"/>
                  </a:cubicBezTo>
                  <a:cubicBezTo>
                    <a:pt x="967" y="674"/>
                    <a:pt x="969" y="674"/>
                    <a:pt x="971" y="676"/>
                  </a:cubicBezTo>
                  <a:cubicBezTo>
                    <a:pt x="973" y="677"/>
                    <a:pt x="974" y="678"/>
                    <a:pt x="975" y="679"/>
                  </a:cubicBezTo>
                  <a:cubicBezTo>
                    <a:pt x="982" y="686"/>
                    <a:pt x="989" y="692"/>
                    <a:pt x="997" y="699"/>
                  </a:cubicBezTo>
                  <a:cubicBezTo>
                    <a:pt x="1001" y="694"/>
                    <a:pt x="1005" y="689"/>
                    <a:pt x="1009" y="684"/>
                  </a:cubicBezTo>
                  <a:cubicBezTo>
                    <a:pt x="1011" y="681"/>
                    <a:pt x="1013" y="678"/>
                    <a:pt x="1015" y="675"/>
                  </a:cubicBezTo>
                  <a:cubicBezTo>
                    <a:pt x="1015" y="675"/>
                    <a:pt x="1016" y="674"/>
                    <a:pt x="1016" y="673"/>
                  </a:cubicBezTo>
                  <a:cubicBezTo>
                    <a:pt x="1022" y="658"/>
                    <a:pt x="1027" y="644"/>
                    <a:pt x="1033" y="630"/>
                  </a:cubicBezTo>
                  <a:cubicBezTo>
                    <a:pt x="1027" y="623"/>
                    <a:pt x="1022" y="617"/>
                    <a:pt x="1016" y="610"/>
                  </a:cubicBezTo>
                  <a:cubicBezTo>
                    <a:pt x="1013" y="606"/>
                    <a:pt x="1009" y="602"/>
                    <a:pt x="1005" y="597"/>
                  </a:cubicBezTo>
                  <a:cubicBezTo>
                    <a:pt x="1003" y="595"/>
                    <a:pt x="1002" y="594"/>
                    <a:pt x="1002" y="590"/>
                  </a:cubicBezTo>
                  <a:cubicBezTo>
                    <a:pt x="1001" y="585"/>
                    <a:pt x="1001" y="580"/>
                    <a:pt x="1002" y="575"/>
                  </a:cubicBezTo>
                  <a:cubicBezTo>
                    <a:pt x="1002" y="571"/>
                    <a:pt x="1003" y="570"/>
                    <a:pt x="1005" y="567"/>
                  </a:cubicBezTo>
                  <a:cubicBezTo>
                    <a:pt x="1010" y="560"/>
                    <a:pt x="1014" y="554"/>
                    <a:pt x="1019" y="547"/>
                  </a:cubicBezTo>
                  <a:cubicBezTo>
                    <a:pt x="1031" y="532"/>
                    <a:pt x="1043" y="518"/>
                    <a:pt x="1055" y="503"/>
                  </a:cubicBezTo>
                  <a:cubicBezTo>
                    <a:pt x="1056" y="502"/>
                    <a:pt x="1056" y="501"/>
                    <a:pt x="1057" y="501"/>
                  </a:cubicBezTo>
                  <a:cubicBezTo>
                    <a:pt x="1057" y="499"/>
                    <a:pt x="1059" y="495"/>
                    <a:pt x="1059" y="494"/>
                  </a:cubicBezTo>
                  <a:cubicBezTo>
                    <a:pt x="1062" y="484"/>
                    <a:pt x="1065" y="473"/>
                    <a:pt x="1069" y="463"/>
                  </a:cubicBezTo>
                  <a:cubicBezTo>
                    <a:pt x="1071" y="454"/>
                    <a:pt x="1074" y="445"/>
                    <a:pt x="1077" y="436"/>
                  </a:cubicBezTo>
                  <a:cubicBezTo>
                    <a:pt x="1077" y="435"/>
                    <a:pt x="1077" y="434"/>
                    <a:pt x="1078" y="433"/>
                  </a:cubicBezTo>
                  <a:cubicBezTo>
                    <a:pt x="1078" y="433"/>
                    <a:pt x="1078" y="432"/>
                    <a:pt x="1078" y="432"/>
                  </a:cubicBezTo>
                  <a:cubicBezTo>
                    <a:pt x="1078" y="428"/>
                    <a:pt x="1078" y="424"/>
                    <a:pt x="1078" y="420"/>
                  </a:cubicBezTo>
                  <a:cubicBezTo>
                    <a:pt x="1078" y="420"/>
                    <a:pt x="1077" y="420"/>
                    <a:pt x="1077" y="420"/>
                  </a:cubicBezTo>
                  <a:cubicBezTo>
                    <a:pt x="1057" y="400"/>
                    <a:pt x="1037" y="381"/>
                    <a:pt x="1017" y="362"/>
                  </a:cubicBezTo>
                  <a:cubicBezTo>
                    <a:pt x="1013" y="358"/>
                    <a:pt x="1009" y="355"/>
                    <a:pt x="1005" y="351"/>
                  </a:cubicBezTo>
                  <a:cubicBezTo>
                    <a:pt x="1004" y="350"/>
                    <a:pt x="1003" y="349"/>
                    <a:pt x="1002" y="347"/>
                  </a:cubicBezTo>
                  <a:cubicBezTo>
                    <a:pt x="999" y="341"/>
                    <a:pt x="998" y="336"/>
                    <a:pt x="996" y="330"/>
                  </a:cubicBezTo>
                  <a:cubicBezTo>
                    <a:pt x="986" y="303"/>
                    <a:pt x="976" y="276"/>
                    <a:pt x="966" y="249"/>
                  </a:cubicBezTo>
                  <a:cubicBezTo>
                    <a:pt x="955" y="220"/>
                    <a:pt x="945" y="191"/>
                    <a:pt x="934" y="163"/>
                  </a:cubicBezTo>
                  <a:cubicBezTo>
                    <a:pt x="932" y="156"/>
                    <a:pt x="929" y="149"/>
                    <a:pt x="926" y="141"/>
                  </a:cubicBezTo>
                  <a:cubicBezTo>
                    <a:pt x="926" y="141"/>
                    <a:pt x="926" y="141"/>
                    <a:pt x="926" y="141"/>
                  </a:cubicBezTo>
                  <a:cubicBezTo>
                    <a:pt x="925" y="140"/>
                    <a:pt x="925" y="139"/>
                    <a:pt x="924" y="139"/>
                  </a:cubicBezTo>
                  <a:cubicBezTo>
                    <a:pt x="921" y="134"/>
                    <a:pt x="917" y="130"/>
                    <a:pt x="914" y="125"/>
                  </a:cubicBezTo>
                  <a:cubicBezTo>
                    <a:pt x="908" y="125"/>
                    <a:pt x="902" y="124"/>
                    <a:pt x="897" y="124"/>
                  </a:cubicBezTo>
                  <a:cubicBezTo>
                    <a:pt x="852" y="120"/>
                    <a:pt x="806" y="116"/>
                    <a:pt x="761" y="112"/>
                  </a:cubicBezTo>
                  <a:cubicBezTo>
                    <a:pt x="759" y="112"/>
                    <a:pt x="757" y="110"/>
                    <a:pt x="757" y="108"/>
                  </a:cubicBezTo>
                  <a:cubicBezTo>
                    <a:pt x="757" y="98"/>
                    <a:pt x="757" y="88"/>
                    <a:pt x="757" y="79"/>
                  </a:cubicBezTo>
                  <a:cubicBezTo>
                    <a:pt x="752" y="83"/>
                    <a:pt x="747" y="87"/>
                    <a:pt x="741" y="91"/>
                  </a:cubicBezTo>
                  <a:cubicBezTo>
                    <a:pt x="724" y="99"/>
                    <a:pt x="702" y="112"/>
                    <a:pt x="683" y="114"/>
                  </a:cubicBezTo>
                  <a:cubicBezTo>
                    <a:pt x="662" y="116"/>
                    <a:pt x="663" y="91"/>
                    <a:pt x="642" y="96"/>
                  </a:cubicBezTo>
                  <a:cubicBezTo>
                    <a:pt x="622" y="100"/>
                    <a:pt x="608" y="118"/>
                    <a:pt x="598" y="134"/>
                  </a:cubicBezTo>
                  <a:cubicBezTo>
                    <a:pt x="591" y="145"/>
                    <a:pt x="582" y="151"/>
                    <a:pt x="573" y="160"/>
                  </a:cubicBezTo>
                  <a:cubicBezTo>
                    <a:pt x="550" y="184"/>
                    <a:pt x="541" y="217"/>
                    <a:pt x="514" y="239"/>
                  </a:cubicBezTo>
                  <a:cubicBezTo>
                    <a:pt x="512" y="241"/>
                    <a:pt x="508" y="240"/>
                    <a:pt x="507" y="237"/>
                  </a:cubicBezTo>
                  <a:cubicBezTo>
                    <a:pt x="501" y="215"/>
                    <a:pt x="494" y="196"/>
                    <a:pt x="482" y="176"/>
                  </a:cubicBezTo>
                  <a:cubicBezTo>
                    <a:pt x="472" y="161"/>
                    <a:pt x="465" y="146"/>
                    <a:pt x="459" y="130"/>
                  </a:cubicBezTo>
                  <a:cubicBezTo>
                    <a:pt x="451" y="108"/>
                    <a:pt x="444" y="87"/>
                    <a:pt x="438" y="65"/>
                  </a:cubicBezTo>
                  <a:cubicBezTo>
                    <a:pt x="432" y="47"/>
                    <a:pt x="431" y="26"/>
                    <a:pt x="423" y="9"/>
                  </a:cubicBezTo>
                  <a:cubicBezTo>
                    <a:pt x="419" y="0"/>
                    <a:pt x="419" y="2"/>
                    <a:pt x="413" y="10"/>
                  </a:cubicBezTo>
                  <a:cubicBezTo>
                    <a:pt x="407" y="18"/>
                    <a:pt x="403" y="27"/>
                    <a:pt x="399" y="35"/>
                  </a:cubicBezTo>
                  <a:cubicBezTo>
                    <a:pt x="391" y="51"/>
                    <a:pt x="383" y="66"/>
                    <a:pt x="375" y="81"/>
                  </a:cubicBezTo>
                  <a:cubicBezTo>
                    <a:pt x="365" y="97"/>
                    <a:pt x="361" y="116"/>
                    <a:pt x="352" y="133"/>
                  </a:cubicBezTo>
                  <a:cubicBezTo>
                    <a:pt x="340" y="157"/>
                    <a:pt x="333" y="173"/>
                    <a:pt x="333" y="200"/>
                  </a:cubicBezTo>
                  <a:cubicBezTo>
                    <a:pt x="334" y="232"/>
                    <a:pt x="333" y="271"/>
                    <a:pt x="324" y="302"/>
                  </a:cubicBezTo>
                  <a:cubicBezTo>
                    <a:pt x="319" y="321"/>
                    <a:pt x="306" y="346"/>
                    <a:pt x="283" y="345"/>
                  </a:cubicBezTo>
                  <a:cubicBezTo>
                    <a:pt x="266" y="344"/>
                    <a:pt x="255" y="327"/>
                    <a:pt x="239" y="321"/>
                  </a:cubicBezTo>
                  <a:cubicBezTo>
                    <a:pt x="225" y="316"/>
                    <a:pt x="209" y="314"/>
                    <a:pt x="195" y="319"/>
                  </a:cubicBezTo>
                  <a:cubicBezTo>
                    <a:pt x="187" y="322"/>
                    <a:pt x="179" y="329"/>
                    <a:pt x="172" y="333"/>
                  </a:cubicBezTo>
                  <a:cubicBezTo>
                    <a:pt x="143" y="346"/>
                    <a:pt x="107" y="350"/>
                    <a:pt x="76" y="343"/>
                  </a:cubicBezTo>
                  <a:cubicBezTo>
                    <a:pt x="65" y="341"/>
                    <a:pt x="54" y="337"/>
                    <a:pt x="43" y="334"/>
                  </a:cubicBezTo>
                  <a:cubicBezTo>
                    <a:pt x="42" y="343"/>
                    <a:pt x="41" y="352"/>
                    <a:pt x="40" y="360"/>
                  </a:cubicBezTo>
                  <a:cubicBezTo>
                    <a:pt x="40" y="363"/>
                    <a:pt x="40" y="366"/>
                    <a:pt x="39" y="369"/>
                  </a:cubicBezTo>
                  <a:cubicBezTo>
                    <a:pt x="38" y="371"/>
                    <a:pt x="37" y="373"/>
                    <a:pt x="35" y="375"/>
                  </a:cubicBezTo>
                  <a:cubicBezTo>
                    <a:pt x="30" y="385"/>
                    <a:pt x="24" y="395"/>
                    <a:pt x="19" y="405"/>
                  </a:cubicBezTo>
                  <a:cubicBezTo>
                    <a:pt x="13" y="414"/>
                    <a:pt x="8" y="424"/>
                    <a:pt x="3" y="433"/>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1" name="Google Shape;1231;p124"/>
            <p:cNvSpPr/>
            <p:nvPr/>
          </p:nvSpPr>
          <p:spPr>
            <a:xfrm>
              <a:off x="3590925" y="1644650"/>
              <a:ext cx="1042988" cy="1119189"/>
            </a:xfrm>
            <a:custGeom>
              <a:rect b="b" l="l" r="r" t="t"/>
              <a:pathLst>
                <a:path extrusionOk="0" h="878" w="819">
                  <a:moveTo>
                    <a:pt x="70" y="522"/>
                  </a:moveTo>
                  <a:cubicBezTo>
                    <a:pt x="89" y="577"/>
                    <a:pt x="108" y="632"/>
                    <a:pt x="127" y="687"/>
                  </a:cubicBezTo>
                  <a:cubicBezTo>
                    <a:pt x="142" y="733"/>
                    <a:pt x="158" y="779"/>
                    <a:pt x="174" y="825"/>
                  </a:cubicBezTo>
                  <a:cubicBezTo>
                    <a:pt x="180" y="842"/>
                    <a:pt x="186" y="860"/>
                    <a:pt x="192" y="878"/>
                  </a:cubicBezTo>
                  <a:cubicBezTo>
                    <a:pt x="193" y="878"/>
                    <a:pt x="194" y="878"/>
                    <a:pt x="196" y="878"/>
                  </a:cubicBezTo>
                  <a:cubicBezTo>
                    <a:pt x="207" y="878"/>
                    <a:pt x="219" y="878"/>
                    <a:pt x="231" y="878"/>
                  </a:cubicBezTo>
                  <a:cubicBezTo>
                    <a:pt x="237" y="878"/>
                    <a:pt x="243" y="878"/>
                    <a:pt x="249" y="878"/>
                  </a:cubicBezTo>
                  <a:cubicBezTo>
                    <a:pt x="252" y="878"/>
                    <a:pt x="256" y="878"/>
                    <a:pt x="259" y="878"/>
                  </a:cubicBezTo>
                  <a:cubicBezTo>
                    <a:pt x="259" y="878"/>
                    <a:pt x="260" y="878"/>
                    <a:pt x="260" y="878"/>
                  </a:cubicBezTo>
                  <a:cubicBezTo>
                    <a:pt x="264" y="876"/>
                    <a:pt x="267" y="874"/>
                    <a:pt x="271" y="873"/>
                  </a:cubicBezTo>
                  <a:cubicBezTo>
                    <a:pt x="282" y="867"/>
                    <a:pt x="294" y="862"/>
                    <a:pt x="305" y="857"/>
                  </a:cubicBezTo>
                  <a:cubicBezTo>
                    <a:pt x="315" y="852"/>
                    <a:pt x="324" y="848"/>
                    <a:pt x="334" y="843"/>
                  </a:cubicBezTo>
                  <a:cubicBezTo>
                    <a:pt x="336" y="842"/>
                    <a:pt x="337" y="841"/>
                    <a:pt x="339" y="841"/>
                  </a:cubicBezTo>
                  <a:cubicBezTo>
                    <a:pt x="343" y="839"/>
                    <a:pt x="349" y="840"/>
                    <a:pt x="353" y="840"/>
                  </a:cubicBezTo>
                  <a:cubicBezTo>
                    <a:pt x="356" y="841"/>
                    <a:pt x="360" y="842"/>
                    <a:pt x="363" y="843"/>
                  </a:cubicBezTo>
                  <a:cubicBezTo>
                    <a:pt x="370" y="846"/>
                    <a:pt x="378" y="848"/>
                    <a:pt x="385" y="851"/>
                  </a:cubicBezTo>
                  <a:cubicBezTo>
                    <a:pt x="403" y="857"/>
                    <a:pt x="421" y="864"/>
                    <a:pt x="440" y="870"/>
                  </a:cubicBezTo>
                  <a:cubicBezTo>
                    <a:pt x="440" y="864"/>
                    <a:pt x="440" y="859"/>
                    <a:pt x="440" y="853"/>
                  </a:cubicBezTo>
                  <a:cubicBezTo>
                    <a:pt x="440" y="847"/>
                    <a:pt x="439" y="840"/>
                    <a:pt x="440" y="834"/>
                  </a:cubicBezTo>
                  <a:cubicBezTo>
                    <a:pt x="440" y="829"/>
                    <a:pt x="446" y="825"/>
                    <a:pt x="449" y="822"/>
                  </a:cubicBezTo>
                  <a:cubicBezTo>
                    <a:pt x="458" y="811"/>
                    <a:pt x="467" y="801"/>
                    <a:pt x="477" y="790"/>
                  </a:cubicBezTo>
                  <a:cubicBezTo>
                    <a:pt x="477" y="784"/>
                    <a:pt x="477" y="778"/>
                    <a:pt x="477" y="771"/>
                  </a:cubicBezTo>
                  <a:cubicBezTo>
                    <a:pt x="476" y="771"/>
                    <a:pt x="476" y="771"/>
                    <a:pt x="476" y="771"/>
                  </a:cubicBezTo>
                  <a:cubicBezTo>
                    <a:pt x="476" y="770"/>
                    <a:pt x="475" y="769"/>
                    <a:pt x="475" y="767"/>
                  </a:cubicBezTo>
                  <a:cubicBezTo>
                    <a:pt x="473" y="764"/>
                    <a:pt x="472" y="760"/>
                    <a:pt x="470" y="756"/>
                  </a:cubicBezTo>
                  <a:cubicBezTo>
                    <a:pt x="468" y="751"/>
                    <a:pt x="467" y="747"/>
                    <a:pt x="468" y="741"/>
                  </a:cubicBezTo>
                  <a:cubicBezTo>
                    <a:pt x="468" y="736"/>
                    <a:pt x="476" y="732"/>
                    <a:pt x="480" y="729"/>
                  </a:cubicBezTo>
                  <a:cubicBezTo>
                    <a:pt x="484" y="726"/>
                    <a:pt x="488" y="723"/>
                    <a:pt x="492" y="720"/>
                  </a:cubicBezTo>
                  <a:cubicBezTo>
                    <a:pt x="492" y="713"/>
                    <a:pt x="492" y="707"/>
                    <a:pt x="492" y="700"/>
                  </a:cubicBezTo>
                  <a:cubicBezTo>
                    <a:pt x="492" y="696"/>
                    <a:pt x="491" y="692"/>
                    <a:pt x="492" y="688"/>
                  </a:cubicBezTo>
                  <a:cubicBezTo>
                    <a:pt x="491" y="687"/>
                    <a:pt x="490" y="685"/>
                    <a:pt x="490" y="685"/>
                  </a:cubicBezTo>
                  <a:cubicBezTo>
                    <a:pt x="486" y="680"/>
                    <a:pt x="480" y="674"/>
                    <a:pt x="480" y="667"/>
                  </a:cubicBezTo>
                  <a:cubicBezTo>
                    <a:pt x="479" y="659"/>
                    <a:pt x="480" y="651"/>
                    <a:pt x="480" y="644"/>
                  </a:cubicBezTo>
                  <a:cubicBezTo>
                    <a:pt x="480" y="642"/>
                    <a:pt x="480" y="641"/>
                    <a:pt x="482" y="640"/>
                  </a:cubicBezTo>
                  <a:cubicBezTo>
                    <a:pt x="492" y="634"/>
                    <a:pt x="501" y="629"/>
                    <a:pt x="511" y="623"/>
                  </a:cubicBezTo>
                  <a:cubicBezTo>
                    <a:pt x="519" y="619"/>
                    <a:pt x="527" y="615"/>
                    <a:pt x="534" y="610"/>
                  </a:cubicBezTo>
                  <a:cubicBezTo>
                    <a:pt x="549" y="599"/>
                    <a:pt x="563" y="586"/>
                    <a:pt x="579" y="576"/>
                  </a:cubicBezTo>
                  <a:cubicBezTo>
                    <a:pt x="590" y="570"/>
                    <a:pt x="600" y="563"/>
                    <a:pt x="611" y="557"/>
                  </a:cubicBezTo>
                  <a:cubicBezTo>
                    <a:pt x="614" y="556"/>
                    <a:pt x="615" y="554"/>
                    <a:pt x="618" y="554"/>
                  </a:cubicBezTo>
                  <a:cubicBezTo>
                    <a:pt x="624" y="554"/>
                    <a:pt x="630" y="554"/>
                    <a:pt x="636" y="554"/>
                  </a:cubicBezTo>
                  <a:cubicBezTo>
                    <a:pt x="643" y="554"/>
                    <a:pt x="650" y="553"/>
                    <a:pt x="657" y="555"/>
                  </a:cubicBezTo>
                  <a:cubicBezTo>
                    <a:pt x="668" y="558"/>
                    <a:pt x="678" y="560"/>
                    <a:pt x="688" y="563"/>
                  </a:cubicBezTo>
                  <a:cubicBezTo>
                    <a:pt x="706" y="568"/>
                    <a:pt x="724" y="572"/>
                    <a:pt x="742" y="577"/>
                  </a:cubicBezTo>
                  <a:cubicBezTo>
                    <a:pt x="744" y="567"/>
                    <a:pt x="745" y="557"/>
                    <a:pt x="746" y="547"/>
                  </a:cubicBezTo>
                  <a:cubicBezTo>
                    <a:pt x="736" y="535"/>
                    <a:pt x="726" y="523"/>
                    <a:pt x="716" y="511"/>
                  </a:cubicBezTo>
                  <a:cubicBezTo>
                    <a:pt x="714" y="509"/>
                    <a:pt x="714" y="506"/>
                    <a:pt x="716" y="505"/>
                  </a:cubicBezTo>
                  <a:cubicBezTo>
                    <a:pt x="720" y="500"/>
                    <a:pt x="725" y="496"/>
                    <a:pt x="729" y="492"/>
                  </a:cubicBezTo>
                  <a:cubicBezTo>
                    <a:pt x="759" y="462"/>
                    <a:pt x="789" y="433"/>
                    <a:pt x="819" y="403"/>
                  </a:cubicBezTo>
                  <a:cubicBezTo>
                    <a:pt x="809" y="391"/>
                    <a:pt x="800" y="379"/>
                    <a:pt x="790" y="367"/>
                  </a:cubicBezTo>
                  <a:cubicBezTo>
                    <a:pt x="772" y="344"/>
                    <a:pt x="753" y="321"/>
                    <a:pt x="735" y="297"/>
                  </a:cubicBezTo>
                  <a:cubicBezTo>
                    <a:pt x="714" y="271"/>
                    <a:pt x="693" y="244"/>
                    <a:pt x="672" y="218"/>
                  </a:cubicBezTo>
                  <a:cubicBezTo>
                    <a:pt x="655" y="196"/>
                    <a:pt x="637" y="174"/>
                    <a:pt x="620" y="152"/>
                  </a:cubicBezTo>
                  <a:cubicBezTo>
                    <a:pt x="613" y="143"/>
                    <a:pt x="605" y="134"/>
                    <a:pt x="598" y="124"/>
                  </a:cubicBezTo>
                  <a:cubicBezTo>
                    <a:pt x="596" y="122"/>
                    <a:pt x="597" y="120"/>
                    <a:pt x="597" y="117"/>
                  </a:cubicBezTo>
                  <a:cubicBezTo>
                    <a:pt x="597" y="114"/>
                    <a:pt x="596" y="110"/>
                    <a:pt x="597" y="107"/>
                  </a:cubicBezTo>
                  <a:cubicBezTo>
                    <a:pt x="597" y="104"/>
                    <a:pt x="599" y="101"/>
                    <a:pt x="601" y="98"/>
                  </a:cubicBezTo>
                  <a:cubicBezTo>
                    <a:pt x="608" y="85"/>
                    <a:pt x="616" y="71"/>
                    <a:pt x="624" y="58"/>
                  </a:cubicBezTo>
                  <a:cubicBezTo>
                    <a:pt x="627" y="52"/>
                    <a:pt x="630" y="46"/>
                    <a:pt x="633" y="40"/>
                  </a:cubicBezTo>
                  <a:cubicBezTo>
                    <a:pt x="634" y="39"/>
                    <a:pt x="635" y="37"/>
                    <a:pt x="636" y="36"/>
                  </a:cubicBezTo>
                  <a:cubicBezTo>
                    <a:pt x="636" y="36"/>
                    <a:pt x="636" y="36"/>
                    <a:pt x="636" y="36"/>
                  </a:cubicBezTo>
                  <a:cubicBezTo>
                    <a:pt x="636" y="25"/>
                    <a:pt x="638" y="14"/>
                    <a:pt x="639" y="3"/>
                  </a:cubicBezTo>
                  <a:cubicBezTo>
                    <a:pt x="631" y="1"/>
                    <a:pt x="623" y="0"/>
                    <a:pt x="615" y="1"/>
                  </a:cubicBezTo>
                  <a:cubicBezTo>
                    <a:pt x="589" y="2"/>
                    <a:pt x="560" y="17"/>
                    <a:pt x="542" y="35"/>
                  </a:cubicBezTo>
                  <a:cubicBezTo>
                    <a:pt x="529" y="47"/>
                    <a:pt x="519" y="62"/>
                    <a:pt x="505" y="74"/>
                  </a:cubicBezTo>
                  <a:cubicBezTo>
                    <a:pt x="491" y="85"/>
                    <a:pt x="476" y="94"/>
                    <a:pt x="461" y="103"/>
                  </a:cubicBezTo>
                  <a:cubicBezTo>
                    <a:pt x="426" y="123"/>
                    <a:pt x="392" y="141"/>
                    <a:pt x="357" y="158"/>
                  </a:cubicBezTo>
                  <a:cubicBezTo>
                    <a:pt x="339" y="167"/>
                    <a:pt x="323" y="175"/>
                    <a:pt x="305" y="182"/>
                  </a:cubicBezTo>
                  <a:cubicBezTo>
                    <a:pt x="289" y="189"/>
                    <a:pt x="277" y="193"/>
                    <a:pt x="266" y="207"/>
                  </a:cubicBezTo>
                  <a:cubicBezTo>
                    <a:pt x="263" y="211"/>
                    <a:pt x="261" y="215"/>
                    <a:pt x="257" y="218"/>
                  </a:cubicBezTo>
                  <a:cubicBezTo>
                    <a:pt x="246" y="230"/>
                    <a:pt x="230" y="234"/>
                    <a:pt x="217" y="243"/>
                  </a:cubicBezTo>
                  <a:cubicBezTo>
                    <a:pt x="202" y="253"/>
                    <a:pt x="188" y="265"/>
                    <a:pt x="172" y="274"/>
                  </a:cubicBezTo>
                  <a:cubicBezTo>
                    <a:pt x="138" y="294"/>
                    <a:pt x="94" y="300"/>
                    <a:pt x="57" y="311"/>
                  </a:cubicBezTo>
                  <a:cubicBezTo>
                    <a:pt x="41" y="316"/>
                    <a:pt x="24" y="320"/>
                    <a:pt x="8" y="318"/>
                  </a:cubicBezTo>
                  <a:cubicBezTo>
                    <a:pt x="5" y="317"/>
                    <a:pt x="2" y="317"/>
                    <a:pt x="0" y="316"/>
                  </a:cubicBezTo>
                  <a:cubicBezTo>
                    <a:pt x="7" y="336"/>
                    <a:pt x="14" y="358"/>
                    <a:pt x="21" y="378"/>
                  </a:cubicBezTo>
                  <a:cubicBezTo>
                    <a:pt x="37" y="426"/>
                    <a:pt x="54" y="474"/>
                    <a:pt x="70" y="522"/>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2" name="Google Shape;1232;p124"/>
            <p:cNvSpPr/>
            <p:nvPr/>
          </p:nvSpPr>
          <p:spPr>
            <a:xfrm>
              <a:off x="2833687" y="1849438"/>
              <a:ext cx="990600" cy="2160587"/>
            </a:xfrm>
            <a:custGeom>
              <a:rect b="b" l="l" r="r" t="t"/>
              <a:pathLst>
                <a:path extrusionOk="0" h="1695" w="778">
                  <a:moveTo>
                    <a:pt x="443" y="1695"/>
                  </a:moveTo>
                  <a:cubicBezTo>
                    <a:pt x="449" y="1688"/>
                    <a:pt x="455" y="1681"/>
                    <a:pt x="461" y="1674"/>
                  </a:cubicBezTo>
                  <a:cubicBezTo>
                    <a:pt x="463" y="1671"/>
                    <a:pt x="466" y="1667"/>
                    <a:pt x="469" y="1664"/>
                  </a:cubicBezTo>
                  <a:cubicBezTo>
                    <a:pt x="469" y="1663"/>
                    <a:pt x="470" y="1662"/>
                    <a:pt x="471" y="1661"/>
                  </a:cubicBezTo>
                  <a:cubicBezTo>
                    <a:pt x="477" y="1643"/>
                    <a:pt x="483" y="1626"/>
                    <a:pt x="490" y="1609"/>
                  </a:cubicBezTo>
                  <a:cubicBezTo>
                    <a:pt x="490" y="1609"/>
                    <a:pt x="490" y="1608"/>
                    <a:pt x="490" y="1608"/>
                  </a:cubicBezTo>
                  <a:cubicBezTo>
                    <a:pt x="490" y="1605"/>
                    <a:pt x="490" y="1603"/>
                    <a:pt x="491" y="1600"/>
                  </a:cubicBezTo>
                  <a:cubicBezTo>
                    <a:pt x="492" y="1592"/>
                    <a:pt x="493" y="1583"/>
                    <a:pt x="494" y="1575"/>
                  </a:cubicBezTo>
                  <a:cubicBezTo>
                    <a:pt x="499" y="1539"/>
                    <a:pt x="503" y="1504"/>
                    <a:pt x="508" y="1469"/>
                  </a:cubicBezTo>
                  <a:cubicBezTo>
                    <a:pt x="508" y="1466"/>
                    <a:pt x="510" y="1464"/>
                    <a:pt x="513" y="1464"/>
                  </a:cubicBezTo>
                  <a:cubicBezTo>
                    <a:pt x="523" y="1466"/>
                    <a:pt x="532" y="1467"/>
                    <a:pt x="542" y="1469"/>
                  </a:cubicBezTo>
                  <a:cubicBezTo>
                    <a:pt x="543" y="1462"/>
                    <a:pt x="545" y="1456"/>
                    <a:pt x="546" y="1449"/>
                  </a:cubicBezTo>
                  <a:cubicBezTo>
                    <a:pt x="559" y="1395"/>
                    <a:pt x="571" y="1340"/>
                    <a:pt x="584" y="1285"/>
                  </a:cubicBezTo>
                  <a:cubicBezTo>
                    <a:pt x="583" y="1281"/>
                    <a:pt x="582" y="1274"/>
                    <a:pt x="585" y="1270"/>
                  </a:cubicBezTo>
                  <a:cubicBezTo>
                    <a:pt x="587" y="1267"/>
                    <a:pt x="590" y="1265"/>
                    <a:pt x="593" y="1262"/>
                  </a:cubicBezTo>
                  <a:cubicBezTo>
                    <a:pt x="601" y="1252"/>
                    <a:pt x="610" y="1241"/>
                    <a:pt x="619" y="1231"/>
                  </a:cubicBezTo>
                  <a:cubicBezTo>
                    <a:pt x="624" y="1226"/>
                    <a:pt x="628" y="1219"/>
                    <a:pt x="634" y="1215"/>
                  </a:cubicBezTo>
                  <a:cubicBezTo>
                    <a:pt x="642" y="1209"/>
                    <a:pt x="653" y="1204"/>
                    <a:pt x="662" y="1200"/>
                  </a:cubicBezTo>
                  <a:cubicBezTo>
                    <a:pt x="669" y="1195"/>
                    <a:pt x="677" y="1191"/>
                    <a:pt x="685" y="1187"/>
                  </a:cubicBezTo>
                  <a:cubicBezTo>
                    <a:pt x="685" y="1175"/>
                    <a:pt x="685" y="1163"/>
                    <a:pt x="685" y="1152"/>
                  </a:cubicBezTo>
                  <a:cubicBezTo>
                    <a:pt x="685" y="1144"/>
                    <a:pt x="685" y="1136"/>
                    <a:pt x="685" y="1129"/>
                  </a:cubicBezTo>
                  <a:cubicBezTo>
                    <a:pt x="685" y="1125"/>
                    <a:pt x="684" y="1120"/>
                    <a:pt x="685" y="1116"/>
                  </a:cubicBezTo>
                  <a:cubicBezTo>
                    <a:pt x="685" y="1113"/>
                    <a:pt x="687" y="1112"/>
                    <a:pt x="689" y="1110"/>
                  </a:cubicBezTo>
                  <a:cubicBezTo>
                    <a:pt x="692" y="1106"/>
                    <a:pt x="696" y="1103"/>
                    <a:pt x="700" y="1099"/>
                  </a:cubicBezTo>
                  <a:cubicBezTo>
                    <a:pt x="718" y="1082"/>
                    <a:pt x="736" y="1065"/>
                    <a:pt x="753" y="1048"/>
                  </a:cubicBezTo>
                  <a:cubicBezTo>
                    <a:pt x="752" y="1025"/>
                    <a:pt x="750" y="1003"/>
                    <a:pt x="749" y="981"/>
                  </a:cubicBezTo>
                  <a:cubicBezTo>
                    <a:pt x="734" y="979"/>
                    <a:pt x="720" y="977"/>
                    <a:pt x="705" y="975"/>
                  </a:cubicBezTo>
                  <a:cubicBezTo>
                    <a:pt x="681" y="972"/>
                    <a:pt x="657" y="969"/>
                    <a:pt x="634" y="966"/>
                  </a:cubicBezTo>
                  <a:cubicBezTo>
                    <a:pt x="623" y="964"/>
                    <a:pt x="610" y="965"/>
                    <a:pt x="601" y="959"/>
                  </a:cubicBezTo>
                  <a:cubicBezTo>
                    <a:pt x="591" y="954"/>
                    <a:pt x="582" y="949"/>
                    <a:pt x="572" y="943"/>
                  </a:cubicBezTo>
                  <a:cubicBezTo>
                    <a:pt x="567" y="941"/>
                    <a:pt x="564" y="937"/>
                    <a:pt x="560" y="934"/>
                  </a:cubicBezTo>
                  <a:cubicBezTo>
                    <a:pt x="546" y="921"/>
                    <a:pt x="532" y="909"/>
                    <a:pt x="518" y="896"/>
                  </a:cubicBezTo>
                  <a:cubicBezTo>
                    <a:pt x="516" y="894"/>
                    <a:pt x="516" y="892"/>
                    <a:pt x="517" y="890"/>
                  </a:cubicBezTo>
                  <a:cubicBezTo>
                    <a:pt x="518" y="888"/>
                    <a:pt x="520" y="885"/>
                    <a:pt x="521" y="882"/>
                  </a:cubicBezTo>
                  <a:cubicBezTo>
                    <a:pt x="522" y="880"/>
                    <a:pt x="523" y="876"/>
                    <a:pt x="525" y="875"/>
                  </a:cubicBezTo>
                  <a:cubicBezTo>
                    <a:pt x="526" y="873"/>
                    <a:pt x="529" y="873"/>
                    <a:pt x="531" y="872"/>
                  </a:cubicBezTo>
                  <a:cubicBezTo>
                    <a:pt x="574" y="864"/>
                    <a:pt x="616" y="856"/>
                    <a:pt x="659" y="848"/>
                  </a:cubicBezTo>
                  <a:cubicBezTo>
                    <a:pt x="660" y="846"/>
                    <a:pt x="660" y="845"/>
                    <a:pt x="661" y="843"/>
                  </a:cubicBezTo>
                  <a:cubicBezTo>
                    <a:pt x="662" y="842"/>
                    <a:pt x="662" y="840"/>
                    <a:pt x="663" y="839"/>
                  </a:cubicBezTo>
                  <a:cubicBezTo>
                    <a:pt x="663" y="838"/>
                    <a:pt x="664" y="838"/>
                    <a:pt x="664" y="837"/>
                  </a:cubicBezTo>
                  <a:cubicBezTo>
                    <a:pt x="663" y="837"/>
                    <a:pt x="663" y="836"/>
                    <a:pt x="663" y="835"/>
                  </a:cubicBezTo>
                  <a:cubicBezTo>
                    <a:pt x="663" y="833"/>
                    <a:pt x="663" y="830"/>
                    <a:pt x="663" y="828"/>
                  </a:cubicBezTo>
                  <a:cubicBezTo>
                    <a:pt x="662" y="818"/>
                    <a:pt x="661" y="808"/>
                    <a:pt x="661" y="798"/>
                  </a:cubicBezTo>
                  <a:cubicBezTo>
                    <a:pt x="660" y="796"/>
                    <a:pt x="662" y="795"/>
                    <a:pt x="663" y="794"/>
                  </a:cubicBezTo>
                  <a:cubicBezTo>
                    <a:pt x="668" y="791"/>
                    <a:pt x="673" y="788"/>
                    <a:pt x="677" y="784"/>
                  </a:cubicBezTo>
                  <a:cubicBezTo>
                    <a:pt x="711" y="763"/>
                    <a:pt x="745" y="741"/>
                    <a:pt x="778" y="720"/>
                  </a:cubicBezTo>
                  <a:cubicBezTo>
                    <a:pt x="778" y="718"/>
                    <a:pt x="777" y="716"/>
                    <a:pt x="777" y="714"/>
                  </a:cubicBezTo>
                  <a:cubicBezTo>
                    <a:pt x="775" y="709"/>
                    <a:pt x="773" y="705"/>
                    <a:pt x="772" y="700"/>
                  </a:cubicBezTo>
                  <a:cubicBezTo>
                    <a:pt x="766" y="684"/>
                    <a:pt x="761" y="668"/>
                    <a:pt x="756" y="653"/>
                  </a:cubicBezTo>
                  <a:cubicBezTo>
                    <a:pt x="739" y="605"/>
                    <a:pt x="723" y="557"/>
                    <a:pt x="706" y="509"/>
                  </a:cubicBezTo>
                  <a:cubicBezTo>
                    <a:pt x="687" y="454"/>
                    <a:pt x="668" y="399"/>
                    <a:pt x="650" y="344"/>
                  </a:cubicBezTo>
                  <a:cubicBezTo>
                    <a:pt x="634" y="298"/>
                    <a:pt x="618" y="252"/>
                    <a:pt x="602" y="206"/>
                  </a:cubicBezTo>
                  <a:cubicBezTo>
                    <a:pt x="596" y="188"/>
                    <a:pt x="590" y="170"/>
                    <a:pt x="584" y="152"/>
                  </a:cubicBezTo>
                  <a:cubicBezTo>
                    <a:pt x="572" y="148"/>
                    <a:pt x="560" y="142"/>
                    <a:pt x="548" y="139"/>
                  </a:cubicBezTo>
                  <a:cubicBezTo>
                    <a:pt x="525" y="133"/>
                    <a:pt x="501" y="132"/>
                    <a:pt x="479" y="125"/>
                  </a:cubicBezTo>
                  <a:cubicBezTo>
                    <a:pt x="461" y="119"/>
                    <a:pt x="445" y="111"/>
                    <a:pt x="428" y="104"/>
                  </a:cubicBezTo>
                  <a:cubicBezTo>
                    <a:pt x="415" y="100"/>
                    <a:pt x="378" y="85"/>
                    <a:pt x="365" y="91"/>
                  </a:cubicBezTo>
                  <a:cubicBezTo>
                    <a:pt x="355" y="96"/>
                    <a:pt x="357" y="119"/>
                    <a:pt x="352" y="128"/>
                  </a:cubicBezTo>
                  <a:cubicBezTo>
                    <a:pt x="345" y="142"/>
                    <a:pt x="333" y="148"/>
                    <a:pt x="320" y="156"/>
                  </a:cubicBezTo>
                  <a:cubicBezTo>
                    <a:pt x="311" y="161"/>
                    <a:pt x="298" y="176"/>
                    <a:pt x="288" y="177"/>
                  </a:cubicBezTo>
                  <a:cubicBezTo>
                    <a:pt x="278" y="177"/>
                    <a:pt x="268" y="167"/>
                    <a:pt x="260" y="162"/>
                  </a:cubicBezTo>
                  <a:cubicBezTo>
                    <a:pt x="246" y="153"/>
                    <a:pt x="229" y="146"/>
                    <a:pt x="217" y="135"/>
                  </a:cubicBezTo>
                  <a:cubicBezTo>
                    <a:pt x="201" y="121"/>
                    <a:pt x="190" y="106"/>
                    <a:pt x="171" y="95"/>
                  </a:cubicBezTo>
                  <a:cubicBezTo>
                    <a:pt x="156" y="87"/>
                    <a:pt x="139" y="82"/>
                    <a:pt x="125" y="74"/>
                  </a:cubicBezTo>
                  <a:cubicBezTo>
                    <a:pt x="114" y="68"/>
                    <a:pt x="104" y="59"/>
                    <a:pt x="97" y="50"/>
                  </a:cubicBezTo>
                  <a:cubicBezTo>
                    <a:pt x="91" y="42"/>
                    <a:pt x="88" y="34"/>
                    <a:pt x="84" y="26"/>
                  </a:cubicBezTo>
                  <a:cubicBezTo>
                    <a:pt x="77" y="12"/>
                    <a:pt x="63" y="3"/>
                    <a:pt x="47" y="1"/>
                  </a:cubicBezTo>
                  <a:cubicBezTo>
                    <a:pt x="41" y="0"/>
                    <a:pt x="31" y="0"/>
                    <a:pt x="25" y="1"/>
                  </a:cubicBezTo>
                  <a:cubicBezTo>
                    <a:pt x="12" y="2"/>
                    <a:pt x="5" y="5"/>
                    <a:pt x="5" y="19"/>
                  </a:cubicBezTo>
                  <a:cubicBezTo>
                    <a:pt x="4" y="31"/>
                    <a:pt x="6" y="45"/>
                    <a:pt x="8" y="58"/>
                  </a:cubicBezTo>
                  <a:cubicBezTo>
                    <a:pt x="12" y="75"/>
                    <a:pt x="23" y="85"/>
                    <a:pt x="30" y="101"/>
                  </a:cubicBezTo>
                  <a:cubicBezTo>
                    <a:pt x="36" y="115"/>
                    <a:pt x="36" y="130"/>
                    <a:pt x="34" y="144"/>
                  </a:cubicBezTo>
                  <a:cubicBezTo>
                    <a:pt x="32" y="164"/>
                    <a:pt x="29" y="184"/>
                    <a:pt x="27" y="205"/>
                  </a:cubicBezTo>
                  <a:cubicBezTo>
                    <a:pt x="26" y="216"/>
                    <a:pt x="24" y="227"/>
                    <a:pt x="18" y="237"/>
                  </a:cubicBezTo>
                  <a:cubicBezTo>
                    <a:pt x="15" y="242"/>
                    <a:pt x="12" y="244"/>
                    <a:pt x="9" y="248"/>
                  </a:cubicBezTo>
                  <a:cubicBezTo>
                    <a:pt x="0" y="260"/>
                    <a:pt x="1" y="256"/>
                    <a:pt x="10" y="265"/>
                  </a:cubicBezTo>
                  <a:cubicBezTo>
                    <a:pt x="17" y="272"/>
                    <a:pt x="20" y="277"/>
                    <a:pt x="22" y="287"/>
                  </a:cubicBezTo>
                  <a:cubicBezTo>
                    <a:pt x="25" y="305"/>
                    <a:pt x="24" y="326"/>
                    <a:pt x="23" y="344"/>
                  </a:cubicBezTo>
                  <a:cubicBezTo>
                    <a:pt x="23" y="351"/>
                    <a:pt x="20" y="358"/>
                    <a:pt x="20" y="365"/>
                  </a:cubicBezTo>
                  <a:cubicBezTo>
                    <a:pt x="19" y="386"/>
                    <a:pt x="21" y="382"/>
                    <a:pt x="28" y="392"/>
                  </a:cubicBezTo>
                  <a:cubicBezTo>
                    <a:pt x="46" y="417"/>
                    <a:pt x="66" y="442"/>
                    <a:pt x="78" y="471"/>
                  </a:cubicBezTo>
                  <a:cubicBezTo>
                    <a:pt x="94" y="506"/>
                    <a:pt x="93" y="548"/>
                    <a:pt x="113" y="581"/>
                  </a:cubicBezTo>
                  <a:cubicBezTo>
                    <a:pt x="134" y="615"/>
                    <a:pt x="128" y="653"/>
                    <a:pt x="142" y="689"/>
                  </a:cubicBezTo>
                  <a:cubicBezTo>
                    <a:pt x="153" y="718"/>
                    <a:pt x="153" y="745"/>
                    <a:pt x="135" y="771"/>
                  </a:cubicBezTo>
                  <a:cubicBezTo>
                    <a:pt x="128" y="782"/>
                    <a:pt x="119" y="785"/>
                    <a:pt x="109" y="793"/>
                  </a:cubicBezTo>
                  <a:cubicBezTo>
                    <a:pt x="87" y="809"/>
                    <a:pt x="88" y="834"/>
                    <a:pt x="79" y="857"/>
                  </a:cubicBezTo>
                  <a:cubicBezTo>
                    <a:pt x="68" y="886"/>
                    <a:pt x="64" y="901"/>
                    <a:pt x="72" y="931"/>
                  </a:cubicBezTo>
                  <a:cubicBezTo>
                    <a:pt x="76" y="945"/>
                    <a:pt x="81" y="958"/>
                    <a:pt x="83" y="973"/>
                  </a:cubicBezTo>
                  <a:cubicBezTo>
                    <a:pt x="87" y="996"/>
                    <a:pt x="84" y="1019"/>
                    <a:pt x="86" y="1042"/>
                  </a:cubicBezTo>
                  <a:cubicBezTo>
                    <a:pt x="88" y="1062"/>
                    <a:pt x="89" y="1081"/>
                    <a:pt x="88" y="1100"/>
                  </a:cubicBezTo>
                  <a:cubicBezTo>
                    <a:pt x="87" y="1116"/>
                    <a:pt x="89" y="1125"/>
                    <a:pt x="97" y="1139"/>
                  </a:cubicBezTo>
                  <a:cubicBezTo>
                    <a:pt x="102" y="1147"/>
                    <a:pt x="107" y="1155"/>
                    <a:pt x="111" y="1163"/>
                  </a:cubicBezTo>
                  <a:cubicBezTo>
                    <a:pt x="117" y="1177"/>
                    <a:pt x="121" y="1191"/>
                    <a:pt x="124" y="1206"/>
                  </a:cubicBezTo>
                  <a:cubicBezTo>
                    <a:pt x="128" y="1239"/>
                    <a:pt x="122" y="1270"/>
                    <a:pt x="107" y="1299"/>
                  </a:cubicBezTo>
                  <a:cubicBezTo>
                    <a:pt x="98" y="1317"/>
                    <a:pt x="88" y="1334"/>
                    <a:pt x="78" y="1352"/>
                  </a:cubicBezTo>
                  <a:cubicBezTo>
                    <a:pt x="68" y="1367"/>
                    <a:pt x="63" y="1385"/>
                    <a:pt x="53" y="1401"/>
                  </a:cubicBezTo>
                  <a:cubicBezTo>
                    <a:pt x="29" y="1439"/>
                    <a:pt x="15" y="1496"/>
                    <a:pt x="51" y="1532"/>
                  </a:cubicBezTo>
                  <a:cubicBezTo>
                    <a:pt x="75" y="1555"/>
                    <a:pt x="109" y="1561"/>
                    <a:pt x="135" y="1584"/>
                  </a:cubicBezTo>
                  <a:cubicBezTo>
                    <a:pt x="153" y="1600"/>
                    <a:pt x="162" y="1617"/>
                    <a:pt x="187" y="1624"/>
                  </a:cubicBezTo>
                  <a:cubicBezTo>
                    <a:pt x="208" y="1630"/>
                    <a:pt x="230" y="1629"/>
                    <a:pt x="251" y="1627"/>
                  </a:cubicBezTo>
                  <a:cubicBezTo>
                    <a:pt x="275" y="1625"/>
                    <a:pt x="304" y="1620"/>
                    <a:pt x="325" y="1635"/>
                  </a:cubicBezTo>
                  <a:cubicBezTo>
                    <a:pt x="340" y="1646"/>
                    <a:pt x="353" y="1659"/>
                    <a:pt x="367" y="1670"/>
                  </a:cubicBezTo>
                  <a:cubicBezTo>
                    <a:pt x="374" y="1676"/>
                    <a:pt x="380" y="1681"/>
                    <a:pt x="382" y="1688"/>
                  </a:cubicBezTo>
                  <a:cubicBezTo>
                    <a:pt x="403" y="1691"/>
                    <a:pt x="423" y="1693"/>
                    <a:pt x="443" y="1695"/>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3" name="Google Shape;1233;p124"/>
            <p:cNvSpPr/>
            <p:nvPr/>
          </p:nvSpPr>
          <p:spPr>
            <a:xfrm>
              <a:off x="3244850" y="3409950"/>
              <a:ext cx="1652588" cy="1028699"/>
            </a:xfrm>
            <a:custGeom>
              <a:rect b="b" l="l" r="r" t="t"/>
              <a:pathLst>
                <a:path extrusionOk="0" h="807" w="1298">
                  <a:moveTo>
                    <a:pt x="431" y="736"/>
                  </a:moveTo>
                  <a:cubicBezTo>
                    <a:pt x="431" y="732"/>
                    <a:pt x="429" y="726"/>
                    <a:pt x="433" y="723"/>
                  </a:cubicBezTo>
                  <a:cubicBezTo>
                    <a:pt x="439" y="720"/>
                    <a:pt x="445" y="717"/>
                    <a:pt x="450" y="714"/>
                  </a:cubicBezTo>
                  <a:cubicBezTo>
                    <a:pt x="465" y="705"/>
                    <a:pt x="479" y="696"/>
                    <a:pt x="494" y="688"/>
                  </a:cubicBezTo>
                  <a:cubicBezTo>
                    <a:pt x="494" y="688"/>
                    <a:pt x="494" y="688"/>
                    <a:pt x="495" y="688"/>
                  </a:cubicBezTo>
                  <a:cubicBezTo>
                    <a:pt x="496" y="687"/>
                    <a:pt x="497" y="686"/>
                    <a:pt x="497" y="686"/>
                  </a:cubicBezTo>
                  <a:cubicBezTo>
                    <a:pt x="501" y="683"/>
                    <a:pt x="505" y="680"/>
                    <a:pt x="509" y="677"/>
                  </a:cubicBezTo>
                  <a:cubicBezTo>
                    <a:pt x="511" y="675"/>
                    <a:pt x="513" y="674"/>
                    <a:pt x="514" y="673"/>
                  </a:cubicBezTo>
                  <a:cubicBezTo>
                    <a:pt x="514" y="673"/>
                    <a:pt x="514" y="673"/>
                    <a:pt x="515" y="672"/>
                  </a:cubicBezTo>
                  <a:cubicBezTo>
                    <a:pt x="515" y="670"/>
                    <a:pt x="516" y="665"/>
                    <a:pt x="516" y="665"/>
                  </a:cubicBezTo>
                  <a:cubicBezTo>
                    <a:pt x="517" y="656"/>
                    <a:pt x="517" y="647"/>
                    <a:pt x="520" y="639"/>
                  </a:cubicBezTo>
                  <a:cubicBezTo>
                    <a:pt x="520" y="636"/>
                    <a:pt x="523" y="635"/>
                    <a:pt x="525" y="633"/>
                  </a:cubicBezTo>
                  <a:cubicBezTo>
                    <a:pt x="527" y="631"/>
                    <a:pt x="529" y="629"/>
                    <a:pt x="531" y="628"/>
                  </a:cubicBezTo>
                  <a:cubicBezTo>
                    <a:pt x="527" y="619"/>
                    <a:pt x="523" y="611"/>
                    <a:pt x="519" y="603"/>
                  </a:cubicBezTo>
                  <a:cubicBezTo>
                    <a:pt x="512" y="603"/>
                    <a:pt x="505" y="603"/>
                    <a:pt x="499" y="603"/>
                  </a:cubicBezTo>
                  <a:cubicBezTo>
                    <a:pt x="491" y="603"/>
                    <a:pt x="483" y="604"/>
                    <a:pt x="475" y="603"/>
                  </a:cubicBezTo>
                  <a:cubicBezTo>
                    <a:pt x="471" y="603"/>
                    <a:pt x="466" y="601"/>
                    <a:pt x="462" y="599"/>
                  </a:cubicBezTo>
                  <a:cubicBezTo>
                    <a:pt x="447" y="594"/>
                    <a:pt x="433" y="588"/>
                    <a:pt x="418" y="583"/>
                  </a:cubicBezTo>
                  <a:cubicBezTo>
                    <a:pt x="416" y="582"/>
                    <a:pt x="415" y="581"/>
                    <a:pt x="415" y="579"/>
                  </a:cubicBezTo>
                  <a:cubicBezTo>
                    <a:pt x="415" y="565"/>
                    <a:pt x="415" y="551"/>
                    <a:pt x="415" y="538"/>
                  </a:cubicBezTo>
                  <a:cubicBezTo>
                    <a:pt x="415" y="535"/>
                    <a:pt x="417" y="534"/>
                    <a:pt x="419" y="533"/>
                  </a:cubicBezTo>
                  <a:cubicBezTo>
                    <a:pt x="428" y="532"/>
                    <a:pt x="437" y="531"/>
                    <a:pt x="446" y="530"/>
                  </a:cubicBezTo>
                  <a:cubicBezTo>
                    <a:pt x="447" y="529"/>
                    <a:pt x="447" y="528"/>
                    <a:pt x="447" y="528"/>
                  </a:cubicBezTo>
                  <a:cubicBezTo>
                    <a:pt x="458" y="511"/>
                    <a:pt x="468" y="494"/>
                    <a:pt x="478" y="477"/>
                  </a:cubicBezTo>
                  <a:cubicBezTo>
                    <a:pt x="482" y="471"/>
                    <a:pt x="485" y="465"/>
                    <a:pt x="489" y="460"/>
                  </a:cubicBezTo>
                  <a:cubicBezTo>
                    <a:pt x="492" y="456"/>
                    <a:pt x="499" y="456"/>
                    <a:pt x="504" y="455"/>
                  </a:cubicBezTo>
                  <a:cubicBezTo>
                    <a:pt x="514" y="452"/>
                    <a:pt x="525" y="450"/>
                    <a:pt x="536" y="447"/>
                  </a:cubicBezTo>
                  <a:cubicBezTo>
                    <a:pt x="540" y="446"/>
                    <a:pt x="545" y="444"/>
                    <a:pt x="549" y="444"/>
                  </a:cubicBezTo>
                  <a:cubicBezTo>
                    <a:pt x="568" y="443"/>
                    <a:pt x="587" y="443"/>
                    <a:pt x="606" y="442"/>
                  </a:cubicBezTo>
                  <a:cubicBezTo>
                    <a:pt x="611" y="442"/>
                    <a:pt x="618" y="440"/>
                    <a:pt x="622" y="442"/>
                  </a:cubicBezTo>
                  <a:cubicBezTo>
                    <a:pt x="631" y="445"/>
                    <a:pt x="638" y="450"/>
                    <a:pt x="646" y="455"/>
                  </a:cubicBezTo>
                  <a:cubicBezTo>
                    <a:pt x="646" y="455"/>
                    <a:pt x="646" y="455"/>
                    <a:pt x="646" y="455"/>
                  </a:cubicBezTo>
                  <a:cubicBezTo>
                    <a:pt x="647" y="453"/>
                    <a:pt x="648" y="454"/>
                    <a:pt x="648" y="455"/>
                  </a:cubicBezTo>
                  <a:cubicBezTo>
                    <a:pt x="650" y="455"/>
                    <a:pt x="651" y="455"/>
                    <a:pt x="653" y="455"/>
                  </a:cubicBezTo>
                  <a:cubicBezTo>
                    <a:pt x="660" y="455"/>
                    <a:pt x="668" y="455"/>
                    <a:pt x="676" y="455"/>
                  </a:cubicBezTo>
                  <a:cubicBezTo>
                    <a:pt x="698" y="455"/>
                    <a:pt x="720" y="455"/>
                    <a:pt x="742" y="455"/>
                  </a:cubicBezTo>
                  <a:cubicBezTo>
                    <a:pt x="751" y="455"/>
                    <a:pt x="760" y="455"/>
                    <a:pt x="770" y="455"/>
                  </a:cubicBezTo>
                  <a:cubicBezTo>
                    <a:pt x="773" y="455"/>
                    <a:pt x="776" y="455"/>
                    <a:pt x="778" y="455"/>
                  </a:cubicBezTo>
                  <a:cubicBezTo>
                    <a:pt x="779" y="455"/>
                    <a:pt x="781" y="455"/>
                    <a:pt x="782" y="455"/>
                  </a:cubicBezTo>
                  <a:cubicBezTo>
                    <a:pt x="782" y="455"/>
                    <a:pt x="783" y="455"/>
                    <a:pt x="783" y="455"/>
                  </a:cubicBezTo>
                  <a:cubicBezTo>
                    <a:pt x="786" y="453"/>
                    <a:pt x="788" y="452"/>
                    <a:pt x="791" y="451"/>
                  </a:cubicBezTo>
                  <a:cubicBezTo>
                    <a:pt x="800" y="446"/>
                    <a:pt x="809" y="442"/>
                    <a:pt x="818" y="437"/>
                  </a:cubicBezTo>
                  <a:cubicBezTo>
                    <a:pt x="831" y="431"/>
                    <a:pt x="844" y="424"/>
                    <a:pt x="856" y="418"/>
                  </a:cubicBezTo>
                  <a:cubicBezTo>
                    <a:pt x="856" y="417"/>
                    <a:pt x="855" y="417"/>
                    <a:pt x="854" y="416"/>
                  </a:cubicBezTo>
                  <a:cubicBezTo>
                    <a:pt x="846" y="405"/>
                    <a:pt x="837" y="394"/>
                    <a:pt x="829" y="383"/>
                  </a:cubicBezTo>
                  <a:cubicBezTo>
                    <a:pt x="826" y="380"/>
                    <a:pt x="823" y="376"/>
                    <a:pt x="820" y="372"/>
                  </a:cubicBezTo>
                  <a:cubicBezTo>
                    <a:pt x="818" y="370"/>
                    <a:pt x="818" y="368"/>
                    <a:pt x="818" y="365"/>
                  </a:cubicBezTo>
                  <a:cubicBezTo>
                    <a:pt x="818" y="352"/>
                    <a:pt x="818" y="339"/>
                    <a:pt x="818" y="326"/>
                  </a:cubicBezTo>
                  <a:cubicBezTo>
                    <a:pt x="818" y="322"/>
                    <a:pt x="817" y="320"/>
                    <a:pt x="819" y="317"/>
                  </a:cubicBezTo>
                  <a:cubicBezTo>
                    <a:pt x="823" y="313"/>
                    <a:pt x="828" y="310"/>
                    <a:pt x="831" y="307"/>
                  </a:cubicBezTo>
                  <a:cubicBezTo>
                    <a:pt x="837" y="302"/>
                    <a:pt x="842" y="297"/>
                    <a:pt x="847" y="293"/>
                  </a:cubicBezTo>
                  <a:cubicBezTo>
                    <a:pt x="850" y="290"/>
                    <a:pt x="852" y="289"/>
                    <a:pt x="855" y="288"/>
                  </a:cubicBezTo>
                  <a:cubicBezTo>
                    <a:pt x="859" y="287"/>
                    <a:pt x="862" y="286"/>
                    <a:pt x="865" y="285"/>
                  </a:cubicBezTo>
                  <a:cubicBezTo>
                    <a:pt x="867" y="285"/>
                    <a:pt x="871" y="284"/>
                    <a:pt x="873" y="284"/>
                  </a:cubicBezTo>
                  <a:cubicBezTo>
                    <a:pt x="873" y="283"/>
                    <a:pt x="874" y="282"/>
                    <a:pt x="875" y="281"/>
                  </a:cubicBezTo>
                  <a:cubicBezTo>
                    <a:pt x="893" y="262"/>
                    <a:pt x="910" y="242"/>
                    <a:pt x="928" y="223"/>
                  </a:cubicBezTo>
                  <a:cubicBezTo>
                    <a:pt x="939" y="211"/>
                    <a:pt x="951" y="198"/>
                    <a:pt x="962" y="185"/>
                  </a:cubicBezTo>
                  <a:cubicBezTo>
                    <a:pt x="967" y="180"/>
                    <a:pt x="972" y="175"/>
                    <a:pt x="977" y="170"/>
                  </a:cubicBezTo>
                  <a:cubicBezTo>
                    <a:pt x="979" y="167"/>
                    <a:pt x="982" y="163"/>
                    <a:pt x="985" y="161"/>
                  </a:cubicBezTo>
                  <a:cubicBezTo>
                    <a:pt x="987" y="159"/>
                    <a:pt x="991" y="158"/>
                    <a:pt x="994" y="157"/>
                  </a:cubicBezTo>
                  <a:cubicBezTo>
                    <a:pt x="1001" y="155"/>
                    <a:pt x="1008" y="152"/>
                    <a:pt x="1014" y="150"/>
                  </a:cubicBezTo>
                  <a:cubicBezTo>
                    <a:pt x="1018" y="149"/>
                    <a:pt x="1021" y="147"/>
                    <a:pt x="1024" y="147"/>
                  </a:cubicBezTo>
                  <a:cubicBezTo>
                    <a:pt x="1031" y="146"/>
                    <a:pt x="1037" y="146"/>
                    <a:pt x="1043" y="145"/>
                  </a:cubicBezTo>
                  <a:cubicBezTo>
                    <a:pt x="1047" y="145"/>
                    <a:pt x="1048" y="146"/>
                    <a:pt x="1050" y="149"/>
                  </a:cubicBezTo>
                  <a:cubicBezTo>
                    <a:pt x="1054" y="152"/>
                    <a:pt x="1058" y="156"/>
                    <a:pt x="1062" y="160"/>
                  </a:cubicBezTo>
                  <a:cubicBezTo>
                    <a:pt x="1072" y="170"/>
                    <a:pt x="1082" y="179"/>
                    <a:pt x="1092" y="189"/>
                  </a:cubicBezTo>
                  <a:cubicBezTo>
                    <a:pt x="1094" y="191"/>
                    <a:pt x="1096" y="193"/>
                    <a:pt x="1097" y="196"/>
                  </a:cubicBezTo>
                  <a:cubicBezTo>
                    <a:pt x="1099" y="199"/>
                    <a:pt x="1099" y="202"/>
                    <a:pt x="1100" y="205"/>
                  </a:cubicBezTo>
                  <a:cubicBezTo>
                    <a:pt x="1104" y="219"/>
                    <a:pt x="1107" y="232"/>
                    <a:pt x="1111" y="245"/>
                  </a:cubicBezTo>
                  <a:cubicBezTo>
                    <a:pt x="1112" y="247"/>
                    <a:pt x="1112" y="250"/>
                    <a:pt x="1113" y="252"/>
                  </a:cubicBezTo>
                  <a:cubicBezTo>
                    <a:pt x="1113" y="252"/>
                    <a:pt x="1113" y="253"/>
                    <a:pt x="1113" y="253"/>
                  </a:cubicBezTo>
                  <a:cubicBezTo>
                    <a:pt x="1115" y="255"/>
                    <a:pt x="1117" y="258"/>
                    <a:pt x="1118" y="260"/>
                  </a:cubicBezTo>
                  <a:cubicBezTo>
                    <a:pt x="1131" y="278"/>
                    <a:pt x="1144" y="296"/>
                    <a:pt x="1156" y="313"/>
                  </a:cubicBezTo>
                  <a:cubicBezTo>
                    <a:pt x="1164" y="314"/>
                    <a:pt x="1172" y="314"/>
                    <a:pt x="1180" y="315"/>
                  </a:cubicBezTo>
                  <a:cubicBezTo>
                    <a:pt x="1181" y="315"/>
                    <a:pt x="1182" y="315"/>
                    <a:pt x="1184" y="315"/>
                  </a:cubicBezTo>
                  <a:cubicBezTo>
                    <a:pt x="1185" y="314"/>
                    <a:pt x="1187" y="313"/>
                    <a:pt x="1188" y="313"/>
                  </a:cubicBezTo>
                  <a:cubicBezTo>
                    <a:pt x="1195" y="308"/>
                    <a:pt x="1202" y="303"/>
                    <a:pt x="1209" y="299"/>
                  </a:cubicBezTo>
                  <a:cubicBezTo>
                    <a:pt x="1220" y="292"/>
                    <a:pt x="1231" y="284"/>
                    <a:pt x="1243" y="277"/>
                  </a:cubicBezTo>
                  <a:cubicBezTo>
                    <a:pt x="1243" y="276"/>
                    <a:pt x="1243" y="275"/>
                    <a:pt x="1243" y="274"/>
                  </a:cubicBezTo>
                  <a:cubicBezTo>
                    <a:pt x="1243" y="257"/>
                    <a:pt x="1243" y="239"/>
                    <a:pt x="1245" y="221"/>
                  </a:cubicBezTo>
                  <a:cubicBezTo>
                    <a:pt x="1245" y="217"/>
                    <a:pt x="1247" y="213"/>
                    <a:pt x="1248" y="209"/>
                  </a:cubicBezTo>
                  <a:cubicBezTo>
                    <a:pt x="1252" y="200"/>
                    <a:pt x="1256" y="190"/>
                    <a:pt x="1260" y="180"/>
                  </a:cubicBezTo>
                  <a:cubicBezTo>
                    <a:pt x="1263" y="173"/>
                    <a:pt x="1266" y="165"/>
                    <a:pt x="1269" y="157"/>
                  </a:cubicBezTo>
                  <a:cubicBezTo>
                    <a:pt x="1271" y="153"/>
                    <a:pt x="1274" y="150"/>
                    <a:pt x="1277" y="146"/>
                  </a:cubicBezTo>
                  <a:cubicBezTo>
                    <a:pt x="1283" y="138"/>
                    <a:pt x="1289" y="130"/>
                    <a:pt x="1295" y="122"/>
                  </a:cubicBezTo>
                  <a:cubicBezTo>
                    <a:pt x="1296" y="121"/>
                    <a:pt x="1297" y="119"/>
                    <a:pt x="1298" y="118"/>
                  </a:cubicBezTo>
                  <a:cubicBezTo>
                    <a:pt x="1298" y="110"/>
                    <a:pt x="1298" y="101"/>
                    <a:pt x="1298" y="93"/>
                  </a:cubicBezTo>
                  <a:cubicBezTo>
                    <a:pt x="1298" y="91"/>
                    <a:pt x="1297" y="90"/>
                    <a:pt x="1298" y="88"/>
                  </a:cubicBezTo>
                  <a:cubicBezTo>
                    <a:pt x="1296" y="87"/>
                    <a:pt x="1294" y="81"/>
                    <a:pt x="1293" y="80"/>
                  </a:cubicBezTo>
                  <a:cubicBezTo>
                    <a:pt x="1291" y="75"/>
                    <a:pt x="1288" y="71"/>
                    <a:pt x="1286" y="66"/>
                  </a:cubicBezTo>
                  <a:cubicBezTo>
                    <a:pt x="1285" y="64"/>
                    <a:pt x="1284" y="63"/>
                    <a:pt x="1283" y="61"/>
                  </a:cubicBezTo>
                  <a:cubicBezTo>
                    <a:pt x="1283" y="61"/>
                    <a:pt x="1283" y="60"/>
                    <a:pt x="1282" y="59"/>
                  </a:cubicBezTo>
                  <a:cubicBezTo>
                    <a:pt x="1282" y="59"/>
                    <a:pt x="1282" y="58"/>
                    <a:pt x="1281" y="58"/>
                  </a:cubicBezTo>
                  <a:cubicBezTo>
                    <a:pt x="1280" y="57"/>
                    <a:pt x="1279" y="56"/>
                    <a:pt x="1278" y="55"/>
                  </a:cubicBezTo>
                  <a:cubicBezTo>
                    <a:pt x="1275" y="51"/>
                    <a:pt x="1272" y="48"/>
                    <a:pt x="1269" y="44"/>
                  </a:cubicBezTo>
                  <a:cubicBezTo>
                    <a:pt x="1265" y="40"/>
                    <a:pt x="1260" y="35"/>
                    <a:pt x="1256" y="30"/>
                  </a:cubicBezTo>
                  <a:cubicBezTo>
                    <a:pt x="1255" y="30"/>
                    <a:pt x="1254" y="30"/>
                    <a:pt x="1254" y="30"/>
                  </a:cubicBezTo>
                  <a:cubicBezTo>
                    <a:pt x="1246" y="44"/>
                    <a:pt x="1238" y="58"/>
                    <a:pt x="1230" y="72"/>
                  </a:cubicBezTo>
                  <a:cubicBezTo>
                    <a:pt x="1226" y="78"/>
                    <a:pt x="1218" y="76"/>
                    <a:pt x="1212" y="76"/>
                  </a:cubicBezTo>
                  <a:cubicBezTo>
                    <a:pt x="1204" y="77"/>
                    <a:pt x="1196" y="77"/>
                    <a:pt x="1188" y="77"/>
                  </a:cubicBezTo>
                  <a:cubicBezTo>
                    <a:pt x="1185" y="81"/>
                    <a:pt x="1181" y="85"/>
                    <a:pt x="1176" y="85"/>
                  </a:cubicBezTo>
                  <a:cubicBezTo>
                    <a:pt x="1169" y="86"/>
                    <a:pt x="1161" y="87"/>
                    <a:pt x="1154" y="86"/>
                  </a:cubicBezTo>
                  <a:cubicBezTo>
                    <a:pt x="1148" y="86"/>
                    <a:pt x="1144" y="79"/>
                    <a:pt x="1140" y="75"/>
                  </a:cubicBezTo>
                  <a:cubicBezTo>
                    <a:pt x="1130" y="65"/>
                    <a:pt x="1120" y="55"/>
                    <a:pt x="1110" y="45"/>
                  </a:cubicBezTo>
                  <a:cubicBezTo>
                    <a:pt x="1095" y="30"/>
                    <a:pt x="1081" y="15"/>
                    <a:pt x="1066" y="0"/>
                  </a:cubicBezTo>
                  <a:cubicBezTo>
                    <a:pt x="1061" y="1"/>
                    <a:pt x="1056" y="2"/>
                    <a:pt x="1051" y="3"/>
                  </a:cubicBezTo>
                  <a:cubicBezTo>
                    <a:pt x="1029" y="9"/>
                    <a:pt x="1006" y="14"/>
                    <a:pt x="984" y="20"/>
                  </a:cubicBezTo>
                  <a:cubicBezTo>
                    <a:pt x="981" y="21"/>
                    <a:pt x="977" y="22"/>
                    <a:pt x="973" y="23"/>
                  </a:cubicBezTo>
                  <a:cubicBezTo>
                    <a:pt x="972" y="23"/>
                    <a:pt x="970" y="24"/>
                    <a:pt x="968" y="24"/>
                  </a:cubicBezTo>
                  <a:cubicBezTo>
                    <a:pt x="968" y="24"/>
                    <a:pt x="968" y="24"/>
                    <a:pt x="968" y="24"/>
                  </a:cubicBezTo>
                  <a:cubicBezTo>
                    <a:pt x="966" y="26"/>
                    <a:pt x="965" y="28"/>
                    <a:pt x="963" y="30"/>
                  </a:cubicBezTo>
                  <a:cubicBezTo>
                    <a:pt x="961" y="32"/>
                    <a:pt x="959" y="34"/>
                    <a:pt x="957" y="36"/>
                  </a:cubicBezTo>
                  <a:cubicBezTo>
                    <a:pt x="962" y="47"/>
                    <a:pt x="968" y="58"/>
                    <a:pt x="974" y="69"/>
                  </a:cubicBezTo>
                  <a:cubicBezTo>
                    <a:pt x="975" y="71"/>
                    <a:pt x="975" y="74"/>
                    <a:pt x="972" y="75"/>
                  </a:cubicBezTo>
                  <a:cubicBezTo>
                    <a:pt x="963" y="79"/>
                    <a:pt x="952" y="86"/>
                    <a:pt x="942" y="86"/>
                  </a:cubicBezTo>
                  <a:cubicBezTo>
                    <a:pt x="929" y="87"/>
                    <a:pt x="916" y="88"/>
                    <a:pt x="903" y="88"/>
                  </a:cubicBezTo>
                  <a:cubicBezTo>
                    <a:pt x="893" y="96"/>
                    <a:pt x="884" y="105"/>
                    <a:pt x="874" y="113"/>
                  </a:cubicBezTo>
                  <a:cubicBezTo>
                    <a:pt x="872" y="115"/>
                    <a:pt x="870" y="115"/>
                    <a:pt x="868" y="113"/>
                  </a:cubicBezTo>
                  <a:cubicBezTo>
                    <a:pt x="853" y="101"/>
                    <a:pt x="839" y="88"/>
                    <a:pt x="824" y="76"/>
                  </a:cubicBezTo>
                  <a:cubicBezTo>
                    <a:pt x="799" y="76"/>
                    <a:pt x="773" y="76"/>
                    <a:pt x="747" y="76"/>
                  </a:cubicBezTo>
                  <a:cubicBezTo>
                    <a:pt x="745" y="79"/>
                    <a:pt x="743" y="83"/>
                    <a:pt x="740" y="85"/>
                  </a:cubicBezTo>
                  <a:cubicBezTo>
                    <a:pt x="738" y="87"/>
                    <a:pt x="733" y="87"/>
                    <a:pt x="730" y="88"/>
                  </a:cubicBezTo>
                  <a:cubicBezTo>
                    <a:pt x="721" y="91"/>
                    <a:pt x="711" y="93"/>
                    <a:pt x="701" y="96"/>
                  </a:cubicBezTo>
                  <a:cubicBezTo>
                    <a:pt x="700" y="96"/>
                    <a:pt x="698" y="96"/>
                    <a:pt x="697" y="95"/>
                  </a:cubicBezTo>
                  <a:cubicBezTo>
                    <a:pt x="691" y="89"/>
                    <a:pt x="684" y="82"/>
                    <a:pt x="678" y="76"/>
                  </a:cubicBezTo>
                  <a:cubicBezTo>
                    <a:pt x="676" y="76"/>
                    <a:pt x="673" y="76"/>
                    <a:pt x="671" y="76"/>
                  </a:cubicBezTo>
                  <a:cubicBezTo>
                    <a:pt x="670" y="76"/>
                    <a:pt x="670" y="76"/>
                    <a:pt x="669" y="76"/>
                  </a:cubicBezTo>
                  <a:cubicBezTo>
                    <a:pt x="669" y="76"/>
                    <a:pt x="669" y="76"/>
                    <a:pt x="669" y="76"/>
                  </a:cubicBezTo>
                  <a:cubicBezTo>
                    <a:pt x="667" y="77"/>
                    <a:pt x="664" y="78"/>
                    <a:pt x="662" y="80"/>
                  </a:cubicBezTo>
                  <a:cubicBezTo>
                    <a:pt x="650" y="86"/>
                    <a:pt x="638" y="92"/>
                    <a:pt x="626" y="98"/>
                  </a:cubicBezTo>
                  <a:cubicBezTo>
                    <a:pt x="603" y="110"/>
                    <a:pt x="579" y="122"/>
                    <a:pt x="556" y="134"/>
                  </a:cubicBezTo>
                  <a:cubicBezTo>
                    <a:pt x="552" y="136"/>
                    <a:pt x="548" y="139"/>
                    <a:pt x="543" y="139"/>
                  </a:cubicBezTo>
                  <a:cubicBezTo>
                    <a:pt x="531" y="139"/>
                    <a:pt x="519" y="140"/>
                    <a:pt x="507" y="139"/>
                  </a:cubicBezTo>
                  <a:cubicBezTo>
                    <a:pt x="502" y="139"/>
                    <a:pt x="497" y="133"/>
                    <a:pt x="493" y="130"/>
                  </a:cubicBezTo>
                  <a:cubicBezTo>
                    <a:pt x="483" y="121"/>
                    <a:pt x="472" y="113"/>
                    <a:pt x="462" y="104"/>
                  </a:cubicBezTo>
                  <a:cubicBezTo>
                    <a:pt x="447" y="92"/>
                    <a:pt x="432" y="79"/>
                    <a:pt x="418" y="67"/>
                  </a:cubicBezTo>
                  <a:cubicBezTo>
                    <a:pt x="407" y="73"/>
                    <a:pt x="397" y="80"/>
                    <a:pt x="386" y="86"/>
                  </a:cubicBezTo>
                  <a:cubicBezTo>
                    <a:pt x="380" y="90"/>
                    <a:pt x="373" y="93"/>
                    <a:pt x="367" y="97"/>
                  </a:cubicBezTo>
                  <a:cubicBezTo>
                    <a:pt x="364" y="99"/>
                    <a:pt x="362" y="101"/>
                    <a:pt x="359" y="101"/>
                  </a:cubicBezTo>
                  <a:cubicBezTo>
                    <a:pt x="353" y="102"/>
                    <a:pt x="345" y="102"/>
                    <a:pt x="340" y="101"/>
                  </a:cubicBezTo>
                  <a:cubicBezTo>
                    <a:pt x="337" y="100"/>
                    <a:pt x="335" y="98"/>
                    <a:pt x="332" y="97"/>
                  </a:cubicBezTo>
                  <a:cubicBezTo>
                    <a:pt x="311" y="87"/>
                    <a:pt x="289" y="78"/>
                    <a:pt x="268" y="68"/>
                  </a:cubicBezTo>
                  <a:cubicBezTo>
                    <a:pt x="267" y="74"/>
                    <a:pt x="265" y="80"/>
                    <a:pt x="264" y="86"/>
                  </a:cubicBezTo>
                  <a:cubicBezTo>
                    <a:pt x="252" y="141"/>
                    <a:pt x="239" y="196"/>
                    <a:pt x="226" y="251"/>
                  </a:cubicBezTo>
                  <a:cubicBezTo>
                    <a:pt x="226" y="253"/>
                    <a:pt x="223" y="254"/>
                    <a:pt x="221" y="254"/>
                  </a:cubicBezTo>
                  <a:cubicBezTo>
                    <a:pt x="212" y="253"/>
                    <a:pt x="202" y="251"/>
                    <a:pt x="193" y="250"/>
                  </a:cubicBezTo>
                  <a:cubicBezTo>
                    <a:pt x="190" y="271"/>
                    <a:pt x="187" y="293"/>
                    <a:pt x="185" y="314"/>
                  </a:cubicBezTo>
                  <a:cubicBezTo>
                    <a:pt x="182" y="337"/>
                    <a:pt x="179" y="360"/>
                    <a:pt x="176" y="384"/>
                  </a:cubicBezTo>
                  <a:cubicBezTo>
                    <a:pt x="175" y="390"/>
                    <a:pt x="172" y="396"/>
                    <a:pt x="170" y="402"/>
                  </a:cubicBezTo>
                  <a:cubicBezTo>
                    <a:pt x="165" y="415"/>
                    <a:pt x="161" y="427"/>
                    <a:pt x="156" y="440"/>
                  </a:cubicBezTo>
                  <a:cubicBezTo>
                    <a:pt x="153" y="448"/>
                    <a:pt x="147" y="454"/>
                    <a:pt x="141" y="460"/>
                  </a:cubicBezTo>
                  <a:cubicBezTo>
                    <a:pt x="137" y="465"/>
                    <a:pt x="132" y="471"/>
                    <a:pt x="128" y="476"/>
                  </a:cubicBezTo>
                  <a:cubicBezTo>
                    <a:pt x="126" y="478"/>
                    <a:pt x="125" y="480"/>
                    <a:pt x="121" y="480"/>
                  </a:cubicBezTo>
                  <a:cubicBezTo>
                    <a:pt x="117" y="480"/>
                    <a:pt x="112" y="479"/>
                    <a:pt x="108" y="479"/>
                  </a:cubicBezTo>
                  <a:cubicBezTo>
                    <a:pt x="101" y="478"/>
                    <a:pt x="93" y="477"/>
                    <a:pt x="86" y="476"/>
                  </a:cubicBezTo>
                  <a:cubicBezTo>
                    <a:pt x="76" y="475"/>
                    <a:pt x="66" y="474"/>
                    <a:pt x="56" y="473"/>
                  </a:cubicBezTo>
                  <a:cubicBezTo>
                    <a:pt x="41" y="477"/>
                    <a:pt x="24" y="481"/>
                    <a:pt x="14" y="494"/>
                  </a:cubicBezTo>
                  <a:cubicBezTo>
                    <a:pt x="5" y="506"/>
                    <a:pt x="5" y="515"/>
                    <a:pt x="6" y="528"/>
                  </a:cubicBezTo>
                  <a:cubicBezTo>
                    <a:pt x="7" y="546"/>
                    <a:pt x="9" y="564"/>
                    <a:pt x="10" y="582"/>
                  </a:cubicBezTo>
                  <a:cubicBezTo>
                    <a:pt x="13" y="605"/>
                    <a:pt x="0" y="645"/>
                    <a:pt x="17" y="664"/>
                  </a:cubicBezTo>
                  <a:cubicBezTo>
                    <a:pt x="32" y="681"/>
                    <a:pt x="55" y="669"/>
                    <a:pt x="74" y="674"/>
                  </a:cubicBezTo>
                  <a:cubicBezTo>
                    <a:pt x="112" y="686"/>
                    <a:pt x="111" y="754"/>
                    <a:pt x="157" y="745"/>
                  </a:cubicBezTo>
                  <a:cubicBezTo>
                    <a:pt x="175" y="742"/>
                    <a:pt x="190" y="723"/>
                    <a:pt x="202" y="712"/>
                  </a:cubicBezTo>
                  <a:cubicBezTo>
                    <a:pt x="206" y="708"/>
                    <a:pt x="210" y="702"/>
                    <a:pt x="216" y="700"/>
                  </a:cubicBezTo>
                  <a:cubicBezTo>
                    <a:pt x="225" y="697"/>
                    <a:pt x="226" y="699"/>
                    <a:pt x="232" y="706"/>
                  </a:cubicBezTo>
                  <a:cubicBezTo>
                    <a:pt x="248" y="722"/>
                    <a:pt x="255" y="740"/>
                    <a:pt x="276" y="751"/>
                  </a:cubicBezTo>
                  <a:cubicBezTo>
                    <a:pt x="288" y="758"/>
                    <a:pt x="302" y="763"/>
                    <a:pt x="311" y="774"/>
                  </a:cubicBezTo>
                  <a:cubicBezTo>
                    <a:pt x="320" y="783"/>
                    <a:pt x="324" y="794"/>
                    <a:pt x="336" y="799"/>
                  </a:cubicBezTo>
                  <a:cubicBezTo>
                    <a:pt x="347" y="804"/>
                    <a:pt x="361" y="805"/>
                    <a:pt x="373" y="805"/>
                  </a:cubicBezTo>
                  <a:cubicBezTo>
                    <a:pt x="384" y="805"/>
                    <a:pt x="398" y="802"/>
                    <a:pt x="408" y="807"/>
                  </a:cubicBezTo>
                  <a:cubicBezTo>
                    <a:pt x="416" y="801"/>
                    <a:pt x="423" y="794"/>
                    <a:pt x="431" y="788"/>
                  </a:cubicBezTo>
                  <a:cubicBezTo>
                    <a:pt x="431" y="771"/>
                    <a:pt x="431" y="753"/>
                    <a:pt x="431" y="73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4" name="Google Shape;1234;p124"/>
            <p:cNvSpPr/>
            <p:nvPr/>
          </p:nvSpPr>
          <p:spPr>
            <a:xfrm>
              <a:off x="3775075" y="3567113"/>
              <a:ext cx="1289050" cy="1235075"/>
            </a:xfrm>
            <a:custGeom>
              <a:rect b="b" l="l" r="r" t="t"/>
              <a:pathLst>
                <a:path extrusionOk="0" h="969" w="1012">
                  <a:moveTo>
                    <a:pt x="477" y="906"/>
                  </a:moveTo>
                  <a:cubicBezTo>
                    <a:pt x="477" y="906"/>
                    <a:pt x="477" y="905"/>
                    <a:pt x="478" y="905"/>
                  </a:cubicBezTo>
                  <a:cubicBezTo>
                    <a:pt x="477" y="900"/>
                    <a:pt x="478" y="894"/>
                    <a:pt x="479" y="889"/>
                  </a:cubicBezTo>
                  <a:cubicBezTo>
                    <a:pt x="481" y="865"/>
                    <a:pt x="482" y="841"/>
                    <a:pt x="484" y="817"/>
                  </a:cubicBezTo>
                  <a:cubicBezTo>
                    <a:pt x="486" y="792"/>
                    <a:pt x="487" y="768"/>
                    <a:pt x="489" y="743"/>
                  </a:cubicBezTo>
                  <a:cubicBezTo>
                    <a:pt x="490" y="738"/>
                    <a:pt x="490" y="732"/>
                    <a:pt x="490" y="726"/>
                  </a:cubicBezTo>
                  <a:cubicBezTo>
                    <a:pt x="491" y="724"/>
                    <a:pt x="491" y="722"/>
                    <a:pt x="493" y="720"/>
                  </a:cubicBezTo>
                  <a:cubicBezTo>
                    <a:pt x="496" y="717"/>
                    <a:pt x="499" y="714"/>
                    <a:pt x="503" y="711"/>
                  </a:cubicBezTo>
                  <a:cubicBezTo>
                    <a:pt x="504" y="693"/>
                    <a:pt x="505" y="676"/>
                    <a:pt x="505" y="659"/>
                  </a:cubicBezTo>
                  <a:cubicBezTo>
                    <a:pt x="489" y="648"/>
                    <a:pt x="473" y="636"/>
                    <a:pt x="457" y="625"/>
                  </a:cubicBezTo>
                  <a:cubicBezTo>
                    <a:pt x="455" y="623"/>
                    <a:pt x="454" y="622"/>
                    <a:pt x="454" y="619"/>
                  </a:cubicBezTo>
                  <a:cubicBezTo>
                    <a:pt x="453" y="613"/>
                    <a:pt x="454" y="608"/>
                    <a:pt x="454" y="602"/>
                  </a:cubicBezTo>
                  <a:cubicBezTo>
                    <a:pt x="454" y="599"/>
                    <a:pt x="453" y="595"/>
                    <a:pt x="454" y="592"/>
                  </a:cubicBezTo>
                  <a:cubicBezTo>
                    <a:pt x="457" y="587"/>
                    <a:pt x="461" y="583"/>
                    <a:pt x="464" y="579"/>
                  </a:cubicBezTo>
                  <a:cubicBezTo>
                    <a:pt x="469" y="573"/>
                    <a:pt x="475" y="569"/>
                    <a:pt x="481" y="564"/>
                  </a:cubicBezTo>
                  <a:cubicBezTo>
                    <a:pt x="486" y="560"/>
                    <a:pt x="491" y="556"/>
                    <a:pt x="497" y="554"/>
                  </a:cubicBezTo>
                  <a:cubicBezTo>
                    <a:pt x="501" y="552"/>
                    <a:pt x="505" y="549"/>
                    <a:pt x="510" y="551"/>
                  </a:cubicBezTo>
                  <a:cubicBezTo>
                    <a:pt x="515" y="554"/>
                    <a:pt x="519" y="556"/>
                    <a:pt x="525" y="557"/>
                  </a:cubicBezTo>
                  <a:cubicBezTo>
                    <a:pt x="530" y="558"/>
                    <a:pt x="536" y="559"/>
                    <a:pt x="542" y="560"/>
                  </a:cubicBezTo>
                  <a:cubicBezTo>
                    <a:pt x="547" y="561"/>
                    <a:pt x="552" y="566"/>
                    <a:pt x="556" y="569"/>
                  </a:cubicBezTo>
                  <a:cubicBezTo>
                    <a:pt x="571" y="580"/>
                    <a:pt x="585" y="591"/>
                    <a:pt x="600" y="601"/>
                  </a:cubicBezTo>
                  <a:cubicBezTo>
                    <a:pt x="612" y="591"/>
                    <a:pt x="625" y="581"/>
                    <a:pt x="637" y="572"/>
                  </a:cubicBezTo>
                  <a:cubicBezTo>
                    <a:pt x="638" y="570"/>
                    <a:pt x="641" y="570"/>
                    <a:pt x="642" y="571"/>
                  </a:cubicBezTo>
                  <a:cubicBezTo>
                    <a:pt x="657" y="581"/>
                    <a:pt x="673" y="591"/>
                    <a:pt x="688" y="601"/>
                  </a:cubicBezTo>
                  <a:cubicBezTo>
                    <a:pt x="692" y="598"/>
                    <a:pt x="697" y="594"/>
                    <a:pt x="701" y="591"/>
                  </a:cubicBezTo>
                  <a:cubicBezTo>
                    <a:pt x="739" y="561"/>
                    <a:pt x="777" y="532"/>
                    <a:pt x="814" y="502"/>
                  </a:cubicBezTo>
                  <a:cubicBezTo>
                    <a:pt x="816" y="497"/>
                    <a:pt x="817" y="492"/>
                    <a:pt x="819" y="487"/>
                  </a:cubicBezTo>
                  <a:cubicBezTo>
                    <a:pt x="825" y="469"/>
                    <a:pt x="830" y="451"/>
                    <a:pt x="836" y="433"/>
                  </a:cubicBezTo>
                  <a:cubicBezTo>
                    <a:pt x="839" y="423"/>
                    <a:pt x="842" y="412"/>
                    <a:pt x="844" y="401"/>
                  </a:cubicBezTo>
                  <a:cubicBezTo>
                    <a:pt x="831" y="391"/>
                    <a:pt x="818" y="380"/>
                    <a:pt x="805" y="370"/>
                  </a:cubicBezTo>
                  <a:cubicBezTo>
                    <a:pt x="800" y="366"/>
                    <a:pt x="798" y="359"/>
                    <a:pt x="795" y="354"/>
                  </a:cubicBezTo>
                  <a:cubicBezTo>
                    <a:pt x="793" y="351"/>
                    <a:pt x="791" y="348"/>
                    <a:pt x="792" y="344"/>
                  </a:cubicBezTo>
                  <a:cubicBezTo>
                    <a:pt x="793" y="342"/>
                    <a:pt x="794" y="341"/>
                    <a:pt x="795" y="339"/>
                  </a:cubicBezTo>
                  <a:cubicBezTo>
                    <a:pt x="800" y="330"/>
                    <a:pt x="805" y="322"/>
                    <a:pt x="810" y="313"/>
                  </a:cubicBezTo>
                  <a:cubicBezTo>
                    <a:pt x="810" y="312"/>
                    <a:pt x="812" y="307"/>
                    <a:pt x="814" y="306"/>
                  </a:cubicBezTo>
                  <a:cubicBezTo>
                    <a:pt x="813" y="305"/>
                    <a:pt x="814" y="304"/>
                    <a:pt x="814" y="304"/>
                  </a:cubicBezTo>
                  <a:cubicBezTo>
                    <a:pt x="814" y="286"/>
                    <a:pt x="814" y="268"/>
                    <a:pt x="814" y="251"/>
                  </a:cubicBezTo>
                  <a:cubicBezTo>
                    <a:pt x="814" y="249"/>
                    <a:pt x="813" y="246"/>
                    <a:pt x="814" y="244"/>
                  </a:cubicBezTo>
                  <a:cubicBezTo>
                    <a:pt x="815" y="242"/>
                    <a:pt x="817" y="240"/>
                    <a:pt x="818" y="237"/>
                  </a:cubicBezTo>
                  <a:cubicBezTo>
                    <a:pt x="822" y="230"/>
                    <a:pt x="825" y="223"/>
                    <a:pt x="829" y="216"/>
                  </a:cubicBezTo>
                  <a:cubicBezTo>
                    <a:pt x="830" y="215"/>
                    <a:pt x="832" y="214"/>
                    <a:pt x="833" y="214"/>
                  </a:cubicBezTo>
                  <a:cubicBezTo>
                    <a:pt x="838" y="214"/>
                    <a:pt x="842" y="214"/>
                    <a:pt x="847" y="214"/>
                  </a:cubicBezTo>
                  <a:cubicBezTo>
                    <a:pt x="851" y="214"/>
                    <a:pt x="857" y="213"/>
                    <a:pt x="860" y="215"/>
                  </a:cubicBezTo>
                  <a:cubicBezTo>
                    <a:pt x="864" y="216"/>
                    <a:pt x="867" y="219"/>
                    <a:pt x="871" y="221"/>
                  </a:cubicBezTo>
                  <a:cubicBezTo>
                    <a:pt x="875" y="223"/>
                    <a:pt x="880" y="225"/>
                    <a:pt x="884" y="228"/>
                  </a:cubicBezTo>
                  <a:cubicBezTo>
                    <a:pt x="885" y="228"/>
                    <a:pt x="886" y="228"/>
                    <a:pt x="887" y="228"/>
                  </a:cubicBezTo>
                  <a:cubicBezTo>
                    <a:pt x="892" y="228"/>
                    <a:pt x="896" y="227"/>
                    <a:pt x="901" y="227"/>
                  </a:cubicBezTo>
                  <a:cubicBezTo>
                    <a:pt x="911" y="226"/>
                    <a:pt x="922" y="225"/>
                    <a:pt x="932" y="224"/>
                  </a:cubicBezTo>
                  <a:cubicBezTo>
                    <a:pt x="933" y="224"/>
                    <a:pt x="934" y="224"/>
                    <a:pt x="934" y="224"/>
                  </a:cubicBezTo>
                  <a:cubicBezTo>
                    <a:pt x="935" y="224"/>
                    <a:pt x="936" y="223"/>
                    <a:pt x="936" y="223"/>
                  </a:cubicBezTo>
                  <a:cubicBezTo>
                    <a:pt x="939" y="221"/>
                    <a:pt x="942" y="218"/>
                    <a:pt x="945" y="216"/>
                  </a:cubicBezTo>
                  <a:cubicBezTo>
                    <a:pt x="950" y="199"/>
                    <a:pt x="955" y="182"/>
                    <a:pt x="960" y="165"/>
                  </a:cubicBezTo>
                  <a:cubicBezTo>
                    <a:pt x="960" y="163"/>
                    <a:pt x="962" y="161"/>
                    <a:pt x="964" y="161"/>
                  </a:cubicBezTo>
                  <a:cubicBezTo>
                    <a:pt x="969" y="161"/>
                    <a:pt x="975" y="161"/>
                    <a:pt x="980" y="161"/>
                  </a:cubicBezTo>
                  <a:cubicBezTo>
                    <a:pt x="984" y="161"/>
                    <a:pt x="987" y="163"/>
                    <a:pt x="990" y="164"/>
                  </a:cubicBezTo>
                  <a:cubicBezTo>
                    <a:pt x="997" y="166"/>
                    <a:pt x="1005" y="168"/>
                    <a:pt x="1012" y="171"/>
                  </a:cubicBezTo>
                  <a:cubicBezTo>
                    <a:pt x="1009" y="163"/>
                    <a:pt x="1006" y="155"/>
                    <a:pt x="1003" y="148"/>
                  </a:cubicBezTo>
                  <a:cubicBezTo>
                    <a:pt x="999" y="136"/>
                    <a:pt x="994" y="123"/>
                    <a:pt x="989" y="111"/>
                  </a:cubicBezTo>
                  <a:cubicBezTo>
                    <a:pt x="987" y="106"/>
                    <a:pt x="987" y="100"/>
                    <a:pt x="987" y="94"/>
                  </a:cubicBezTo>
                  <a:cubicBezTo>
                    <a:pt x="985" y="72"/>
                    <a:pt x="983" y="49"/>
                    <a:pt x="982" y="27"/>
                  </a:cubicBezTo>
                  <a:cubicBezTo>
                    <a:pt x="973" y="18"/>
                    <a:pt x="964" y="9"/>
                    <a:pt x="955" y="0"/>
                  </a:cubicBezTo>
                  <a:cubicBezTo>
                    <a:pt x="933" y="0"/>
                    <a:pt x="911" y="0"/>
                    <a:pt x="888" y="0"/>
                  </a:cubicBezTo>
                  <a:cubicBezTo>
                    <a:pt x="887" y="1"/>
                    <a:pt x="886" y="3"/>
                    <a:pt x="886" y="4"/>
                  </a:cubicBezTo>
                  <a:cubicBezTo>
                    <a:pt x="879" y="12"/>
                    <a:pt x="872" y="21"/>
                    <a:pt x="866" y="30"/>
                  </a:cubicBezTo>
                  <a:cubicBezTo>
                    <a:pt x="865" y="31"/>
                    <a:pt x="864" y="33"/>
                    <a:pt x="863" y="34"/>
                  </a:cubicBezTo>
                  <a:cubicBezTo>
                    <a:pt x="862" y="34"/>
                    <a:pt x="862" y="35"/>
                    <a:pt x="862" y="35"/>
                  </a:cubicBezTo>
                  <a:cubicBezTo>
                    <a:pt x="861" y="37"/>
                    <a:pt x="860" y="39"/>
                    <a:pt x="860" y="41"/>
                  </a:cubicBezTo>
                  <a:cubicBezTo>
                    <a:pt x="856" y="51"/>
                    <a:pt x="852" y="61"/>
                    <a:pt x="848" y="71"/>
                  </a:cubicBezTo>
                  <a:cubicBezTo>
                    <a:pt x="844" y="79"/>
                    <a:pt x="842" y="88"/>
                    <a:pt x="838" y="96"/>
                  </a:cubicBezTo>
                  <a:cubicBezTo>
                    <a:pt x="838" y="96"/>
                    <a:pt x="838" y="96"/>
                    <a:pt x="838" y="97"/>
                  </a:cubicBezTo>
                  <a:cubicBezTo>
                    <a:pt x="838" y="97"/>
                    <a:pt x="837" y="97"/>
                    <a:pt x="837" y="98"/>
                  </a:cubicBezTo>
                  <a:cubicBezTo>
                    <a:pt x="837" y="102"/>
                    <a:pt x="837" y="106"/>
                    <a:pt x="837" y="110"/>
                  </a:cubicBezTo>
                  <a:cubicBezTo>
                    <a:pt x="837" y="121"/>
                    <a:pt x="836" y="132"/>
                    <a:pt x="836" y="144"/>
                  </a:cubicBezTo>
                  <a:cubicBezTo>
                    <a:pt x="836" y="148"/>
                    <a:pt x="837" y="157"/>
                    <a:pt x="833" y="160"/>
                  </a:cubicBezTo>
                  <a:cubicBezTo>
                    <a:pt x="827" y="164"/>
                    <a:pt x="820" y="168"/>
                    <a:pt x="814" y="172"/>
                  </a:cubicBezTo>
                  <a:cubicBezTo>
                    <a:pt x="804" y="178"/>
                    <a:pt x="794" y="185"/>
                    <a:pt x="785" y="191"/>
                  </a:cubicBezTo>
                  <a:cubicBezTo>
                    <a:pt x="781" y="193"/>
                    <a:pt x="778" y="195"/>
                    <a:pt x="775" y="197"/>
                  </a:cubicBezTo>
                  <a:cubicBezTo>
                    <a:pt x="773" y="199"/>
                    <a:pt x="771" y="200"/>
                    <a:pt x="769" y="200"/>
                  </a:cubicBezTo>
                  <a:cubicBezTo>
                    <a:pt x="766" y="201"/>
                    <a:pt x="762" y="200"/>
                    <a:pt x="759" y="200"/>
                  </a:cubicBezTo>
                  <a:cubicBezTo>
                    <a:pt x="753" y="199"/>
                    <a:pt x="748" y="199"/>
                    <a:pt x="742" y="198"/>
                  </a:cubicBezTo>
                  <a:cubicBezTo>
                    <a:pt x="739" y="198"/>
                    <a:pt x="736" y="199"/>
                    <a:pt x="734" y="196"/>
                  </a:cubicBezTo>
                  <a:cubicBezTo>
                    <a:pt x="733" y="194"/>
                    <a:pt x="732" y="192"/>
                    <a:pt x="730" y="191"/>
                  </a:cubicBezTo>
                  <a:cubicBezTo>
                    <a:pt x="718" y="174"/>
                    <a:pt x="706" y="157"/>
                    <a:pt x="694" y="140"/>
                  </a:cubicBezTo>
                  <a:cubicBezTo>
                    <a:pt x="691" y="136"/>
                    <a:pt x="689" y="133"/>
                    <a:pt x="688" y="129"/>
                  </a:cubicBezTo>
                  <a:cubicBezTo>
                    <a:pt x="685" y="120"/>
                    <a:pt x="683" y="110"/>
                    <a:pt x="680" y="101"/>
                  </a:cubicBezTo>
                  <a:cubicBezTo>
                    <a:pt x="679" y="96"/>
                    <a:pt x="677" y="91"/>
                    <a:pt x="676" y="85"/>
                  </a:cubicBezTo>
                  <a:cubicBezTo>
                    <a:pt x="675" y="82"/>
                    <a:pt x="673" y="79"/>
                    <a:pt x="673" y="75"/>
                  </a:cubicBezTo>
                  <a:cubicBezTo>
                    <a:pt x="673" y="75"/>
                    <a:pt x="672" y="74"/>
                    <a:pt x="672" y="74"/>
                  </a:cubicBezTo>
                  <a:cubicBezTo>
                    <a:pt x="669" y="72"/>
                    <a:pt x="667" y="69"/>
                    <a:pt x="664" y="66"/>
                  </a:cubicBezTo>
                  <a:cubicBezTo>
                    <a:pt x="652" y="54"/>
                    <a:pt x="640" y="42"/>
                    <a:pt x="627" y="30"/>
                  </a:cubicBezTo>
                  <a:cubicBezTo>
                    <a:pt x="622" y="31"/>
                    <a:pt x="616" y="31"/>
                    <a:pt x="611" y="32"/>
                  </a:cubicBezTo>
                  <a:cubicBezTo>
                    <a:pt x="610" y="32"/>
                    <a:pt x="609" y="32"/>
                    <a:pt x="608" y="32"/>
                  </a:cubicBezTo>
                  <a:cubicBezTo>
                    <a:pt x="608" y="32"/>
                    <a:pt x="608" y="32"/>
                    <a:pt x="608" y="32"/>
                  </a:cubicBezTo>
                  <a:cubicBezTo>
                    <a:pt x="606" y="33"/>
                    <a:pt x="604" y="34"/>
                    <a:pt x="602" y="34"/>
                  </a:cubicBezTo>
                  <a:cubicBezTo>
                    <a:pt x="595" y="37"/>
                    <a:pt x="588" y="39"/>
                    <a:pt x="581" y="41"/>
                  </a:cubicBezTo>
                  <a:cubicBezTo>
                    <a:pt x="579" y="42"/>
                    <a:pt x="577" y="43"/>
                    <a:pt x="575" y="44"/>
                  </a:cubicBezTo>
                  <a:cubicBezTo>
                    <a:pt x="574" y="44"/>
                    <a:pt x="574" y="44"/>
                    <a:pt x="574" y="44"/>
                  </a:cubicBezTo>
                  <a:cubicBezTo>
                    <a:pt x="568" y="53"/>
                    <a:pt x="559" y="61"/>
                    <a:pt x="551" y="69"/>
                  </a:cubicBezTo>
                  <a:cubicBezTo>
                    <a:pt x="545" y="76"/>
                    <a:pt x="539" y="82"/>
                    <a:pt x="533" y="89"/>
                  </a:cubicBezTo>
                  <a:cubicBezTo>
                    <a:pt x="520" y="104"/>
                    <a:pt x="507" y="118"/>
                    <a:pt x="493" y="133"/>
                  </a:cubicBezTo>
                  <a:cubicBezTo>
                    <a:pt x="485" y="142"/>
                    <a:pt x="477" y="151"/>
                    <a:pt x="469" y="159"/>
                  </a:cubicBezTo>
                  <a:cubicBezTo>
                    <a:pt x="467" y="162"/>
                    <a:pt x="465" y="164"/>
                    <a:pt x="463" y="166"/>
                  </a:cubicBezTo>
                  <a:cubicBezTo>
                    <a:pt x="461" y="168"/>
                    <a:pt x="458" y="169"/>
                    <a:pt x="455" y="169"/>
                  </a:cubicBezTo>
                  <a:cubicBezTo>
                    <a:pt x="454" y="169"/>
                    <a:pt x="444" y="172"/>
                    <a:pt x="440" y="173"/>
                  </a:cubicBezTo>
                  <a:cubicBezTo>
                    <a:pt x="440" y="173"/>
                    <a:pt x="440" y="173"/>
                    <a:pt x="440" y="173"/>
                  </a:cubicBezTo>
                  <a:cubicBezTo>
                    <a:pt x="440" y="173"/>
                    <a:pt x="439" y="174"/>
                    <a:pt x="439" y="174"/>
                  </a:cubicBezTo>
                  <a:cubicBezTo>
                    <a:pt x="437" y="176"/>
                    <a:pt x="435" y="177"/>
                    <a:pt x="433" y="179"/>
                  </a:cubicBezTo>
                  <a:cubicBezTo>
                    <a:pt x="425" y="186"/>
                    <a:pt x="418" y="192"/>
                    <a:pt x="411" y="199"/>
                  </a:cubicBezTo>
                  <a:cubicBezTo>
                    <a:pt x="411" y="213"/>
                    <a:pt x="411" y="228"/>
                    <a:pt x="411" y="242"/>
                  </a:cubicBezTo>
                  <a:cubicBezTo>
                    <a:pt x="424" y="259"/>
                    <a:pt x="437" y="276"/>
                    <a:pt x="450" y="293"/>
                  </a:cubicBezTo>
                  <a:cubicBezTo>
                    <a:pt x="452" y="295"/>
                    <a:pt x="452" y="298"/>
                    <a:pt x="449" y="300"/>
                  </a:cubicBezTo>
                  <a:cubicBezTo>
                    <a:pt x="448" y="300"/>
                    <a:pt x="448" y="300"/>
                    <a:pt x="447" y="301"/>
                  </a:cubicBezTo>
                  <a:cubicBezTo>
                    <a:pt x="433" y="308"/>
                    <a:pt x="420" y="314"/>
                    <a:pt x="406" y="321"/>
                  </a:cubicBezTo>
                  <a:cubicBezTo>
                    <a:pt x="394" y="327"/>
                    <a:pt x="382" y="334"/>
                    <a:pt x="370" y="339"/>
                  </a:cubicBezTo>
                  <a:cubicBezTo>
                    <a:pt x="368" y="340"/>
                    <a:pt x="366" y="340"/>
                    <a:pt x="364" y="340"/>
                  </a:cubicBezTo>
                  <a:cubicBezTo>
                    <a:pt x="358" y="340"/>
                    <a:pt x="353" y="340"/>
                    <a:pt x="348" y="340"/>
                  </a:cubicBezTo>
                  <a:cubicBezTo>
                    <a:pt x="331" y="340"/>
                    <a:pt x="314" y="340"/>
                    <a:pt x="297" y="340"/>
                  </a:cubicBezTo>
                  <a:cubicBezTo>
                    <a:pt x="280" y="340"/>
                    <a:pt x="263" y="340"/>
                    <a:pt x="247" y="340"/>
                  </a:cubicBezTo>
                  <a:cubicBezTo>
                    <a:pt x="242" y="340"/>
                    <a:pt x="237" y="340"/>
                    <a:pt x="233" y="340"/>
                  </a:cubicBezTo>
                  <a:cubicBezTo>
                    <a:pt x="229" y="340"/>
                    <a:pt x="227" y="339"/>
                    <a:pt x="225" y="338"/>
                  </a:cubicBezTo>
                  <a:cubicBezTo>
                    <a:pt x="218" y="334"/>
                    <a:pt x="210" y="331"/>
                    <a:pt x="203" y="326"/>
                  </a:cubicBezTo>
                  <a:cubicBezTo>
                    <a:pt x="203" y="326"/>
                    <a:pt x="203" y="326"/>
                    <a:pt x="203" y="326"/>
                  </a:cubicBezTo>
                  <a:cubicBezTo>
                    <a:pt x="203" y="326"/>
                    <a:pt x="203" y="326"/>
                    <a:pt x="203" y="326"/>
                  </a:cubicBezTo>
                  <a:cubicBezTo>
                    <a:pt x="201" y="327"/>
                    <a:pt x="198" y="326"/>
                    <a:pt x="196" y="327"/>
                  </a:cubicBezTo>
                  <a:cubicBezTo>
                    <a:pt x="179" y="327"/>
                    <a:pt x="162" y="328"/>
                    <a:pt x="145" y="329"/>
                  </a:cubicBezTo>
                  <a:cubicBezTo>
                    <a:pt x="141" y="329"/>
                    <a:pt x="137" y="329"/>
                    <a:pt x="133" y="329"/>
                  </a:cubicBezTo>
                  <a:cubicBezTo>
                    <a:pt x="134" y="329"/>
                    <a:pt x="130" y="330"/>
                    <a:pt x="129" y="330"/>
                  </a:cubicBezTo>
                  <a:cubicBezTo>
                    <a:pt x="126" y="331"/>
                    <a:pt x="122" y="332"/>
                    <a:pt x="119" y="332"/>
                  </a:cubicBezTo>
                  <a:cubicBezTo>
                    <a:pt x="106" y="335"/>
                    <a:pt x="93" y="339"/>
                    <a:pt x="80" y="342"/>
                  </a:cubicBezTo>
                  <a:cubicBezTo>
                    <a:pt x="77" y="346"/>
                    <a:pt x="74" y="351"/>
                    <a:pt x="71" y="356"/>
                  </a:cubicBezTo>
                  <a:cubicBezTo>
                    <a:pt x="61" y="373"/>
                    <a:pt x="50" y="390"/>
                    <a:pt x="40" y="408"/>
                  </a:cubicBezTo>
                  <a:cubicBezTo>
                    <a:pt x="39" y="409"/>
                    <a:pt x="38" y="411"/>
                    <a:pt x="37" y="412"/>
                  </a:cubicBezTo>
                  <a:cubicBezTo>
                    <a:pt x="35" y="415"/>
                    <a:pt x="32" y="414"/>
                    <a:pt x="29" y="415"/>
                  </a:cubicBezTo>
                  <a:cubicBezTo>
                    <a:pt x="22" y="416"/>
                    <a:pt x="15" y="417"/>
                    <a:pt x="8" y="418"/>
                  </a:cubicBezTo>
                  <a:cubicBezTo>
                    <a:pt x="8" y="429"/>
                    <a:pt x="8" y="440"/>
                    <a:pt x="8" y="452"/>
                  </a:cubicBezTo>
                  <a:cubicBezTo>
                    <a:pt x="13" y="454"/>
                    <a:pt x="18" y="455"/>
                    <a:pt x="24" y="457"/>
                  </a:cubicBezTo>
                  <a:cubicBezTo>
                    <a:pt x="33" y="461"/>
                    <a:pt x="42" y="464"/>
                    <a:pt x="51" y="467"/>
                  </a:cubicBezTo>
                  <a:cubicBezTo>
                    <a:pt x="53" y="468"/>
                    <a:pt x="56" y="469"/>
                    <a:pt x="58" y="470"/>
                  </a:cubicBezTo>
                  <a:cubicBezTo>
                    <a:pt x="59" y="470"/>
                    <a:pt x="59" y="470"/>
                    <a:pt x="59" y="470"/>
                  </a:cubicBezTo>
                  <a:cubicBezTo>
                    <a:pt x="59" y="470"/>
                    <a:pt x="60" y="470"/>
                    <a:pt x="61" y="470"/>
                  </a:cubicBezTo>
                  <a:cubicBezTo>
                    <a:pt x="76" y="470"/>
                    <a:pt x="91" y="470"/>
                    <a:pt x="106" y="470"/>
                  </a:cubicBezTo>
                  <a:cubicBezTo>
                    <a:pt x="108" y="470"/>
                    <a:pt x="109" y="471"/>
                    <a:pt x="110" y="472"/>
                  </a:cubicBezTo>
                  <a:cubicBezTo>
                    <a:pt x="115" y="482"/>
                    <a:pt x="120" y="492"/>
                    <a:pt x="125" y="502"/>
                  </a:cubicBezTo>
                  <a:cubicBezTo>
                    <a:pt x="126" y="504"/>
                    <a:pt x="126" y="507"/>
                    <a:pt x="124" y="508"/>
                  </a:cubicBezTo>
                  <a:cubicBezTo>
                    <a:pt x="122" y="510"/>
                    <a:pt x="120" y="512"/>
                    <a:pt x="117" y="514"/>
                  </a:cubicBezTo>
                  <a:cubicBezTo>
                    <a:pt x="116" y="515"/>
                    <a:pt x="115" y="516"/>
                    <a:pt x="113" y="517"/>
                  </a:cubicBezTo>
                  <a:cubicBezTo>
                    <a:pt x="113" y="517"/>
                    <a:pt x="113" y="518"/>
                    <a:pt x="112" y="518"/>
                  </a:cubicBezTo>
                  <a:cubicBezTo>
                    <a:pt x="112" y="522"/>
                    <a:pt x="110" y="533"/>
                    <a:pt x="110" y="534"/>
                  </a:cubicBezTo>
                  <a:cubicBezTo>
                    <a:pt x="109" y="540"/>
                    <a:pt x="109" y="545"/>
                    <a:pt x="108" y="551"/>
                  </a:cubicBezTo>
                  <a:cubicBezTo>
                    <a:pt x="107" y="555"/>
                    <a:pt x="102" y="557"/>
                    <a:pt x="100" y="559"/>
                  </a:cubicBezTo>
                  <a:cubicBezTo>
                    <a:pt x="93" y="564"/>
                    <a:pt x="86" y="570"/>
                    <a:pt x="79" y="574"/>
                  </a:cubicBezTo>
                  <a:cubicBezTo>
                    <a:pt x="60" y="585"/>
                    <a:pt x="42" y="596"/>
                    <a:pt x="24" y="606"/>
                  </a:cubicBezTo>
                  <a:cubicBezTo>
                    <a:pt x="24" y="611"/>
                    <a:pt x="24" y="617"/>
                    <a:pt x="24" y="622"/>
                  </a:cubicBezTo>
                  <a:cubicBezTo>
                    <a:pt x="24" y="631"/>
                    <a:pt x="24" y="641"/>
                    <a:pt x="24" y="650"/>
                  </a:cubicBezTo>
                  <a:cubicBezTo>
                    <a:pt x="24" y="655"/>
                    <a:pt x="24" y="661"/>
                    <a:pt x="24" y="666"/>
                  </a:cubicBezTo>
                  <a:cubicBezTo>
                    <a:pt x="23" y="668"/>
                    <a:pt x="22" y="669"/>
                    <a:pt x="20" y="671"/>
                  </a:cubicBezTo>
                  <a:cubicBezTo>
                    <a:pt x="17" y="674"/>
                    <a:pt x="14" y="676"/>
                    <a:pt x="11" y="679"/>
                  </a:cubicBezTo>
                  <a:cubicBezTo>
                    <a:pt x="7" y="682"/>
                    <a:pt x="3" y="686"/>
                    <a:pt x="0" y="689"/>
                  </a:cubicBezTo>
                  <a:cubicBezTo>
                    <a:pt x="9" y="699"/>
                    <a:pt x="15" y="715"/>
                    <a:pt x="20" y="726"/>
                  </a:cubicBezTo>
                  <a:cubicBezTo>
                    <a:pt x="27" y="743"/>
                    <a:pt x="28" y="761"/>
                    <a:pt x="34" y="778"/>
                  </a:cubicBezTo>
                  <a:cubicBezTo>
                    <a:pt x="46" y="811"/>
                    <a:pt x="90" y="807"/>
                    <a:pt x="115" y="792"/>
                  </a:cubicBezTo>
                  <a:cubicBezTo>
                    <a:pt x="129" y="784"/>
                    <a:pt x="141" y="773"/>
                    <a:pt x="157" y="770"/>
                  </a:cubicBezTo>
                  <a:cubicBezTo>
                    <a:pt x="191" y="762"/>
                    <a:pt x="219" y="785"/>
                    <a:pt x="245" y="804"/>
                  </a:cubicBezTo>
                  <a:cubicBezTo>
                    <a:pt x="261" y="817"/>
                    <a:pt x="277" y="826"/>
                    <a:pt x="290" y="843"/>
                  </a:cubicBezTo>
                  <a:cubicBezTo>
                    <a:pt x="302" y="859"/>
                    <a:pt x="311" y="876"/>
                    <a:pt x="323" y="892"/>
                  </a:cubicBezTo>
                  <a:cubicBezTo>
                    <a:pt x="336" y="908"/>
                    <a:pt x="352" y="919"/>
                    <a:pt x="367" y="933"/>
                  </a:cubicBezTo>
                  <a:cubicBezTo>
                    <a:pt x="374" y="941"/>
                    <a:pt x="381" y="949"/>
                    <a:pt x="390" y="955"/>
                  </a:cubicBezTo>
                  <a:cubicBezTo>
                    <a:pt x="402" y="964"/>
                    <a:pt x="415" y="964"/>
                    <a:pt x="429" y="968"/>
                  </a:cubicBezTo>
                  <a:cubicBezTo>
                    <a:pt x="430" y="968"/>
                    <a:pt x="432" y="969"/>
                    <a:pt x="433" y="969"/>
                  </a:cubicBezTo>
                  <a:cubicBezTo>
                    <a:pt x="446" y="951"/>
                    <a:pt x="458" y="933"/>
                    <a:pt x="471" y="915"/>
                  </a:cubicBezTo>
                  <a:cubicBezTo>
                    <a:pt x="473" y="912"/>
                    <a:pt x="475" y="909"/>
                    <a:pt x="477" y="906"/>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5" name="Google Shape;1235;p124"/>
            <p:cNvSpPr/>
            <p:nvPr/>
          </p:nvSpPr>
          <p:spPr>
            <a:xfrm>
              <a:off x="4262438" y="4221163"/>
              <a:ext cx="760412" cy="1400175"/>
            </a:xfrm>
            <a:custGeom>
              <a:rect b="b" l="l" r="r" t="t"/>
              <a:pathLst>
                <a:path extrusionOk="0" h="1098" w="597">
                  <a:moveTo>
                    <a:pt x="597" y="501"/>
                  </a:moveTo>
                  <a:cubicBezTo>
                    <a:pt x="596" y="498"/>
                    <a:pt x="595" y="495"/>
                    <a:pt x="594" y="492"/>
                  </a:cubicBezTo>
                  <a:cubicBezTo>
                    <a:pt x="593" y="489"/>
                    <a:pt x="593" y="487"/>
                    <a:pt x="592" y="484"/>
                  </a:cubicBezTo>
                  <a:cubicBezTo>
                    <a:pt x="591" y="483"/>
                    <a:pt x="590" y="482"/>
                    <a:pt x="589" y="481"/>
                  </a:cubicBezTo>
                  <a:cubicBezTo>
                    <a:pt x="584" y="475"/>
                    <a:pt x="579" y="469"/>
                    <a:pt x="573" y="463"/>
                  </a:cubicBezTo>
                  <a:cubicBezTo>
                    <a:pt x="557" y="445"/>
                    <a:pt x="542" y="428"/>
                    <a:pt x="526" y="410"/>
                  </a:cubicBezTo>
                  <a:cubicBezTo>
                    <a:pt x="519" y="403"/>
                    <a:pt x="513" y="396"/>
                    <a:pt x="507" y="389"/>
                  </a:cubicBezTo>
                  <a:cubicBezTo>
                    <a:pt x="505" y="386"/>
                    <a:pt x="500" y="382"/>
                    <a:pt x="499" y="379"/>
                  </a:cubicBezTo>
                  <a:cubicBezTo>
                    <a:pt x="498" y="376"/>
                    <a:pt x="498" y="372"/>
                    <a:pt x="498" y="369"/>
                  </a:cubicBezTo>
                  <a:cubicBezTo>
                    <a:pt x="498" y="363"/>
                    <a:pt x="497" y="357"/>
                    <a:pt x="497" y="351"/>
                  </a:cubicBezTo>
                  <a:cubicBezTo>
                    <a:pt x="497" y="345"/>
                    <a:pt x="496" y="339"/>
                    <a:pt x="498" y="333"/>
                  </a:cubicBezTo>
                  <a:cubicBezTo>
                    <a:pt x="500" y="322"/>
                    <a:pt x="502" y="311"/>
                    <a:pt x="504" y="300"/>
                  </a:cubicBezTo>
                  <a:cubicBezTo>
                    <a:pt x="505" y="296"/>
                    <a:pt x="505" y="292"/>
                    <a:pt x="506" y="288"/>
                  </a:cubicBezTo>
                  <a:cubicBezTo>
                    <a:pt x="506" y="287"/>
                    <a:pt x="506" y="287"/>
                    <a:pt x="506" y="287"/>
                  </a:cubicBezTo>
                  <a:cubicBezTo>
                    <a:pt x="503" y="266"/>
                    <a:pt x="500" y="246"/>
                    <a:pt x="496" y="225"/>
                  </a:cubicBezTo>
                  <a:cubicBezTo>
                    <a:pt x="496" y="220"/>
                    <a:pt x="495" y="215"/>
                    <a:pt x="494" y="211"/>
                  </a:cubicBezTo>
                  <a:cubicBezTo>
                    <a:pt x="494" y="208"/>
                    <a:pt x="493" y="205"/>
                    <a:pt x="493" y="203"/>
                  </a:cubicBezTo>
                  <a:cubicBezTo>
                    <a:pt x="493" y="203"/>
                    <a:pt x="493" y="202"/>
                    <a:pt x="493" y="202"/>
                  </a:cubicBezTo>
                  <a:cubicBezTo>
                    <a:pt x="493" y="202"/>
                    <a:pt x="493" y="202"/>
                    <a:pt x="492" y="202"/>
                  </a:cubicBezTo>
                  <a:cubicBezTo>
                    <a:pt x="491" y="199"/>
                    <a:pt x="490" y="197"/>
                    <a:pt x="489" y="194"/>
                  </a:cubicBezTo>
                  <a:cubicBezTo>
                    <a:pt x="478" y="174"/>
                    <a:pt x="468" y="155"/>
                    <a:pt x="458" y="135"/>
                  </a:cubicBezTo>
                  <a:cubicBezTo>
                    <a:pt x="454" y="126"/>
                    <a:pt x="449" y="117"/>
                    <a:pt x="445" y="109"/>
                  </a:cubicBezTo>
                  <a:cubicBezTo>
                    <a:pt x="443" y="105"/>
                    <a:pt x="441" y="102"/>
                    <a:pt x="441" y="98"/>
                  </a:cubicBezTo>
                  <a:cubicBezTo>
                    <a:pt x="440" y="80"/>
                    <a:pt x="441" y="62"/>
                    <a:pt x="441" y="44"/>
                  </a:cubicBezTo>
                  <a:cubicBezTo>
                    <a:pt x="438" y="29"/>
                    <a:pt x="435" y="15"/>
                    <a:pt x="432" y="0"/>
                  </a:cubicBezTo>
                  <a:cubicBezTo>
                    <a:pt x="429" y="2"/>
                    <a:pt x="425" y="5"/>
                    <a:pt x="422" y="8"/>
                  </a:cubicBezTo>
                  <a:cubicBezTo>
                    <a:pt x="384" y="37"/>
                    <a:pt x="346" y="67"/>
                    <a:pt x="308" y="97"/>
                  </a:cubicBezTo>
                  <a:cubicBezTo>
                    <a:pt x="307" y="98"/>
                    <a:pt x="305" y="99"/>
                    <a:pt x="303" y="98"/>
                  </a:cubicBezTo>
                  <a:cubicBezTo>
                    <a:pt x="288" y="87"/>
                    <a:pt x="272" y="77"/>
                    <a:pt x="257" y="67"/>
                  </a:cubicBezTo>
                  <a:cubicBezTo>
                    <a:pt x="245" y="77"/>
                    <a:pt x="233" y="87"/>
                    <a:pt x="220" y="97"/>
                  </a:cubicBezTo>
                  <a:cubicBezTo>
                    <a:pt x="219" y="98"/>
                    <a:pt x="217" y="99"/>
                    <a:pt x="215" y="98"/>
                  </a:cubicBezTo>
                  <a:cubicBezTo>
                    <a:pt x="203" y="89"/>
                    <a:pt x="192" y="81"/>
                    <a:pt x="180" y="73"/>
                  </a:cubicBezTo>
                  <a:cubicBezTo>
                    <a:pt x="174" y="68"/>
                    <a:pt x="168" y="64"/>
                    <a:pt x="162" y="60"/>
                  </a:cubicBezTo>
                  <a:cubicBezTo>
                    <a:pt x="161" y="58"/>
                    <a:pt x="159" y="57"/>
                    <a:pt x="157" y="56"/>
                  </a:cubicBezTo>
                  <a:cubicBezTo>
                    <a:pt x="157" y="56"/>
                    <a:pt x="157" y="56"/>
                    <a:pt x="157" y="56"/>
                  </a:cubicBezTo>
                  <a:cubicBezTo>
                    <a:pt x="157" y="56"/>
                    <a:pt x="156" y="56"/>
                    <a:pt x="156" y="56"/>
                  </a:cubicBezTo>
                  <a:cubicBezTo>
                    <a:pt x="147" y="54"/>
                    <a:pt x="138" y="53"/>
                    <a:pt x="130" y="50"/>
                  </a:cubicBezTo>
                  <a:cubicBezTo>
                    <a:pt x="128" y="49"/>
                    <a:pt x="126" y="48"/>
                    <a:pt x="124" y="47"/>
                  </a:cubicBezTo>
                  <a:cubicBezTo>
                    <a:pt x="124" y="47"/>
                    <a:pt x="123" y="47"/>
                    <a:pt x="123" y="47"/>
                  </a:cubicBezTo>
                  <a:cubicBezTo>
                    <a:pt x="123" y="47"/>
                    <a:pt x="123" y="47"/>
                    <a:pt x="123" y="47"/>
                  </a:cubicBezTo>
                  <a:cubicBezTo>
                    <a:pt x="121" y="47"/>
                    <a:pt x="117" y="49"/>
                    <a:pt x="115" y="50"/>
                  </a:cubicBezTo>
                  <a:cubicBezTo>
                    <a:pt x="108" y="55"/>
                    <a:pt x="101" y="60"/>
                    <a:pt x="95" y="65"/>
                  </a:cubicBezTo>
                  <a:cubicBezTo>
                    <a:pt x="93" y="66"/>
                    <a:pt x="92" y="68"/>
                    <a:pt x="90" y="69"/>
                  </a:cubicBezTo>
                  <a:cubicBezTo>
                    <a:pt x="92" y="67"/>
                    <a:pt x="90" y="69"/>
                    <a:pt x="89" y="70"/>
                  </a:cubicBezTo>
                  <a:cubicBezTo>
                    <a:pt x="88" y="71"/>
                    <a:pt x="87" y="73"/>
                    <a:pt x="86" y="74"/>
                  </a:cubicBezTo>
                  <a:cubicBezTo>
                    <a:pt x="84" y="77"/>
                    <a:pt x="82" y="81"/>
                    <a:pt x="80" y="83"/>
                  </a:cubicBezTo>
                  <a:cubicBezTo>
                    <a:pt x="80" y="84"/>
                    <a:pt x="80" y="86"/>
                    <a:pt x="80" y="87"/>
                  </a:cubicBezTo>
                  <a:cubicBezTo>
                    <a:pt x="80" y="93"/>
                    <a:pt x="80" y="99"/>
                    <a:pt x="80" y="104"/>
                  </a:cubicBezTo>
                  <a:cubicBezTo>
                    <a:pt x="87" y="110"/>
                    <a:pt x="95" y="115"/>
                    <a:pt x="103" y="121"/>
                  </a:cubicBezTo>
                  <a:cubicBezTo>
                    <a:pt x="111" y="127"/>
                    <a:pt x="120" y="133"/>
                    <a:pt x="129" y="139"/>
                  </a:cubicBezTo>
                  <a:cubicBezTo>
                    <a:pt x="131" y="141"/>
                    <a:pt x="132" y="143"/>
                    <a:pt x="131" y="146"/>
                  </a:cubicBezTo>
                  <a:cubicBezTo>
                    <a:pt x="131" y="150"/>
                    <a:pt x="131" y="155"/>
                    <a:pt x="131" y="160"/>
                  </a:cubicBezTo>
                  <a:cubicBezTo>
                    <a:pt x="130" y="172"/>
                    <a:pt x="129" y="184"/>
                    <a:pt x="129" y="196"/>
                  </a:cubicBezTo>
                  <a:cubicBezTo>
                    <a:pt x="129" y="199"/>
                    <a:pt x="128" y="202"/>
                    <a:pt x="126" y="204"/>
                  </a:cubicBezTo>
                  <a:cubicBezTo>
                    <a:pt x="123" y="207"/>
                    <a:pt x="120" y="211"/>
                    <a:pt x="116" y="214"/>
                  </a:cubicBezTo>
                  <a:cubicBezTo>
                    <a:pt x="115" y="228"/>
                    <a:pt x="114" y="242"/>
                    <a:pt x="113" y="256"/>
                  </a:cubicBezTo>
                  <a:cubicBezTo>
                    <a:pt x="110" y="300"/>
                    <a:pt x="107" y="344"/>
                    <a:pt x="104" y="388"/>
                  </a:cubicBezTo>
                  <a:cubicBezTo>
                    <a:pt x="104" y="391"/>
                    <a:pt x="104" y="394"/>
                    <a:pt x="102" y="397"/>
                  </a:cubicBezTo>
                  <a:cubicBezTo>
                    <a:pt x="98" y="404"/>
                    <a:pt x="93" y="410"/>
                    <a:pt x="88" y="417"/>
                  </a:cubicBezTo>
                  <a:cubicBezTo>
                    <a:pt x="78" y="431"/>
                    <a:pt x="68" y="446"/>
                    <a:pt x="58" y="460"/>
                  </a:cubicBezTo>
                  <a:cubicBezTo>
                    <a:pt x="86" y="475"/>
                    <a:pt x="104" y="510"/>
                    <a:pt x="117" y="537"/>
                  </a:cubicBezTo>
                  <a:cubicBezTo>
                    <a:pt x="126" y="556"/>
                    <a:pt x="128" y="575"/>
                    <a:pt x="131" y="596"/>
                  </a:cubicBezTo>
                  <a:cubicBezTo>
                    <a:pt x="133" y="610"/>
                    <a:pt x="135" y="622"/>
                    <a:pt x="128" y="635"/>
                  </a:cubicBezTo>
                  <a:cubicBezTo>
                    <a:pt x="118" y="654"/>
                    <a:pt x="101" y="663"/>
                    <a:pt x="87" y="677"/>
                  </a:cubicBezTo>
                  <a:cubicBezTo>
                    <a:pt x="71" y="694"/>
                    <a:pt x="65" y="717"/>
                    <a:pt x="61" y="739"/>
                  </a:cubicBezTo>
                  <a:cubicBezTo>
                    <a:pt x="54" y="780"/>
                    <a:pt x="41" y="817"/>
                    <a:pt x="14" y="850"/>
                  </a:cubicBezTo>
                  <a:cubicBezTo>
                    <a:pt x="4" y="861"/>
                    <a:pt x="0" y="871"/>
                    <a:pt x="5" y="887"/>
                  </a:cubicBezTo>
                  <a:cubicBezTo>
                    <a:pt x="6" y="891"/>
                    <a:pt x="10" y="895"/>
                    <a:pt x="12" y="898"/>
                  </a:cubicBezTo>
                  <a:cubicBezTo>
                    <a:pt x="15" y="904"/>
                    <a:pt x="16" y="910"/>
                    <a:pt x="17" y="916"/>
                  </a:cubicBezTo>
                  <a:cubicBezTo>
                    <a:pt x="18" y="935"/>
                    <a:pt x="6" y="952"/>
                    <a:pt x="5" y="971"/>
                  </a:cubicBezTo>
                  <a:cubicBezTo>
                    <a:pt x="4" y="997"/>
                    <a:pt x="5" y="1023"/>
                    <a:pt x="8" y="1049"/>
                  </a:cubicBezTo>
                  <a:cubicBezTo>
                    <a:pt x="9" y="1054"/>
                    <a:pt x="10" y="1060"/>
                    <a:pt x="9" y="1066"/>
                  </a:cubicBezTo>
                  <a:cubicBezTo>
                    <a:pt x="8" y="1069"/>
                    <a:pt x="1" y="1079"/>
                    <a:pt x="1" y="1081"/>
                  </a:cubicBezTo>
                  <a:cubicBezTo>
                    <a:pt x="8" y="1087"/>
                    <a:pt x="15" y="1092"/>
                    <a:pt x="22" y="1098"/>
                  </a:cubicBezTo>
                  <a:cubicBezTo>
                    <a:pt x="24" y="1096"/>
                    <a:pt x="26" y="1095"/>
                    <a:pt x="28" y="1095"/>
                  </a:cubicBezTo>
                  <a:cubicBezTo>
                    <a:pt x="31" y="1094"/>
                    <a:pt x="35" y="1092"/>
                    <a:pt x="38" y="1091"/>
                  </a:cubicBezTo>
                  <a:cubicBezTo>
                    <a:pt x="53" y="1086"/>
                    <a:pt x="61" y="1080"/>
                    <a:pt x="73" y="1071"/>
                  </a:cubicBezTo>
                  <a:cubicBezTo>
                    <a:pt x="92" y="1057"/>
                    <a:pt x="113" y="1046"/>
                    <a:pt x="132" y="1031"/>
                  </a:cubicBezTo>
                  <a:cubicBezTo>
                    <a:pt x="146" y="1021"/>
                    <a:pt x="156" y="1011"/>
                    <a:pt x="158" y="992"/>
                  </a:cubicBezTo>
                  <a:cubicBezTo>
                    <a:pt x="159" y="985"/>
                    <a:pt x="159" y="977"/>
                    <a:pt x="160" y="969"/>
                  </a:cubicBezTo>
                  <a:cubicBezTo>
                    <a:pt x="163" y="949"/>
                    <a:pt x="167" y="928"/>
                    <a:pt x="174" y="909"/>
                  </a:cubicBezTo>
                  <a:cubicBezTo>
                    <a:pt x="181" y="892"/>
                    <a:pt x="191" y="875"/>
                    <a:pt x="205" y="862"/>
                  </a:cubicBezTo>
                  <a:cubicBezTo>
                    <a:pt x="213" y="855"/>
                    <a:pt x="225" y="850"/>
                    <a:pt x="231" y="840"/>
                  </a:cubicBezTo>
                  <a:cubicBezTo>
                    <a:pt x="237" y="829"/>
                    <a:pt x="238" y="815"/>
                    <a:pt x="240" y="803"/>
                  </a:cubicBezTo>
                  <a:cubicBezTo>
                    <a:pt x="248" y="758"/>
                    <a:pt x="266" y="724"/>
                    <a:pt x="300" y="693"/>
                  </a:cubicBezTo>
                  <a:cubicBezTo>
                    <a:pt x="316" y="677"/>
                    <a:pt x="333" y="661"/>
                    <a:pt x="350" y="647"/>
                  </a:cubicBezTo>
                  <a:cubicBezTo>
                    <a:pt x="358" y="641"/>
                    <a:pt x="366" y="636"/>
                    <a:pt x="373" y="630"/>
                  </a:cubicBezTo>
                  <a:cubicBezTo>
                    <a:pt x="380" y="622"/>
                    <a:pt x="385" y="614"/>
                    <a:pt x="392" y="606"/>
                  </a:cubicBezTo>
                  <a:cubicBezTo>
                    <a:pt x="404" y="595"/>
                    <a:pt x="421" y="581"/>
                    <a:pt x="437" y="576"/>
                  </a:cubicBezTo>
                  <a:cubicBezTo>
                    <a:pt x="447" y="574"/>
                    <a:pt x="459" y="576"/>
                    <a:pt x="469" y="574"/>
                  </a:cubicBezTo>
                  <a:cubicBezTo>
                    <a:pt x="478" y="573"/>
                    <a:pt x="487" y="569"/>
                    <a:pt x="497" y="568"/>
                  </a:cubicBezTo>
                  <a:cubicBezTo>
                    <a:pt x="502" y="568"/>
                    <a:pt x="507" y="569"/>
                    <a:pt x="510" y="571"/>
                  </a:cubicBezTo>
                  <a:cubicBezTo>
                    <a:pt x="513" y="568"/>
                    <a:pt x="516" y="566"/>
                    <a:pt x="519" y="563"/>
                  </a:cubicBezTo>
                  <a:cubicBezTo>
                    <a:pt x="545" y="543"/>
                    <a:pt x="571" y="522"/>
                    <a:pt x="597" y="501"/>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6" name="Google Shape;1236;p124"/>
            <p:cNvSpPr/>
            <p:nvPr/>
          </p:nvSpPr>
          <p:spPr>
            <a:xfrm>
              <a:off x="4921250" y="4778375"/>
              <a:ext cx="984249" cy="865189"/>
            </a:xfrm>
            <a:custGeom>
              <a:rect b="b" l="l" r="r" t="t"/>
              <a:pathLst>
                <a:path extrusionOk="0" h="679" w="773">
                  <a:moveTo>
                    <a:pt x="576" y="675"/>
                  </a:moveTo>
                  <a:cubicBezTo>
                    <a:pt x="576" y="675"/>
                    <a:pt x="578" y="674"/>
                    <a:pt x="580" y="674"/>
                  </a:cubicBezTo>
                  <a:cubicBezTo>
                    <a:pt x="580" y="674"/>
                    <a:pt x="580" y="674"/>
                    <a:pt x="581" y="674"/>
                  </a:cubicBezTo>
                  <a:cubicBezTo>
                    <a:pt x="582" y="673"/>
                    <a:pt x="584" y="672"/>
                    <a:pt x="585" y="671"/>
                  </a:cubicBezTo>
                  <a:cubicBezTo>
                    <a:pt x="590" y="668"/>
                    <a:pt x="596" y="665"/>
                    <a:pt x="601" y="662"/>
                  </a:cubicBezTo>
                  <a:cubicBezTo>
                    <a:pt x="602" y="657"/>
                    <a:pt x="602" y="652"/>
                    <a:pt x="602" y="646"/>
                  </a:cubicBezTo>
                  <a:cubicBezTo>
                    <a:pt x="602" y="646"/>
                    <a:pt x="602" y="646"/>
                    <a:pt x="602" y="645"/>
                  </a:cubicBezTo>
                  <a:cubicBezTo>
                    <a:pt x="601" y="644"/>
                    <a:pt x="599" y="643"/>
                    <a:pt x="597" y="642"/>
                  </a:cubicBezTo>
                  <a:cubicBezTo>
                    <a:pt x="594" y="639"/>
                    <a:pt x="591" y="635"/>
                    <a:pt x="589" y="631"/>
                  </a:cubicBezTo>
                  <a:cubicBezTo>
                    <a:pt x="586" y="624"/>
                    <a:pt x="588" y="615"/>
                    <a:pt x="588" y="608"/>
                  </a:cubicBezTo>
                  <a:cubicBezTo>
                    <a:pt x="589" y="599"/>
                    <a:pt x="591" y="592"/>
                    <a:pt x="596" y="585"/>
                  </a:cubicBezTo>
                  <a:cubicBezTo>
                    <a:pt x="599" y="578"/>
                    <a:pt x="598" y="568"/>
                    <a:pt x="595" y="561"/>
                  </a:cubicBezTo>
                  <a:cubicBezTo>
                    <a:pt x="592" y="552"/>
                    <a:pt x="588" y="544"/>
                    <a:pt x="589" y="534"/>
                  </a:cubicBezTo>
                  <a:cubicBezTo>
                    <a:pt x="590" y="525"/>
                    <a:pt x="595" y="516"/>
                    <a:pt x="599" y="508"/>
                  </a:cubicBezTo>
                  <a:cubicBezTo>
                    <a:pt x="602" y="501"/>
                    <a:pt x="606" y="493"/>
                    <a:pt x="611" y="487"/>
                  </a:cubicBezTo>
                  <a:cubicBezTo>
                    <a:pt x="619" y="476"/>
                    <a:pt x="620" y="460"/>
                    <a:pt x="631" y="450"/>
                  </a:cubicBezTo>
                  <a:cubicBezTo>
                    <a:pt x="636" y="445"/>
                    <a:pt x="644" y="444"/>
                    <a:pt x="651" y="441"/>
                  </a:cubicBezTo>
                  <a:cubicBezTo>
                    <a:pt x="658" y="439"/>
                    <a:pt x="665" y="437"/>
                    <a:pt x="673" y="435"/>
                  </a:cubicBezTo>
                  <a:cubicBezTo>
                    <a:pt x="675" y="434"/>
                    <a:pt x="678" y="433"/>
                    <a:pt x="680" y="434"/>
                  </a:cubicBezTo>
                  <a:cubicBezTo>
                    <a:pt x="684" y="435"/>
                    <a:pt x="688" y="436"/>
                    <a:pt x="692" y="437"/>
                  </a:cubicBezTo>
                  <a:cubicBezTo>
                    <a:pt x="705" y="440"/>
                    <a:pt x="717" y="443"/>
                    <a:pt x="730" y="446"/>
                  </a:cubicBezTo>
                  <a:cubicBezTo>
                    <a:pt x="734" y="447"/>
                    <a:pt x="738" y="448"/>
                    <a:pt x="742" y="449"/>
                  </a:cubicBezTo>
                  <a:cubicBezTo>
                    <a:pt x="742" y="449"/>
                    <a:pt x="742" y="449"/>
                    <a:pt x="742" y="449"/>
                  </a:cubicBezTo>
                  <a:cubicBezTo>
                    <a:pt x="743" y="449"/>
                    <a:pt x="743" y="449"/>
                    <a:pt x="743" y="449"/>
                  </a:cubicBezTo>
                  <a:cubicBezTo>
                    <a:pt x="745" y="449"/>
                    <a:pt x="748" y="448"/>
                    <a:pt x="751" y="448"/>
                  </a:cubicBezTo>
                  <a:cubicBezTo>
                    <a:pt x="753" y="448"/>
                    <a:pt x="755" y="448"/>
                    <a:pt x="757" y="447"/>
                  </a:cubicBezTo>
                  <a:cubicBezTo>
                    <a:pt x="757" y="447"/>
                    <a:pt x="757" y="447"/>
                    <a:pt x="758" y="447"/>
                  </a:cubicBezTo>
                  <a:cubicBezTo>
                    <a:pt x="759" y="447"/>
                    <a:pt x="760" y="446"/>
                    <a:pt x="761" y="446"/>
                  </a:cubicBezTo>
                  <a:cubicBezTo>
                    <a:pt x="765" y="445"/>
                    <a:pt x="769" y="444"/>
                    <a:pt x="772" y="442"/>
                  </a:cubicBezTo>
                  <a:cubicBezTo>
                    <a:pt x="772" y="433"/>
                    <a:pt x="773" y="424"/>
                    <a:pt x="773" y="414"/>
                  </a:cubicBezTo>
                  <a:cubicBezTo>
                    <a:pt x="773" y="398"/>
                    <a:pt x="773" y="381"/>
                    <a:pt x="773" y="365"/>
                  </a:cubicBezTo>
                  <a:cubicBezTo>
                    <a:pt x="773" y="349"/>
                    <a:pt x="773" y="334"/>
                    <a:pt x="773" y="318"/>
                  </a:cubicBezTo>
                  <a:cubicBezTo>
                    <a:pt x="773" y="314"/>
                    <a:pt x="773" y="309"/>
                    <a:pt x="773" y="304"/>
                  </a:cubicBezTo>
                  <a:cubicBezTo>
                    <a:pt x="773" y="303"/>
                    <a:pt x="772" y="302"/>
                    <a:pt x="773" y="301"/>
                  </a:cubicBezTo>
                  <a:cubicBezTo>
                    <a:pt x="773" y="300"/>
                    <a:pt x="773" y="300"/>
                    <a:pt x="773" y="300"/>
                  </a:cubicBezTo>
                  <a:cubicBezTo>
                    <a:pt x="768" y="282"/>
                    <a:pt x="762" y="264"/>
                    <a:pt x="756" y="246"/>
                  </a:cubicBezTo>
                  <a:cubicBezTo>
                    <a:pt x="747" y="215"/>
                    <a:pt x="737" y="183"/>
                    <a:pt x="727" y="151"/>
                  </a:cubicBezTo>
                  <a:cubicBezTo>
                    <a:pt x="723" y="138"/>
                    <a:pt x="720" y="126"/>
                    <a:pt x="716" y="114"/>
                  </a:cubicBezTo>
                  <a:cubicBezTo>
                    <a:pt x="715" y="110"/>
                    <a:pt x="714" y="106"/>
                    <a:pt x="712" y="102"/>
                  </a:cubicBezTo>
                  <a:cubicBezTo>
                    <a:pt x="712" y="101"/>
                    <a:pt x="712" y="100"/>
                    <a:pt x="711" y="99"/>
                  </a:cubicBezTo>
                  <a:cubicBezTo>
                    <a:pt x="711" y="99"/>
                    <a:pt x="711" y="99"/>
                    <a:pt x="711" y="99"/>
                  </a:cubicBezTo>
                  <a:cubicBezTo>
                    <a:pt x="711" y="99"/>
                    <a:pt x="711" y="98"/>
                    <a:pt x="711" y="98"/>
                  </a:cubicBezTo>
                  <a:cubicBezTo>
                    <a:pt x="710" y="96"/>
                    <a:pt x="710" y="93"/>
                    <a:pt x="710" y="91"/>
                  </a:cubicBezTo>
                  <a:cubicBezTo>
                    <a:pt x="710" y="86"/>
                    <a:pt x="710" y="81"/>
                    <a:pt x="710" y="76"/>
                  </a:cubicBezTo>
                  <a:cubicBezTo>
                    <a:pt x="709" y="69"/>
                    <a:pt x="709" y="62"/>
                    <a:pt x="709" y="55"/>
                  </a:cubicBezTo>
                  <a:cubicBezTo>
                    <a:pt x="693" y="37"/>
                    <a:pt x="678" y="18"/>
                    <a:pt x="663" y="0"/>
                  </a:cubicBezTo>
                  <a:cubicBezTo>
                    <a:pt x="652" y="7"/>
                    <a:pt x="640" y="14"/>
                    <a:pt x="629" y="22"/>
                  </a:cubicBezTo>
                  <a:cubicBezTo>
                    <a:pt x="626" y="31"/>
                    <a:pt x="623" y="40"/>
                    <a:pt x="619" y="50"/>
                  </a:cubicBezTo>
                  <a:cubicBezTo>
                    <a:pt x="619" y="52"/>
                    <a:pt x="617" y="53"/>
                    <a:pt x="615" y="53"/>
                  </a:cubicBezTo>
                  <a:cubicBezTo>
                    <a:pt x="609" y="53"/>
                    <a:pt x="602" y="53"/>
                    <a:pt x="596" y="53"/>
                  </a:cubicBezTo>
                  <a:cubicBezTo>
                    <a:pt x="588" y="53"/>
                    <a:pt x="580" y="53"/>
                    <a:pt x="572" y="53"/>
                  </a:cubicBezTo>
                  <a:cubicBezTo>
                    <a:pt x="570" y="53"/>
                    <a:pt x="569" y="53"/>
                    <a:pt x="567" y="53"/>
                  </a:cubicBezTo>
                  <a:cubicBezTo>
                    <a:pt x="564" y="53"/>
                    <a:pt x="563" y="51"/>
                    <a:pt x="562" y="50"/>
                  </a:cubicBezTo>
                  <a:cubicBezTo>
                    <a:pt x="554" y="40"/>
                    <a:pt x="545" y="30"/>
                    <a:pt x="537" y="20"/>
                  </a:cubicBezTo>
                  <a:cubicBezTo>
                    <a:pt x="531" y="21"/>
                    <a:pt x="526" y="21"/>
                    <a:pt x="520" y="21"/>
                  </a:cubicBezTo>
                  <a:cubicBezTo>
                    <a:pt x="518" y="24"/>
                    <a:pt x="516" y="26"/>
                    <a:pt x="513" y="29"/>
                  </a:cubicBezTo>
                  <a:cubicBezTo>
                    <a:pt x="511" y="31"/>
                    <a:pt x="508" y="35"/>
                    <a:pt x="505" y="36"/>
                  </a:cubicBezTo>
                  <a:cubicBezTo>
                    <a:pt x="497" y="38"/>
                    <a:pt x="488" y="38"/>
                    <a:pt x="480" y="39"/>
                  </a:cubicBezTo>
                  <a:cubicBezTo>
                    <a:pt x="476" y="39"/>
                    <a:pt x="471" y="40"/>
                    <a:pt x="467" y="37"/>
                  </a:cubicBezTo>
                  <a:cubicBezTo>
                    <a:pt x="459" y="29"/>
                    <a:pt x="450" y="21"/>
                    <a:pt x="442" y="12"/>
                  </a:cubicBezTo>
                  <a:cubicBezTo>
                    <a:pt x="434" y="12"/>
                    <a:pt x="426" y="12"/>
                    <a:pt x="418" y="12"/>
                  </a:cubicBezTo>
                  <a:cubicBezTo>
                    <a:pt x="412" y="20"/>
                    <a:pt x="405" y="27"/>
                    <a:pt x="396" y="31"/>
                  </a:cubicBezTo>
                  <a:cubicBezTo>
                    <a:pt x="386" y="36"/>
                    <a:pt x="375" y="38"/>
                    <a:pt x="364" y="40"/>
                  </a:cubicBezTo>
                  <a:cubicBezTo>
                    <a:pt x="361" y="49"/>
                    <a:pt x="356" y="60"/>
                    <a:pt x="347" y="63"/>
                  </a:cubicBezTo>
                  <a:cubicBezTo>
                    <a:pt x="341" y="65"/>
                    <a:pt x="334" y="61"/>
                    <a:pt x="329" y="60"/>
                  </a:cubicBezTo>
                  <a:cubicBezTo>
                    <a:pt x="322" y="58"/>
                    <a:pt x="314" y="56"/>
                    <a:pt x="307" y="54"/>
                  </a:cubicBezTo>
                  <a:cubicBezTo>
                    <a:pt x="305" y="54"/>
                    <a:pt x="303" y="54"/>
                    <a:pt x="301" y="53"/>
                  </a:cubicBezTo>
                  <a:cubicBezTo>
                    <a:pt x="301" y="53"/>
                    <a:pt x="301" y="53"/>
                    <a:pt x="301" y="53"/>
                  </a:cubicBezTo>
                  <a:cubicBezTo>
                    <a:pt x="301" y="53"/>
                    <a:pt x="301" y="53"/>
                    <a:pt x="301" y="53"/>
                  </a:cubicBezTo>
                  <a:cubicBezTo>
                    <a:pt x="296" y="53"/>
                    <a:pt x="291" y="52"/>
                    <a:pt x="286" y="52"/>
                  </a:cubicBezTo>
                  <a:cubicBezTo>
                    <a:pt x="281" y="51"/>
                    <a:pt x="275" y="51"/>
                    <a:pt x="270" y="50"/>
                  </a:cubicBezTo>
                  <a:cubicBezTo>
                    <a:pt x="267" y="50"/>
                    <a:pt x="265" y="50"/>
                    <a:pt x="263" y="48"/>
                  </a:cubicBezTo>
                  <a:cubicBezTo>
                    <a:pt x="257" y="44"/>
                    <a:pt x="250" y="39"/>
                    <a:pt x="244" y="35"/>
                  </a:cubicBezTo>
                  <a:cubicBezTo>
                    <a:pt x="235" y="44"/>
                    <a:pt x="226" y="53"/>
                    <a:pt x="217" y="62"/>
                  </a:cubicBezTo>
                  <a:cubicBezTo>
                    <a:pt x="204" y="76"/>
                    <a:pt x="190" y="89"/>
                    <a:pt x="176" y="103"/>
                  </a:cubicBezTo>
                  <a:cubicBezTo>
                    <a:pt x="173" y="107"/>
                    <a:pt x="169" y="111"/>
                    <a:pt x="165" y="115"/>
                  </a:cubicBezTo>
                  <a:cubicBezTo>
                    <a:pt x="161" y="119"/>
                    <a:pt x="154" y="117"/>
                    <a:pt x="149" y="117"/>
                  </a:cubicBezTo>
                  <a:cubicBezTo>
                    <a:pt x="146" y="117"/>
                    <a:pt x="143" y="118"/>
                    <a:pt x="141" y="116"/>
                  </a:cubicBezTo>
                  <a:cubicBezTo>
                    <a:pt x="139" y="115"/>
                    <a:pt x="138" y="113"/>
                    <a:pt x="136" y="112"/>
                  </a:cubicBezTo>
                  <a:cubicBezTo>
                    <a:pt x="130" y="107"/>
                    <a:pt x="123" y="101"/>
                    <a:pt x="116" y="96"/>
                  </a:cubicBezTo>
                  <a:cubicBezTo>
                    <a:pt x="106" y="88"/>
                    <a:pt x="95" y="80"/>
                    <a:pt x="85" y="71"/>
                  </a:cubicBezTo>
                  <a:cubicBezTo>
                    <a:pt x="82" y="74"/>
                    <a:pt x="80" y="76"/>
                    <a:pt x="77" y="78"/>
                  </a:cubicBezTo>
                  <a:cubicBezTo>
                    <a:pt x="51" y="99"/>
                    <a:pt x="26" y="119"/>
                    <a:pt x="0" y="140"/>
                  </a:cubicBezTo>
                  <a:cubicBezTo>
                    <a:pt x="11" y="154"/>
                    <a:pt x="7" y="183"/>
                    <a:pt x="6" y="199"/>
                  </a:cubicBezTo>
                  <a:cubicBezTo>
                    <a:pt x="5" y="209"/>
                    <a:pt x="1" y="220"/>
                    <a:pt x="1" y="229"/>
                  </a:cubicBezTo>
                  <a:cubicBezTo>
                    <a:pt x="2" y="256"/>
                    <a:pt x="23" y="250"/>
                    <a:pt x="38" y="250"/>
                  </a:cubicBezTo>
                  <a:cubicBezTo>
                    <a:pt x="55" y="251"/>
                    <a:pt x="69" y="257"/>
                    <a:pt x="82" y="267"/>
                  </a:cubicBezTo>
                  <a:cubicBezTo>
                    <a:pt x="110" y="287"/>
                    <a:pt x="136" y="309"/>
                    <a:pt x="143" y="343"/>
                  </a:cubicBezTo>
                  <a:cubicBezTo>
                    <a:pt x="148" y="370"/>
                    <a:pt x="154" y="391"/>
                    <a:pt x="168" y="415"/>
                  </a:cubicBezTo>
                  <a:cubicBezTo>
                    <a:pt x="174" y="425"/>
                    <a:pt x="185" y="441"/>
                    <a:pt x="184" y="454"/>
                  </a:cubicBezTo>
                  <a:cubicBezTo>
                    <a:pt x="183" y="468"/>
                    <a:pt x="167" y="484"/>
                    <a:pt x="158" y="494"/>
                  </a:cubicBezTo>
                  <a:cubicBezTo>
                    <a:pt x="141" y="511"/>
                    <a:pt x="117" y="525"/>
                    <a:pt x="120" y="552"/>
                  </a:cubicBezTo>
                  <a:cubicBezTo>
                    <a:pt x="124" y="578"/>
                    <a:pt x="150" y="605"/>
                    <a:pt x="175" y="611"/>
                  </a:cubicBezTo>
                  <a:cubicBezTo>
                    <a:pt x="177" y="612"/>
                    <a:pt x="202" y="616"/>
                    <a:pt x="206" y="613"/>
                  </a:cubicBezTo>
                  <a:cubicBezTo>
                    <a:pt x="215" y="608"/>
                    <a:pt x="211" y="588"/>
                    <a:pt x="212" y="579"/>
                  </a:cubicBezTo>
                  <a:cubicBezTo>
                    <a:pt x="215" y="538"/>
                    <a:pt x="245" y="512"/>
                    <a:pt x="274" y="486"/>
                  </a:cubicBezTo>
                  <a:cubicBezTo>
                    <a:pt x="284" y="477"/>
                    <a:pt x="291" y="470"/>
                    <a:pt x="305" y="471"/>
                  </a:cubicBezTo>
                  <a:cubicBezTo>
                    <a:pt x="323" y="472"/>
                    <a:pt x="344" y="483"/>
                    <a:pt x="360" y="492"/>
                  </a:cubicBezTo>
                  <a:cubicBezTo>
                    <a:pt x="395" y="513"/>
                    <a:pt x="412" y="543"/>
                    <a:pt x="435" y="575"/>
                  </a:cubicBezTo>
                  <a:cubicBezTo>
                    <a:pt x="445" y="589"/>
                    <a:pt x="454" y="598"/>
                    <a:pt x="471" y="604"/>
                  </a:cubicBezTo>
                  <a:cubicBezTo>
                    <a:pt x="478" y="607"/>
                    <a:pt x="485" y="608"/>
                    <a:pt x="491" y="613"/>
                  </a:cubicBezTo>
                  <a:cubicBezTo>
                    <a:pt x="505" y="622"/>
                    <a:pt x="515" y="641"/>
                    <a:pt x="525" y="654"/>
                  </a:cubicBezTo>
                  <a:cubicBezTo>
                    <a:pt x="531" y="662"/>
                    <a:pt x="536" y="670"/>
                    <a:pt x="538" y="679"/>
                  </a:cubicBezTo>
                  <a:cubicBezTo>
                    <a:pt x="550" y="678"/>
                    <a:pt x="563" y="676"/>
                    <a:pt x="576" y="675"/>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7" name="Google Shape;1237;p124"/>
            <p:cNvSpPr/>
            <p:nvPr/>
          </p:nvSpPr>
          <p:spPr>
            <a:xfrm>
              <a:off x="5592763" y="4378325"/>
              <a:ext cx="1233489" cy="1711324"/>
            </a:xfrm>
            <a:custGeom>
              <a:rect b="b" l="l" r="r" t="t"/>
              <a:pathLst>
                <a:path extrusionOk="0" h="1343" w="969">
                  <a:moveTo>
                    <a:pt x="967" y="777"/>
                  </a:moveTo>
                  <a:cubicBezTo>
                    <a:pt x="967" y="775"/>
                    <a:pt x="967" y="774"/>
                    <a:pt x="967" y="772"/>
                  </a:cubicBezTo>
                  <a:cubicBezTo>
                    <a:pt x="967" y="772"/>
                    <a:pt x="967" y="772"/>
                    <a:pt x="967" y="771"/>
                  </a:cubicBezTo>
                  <a:cubicBezTo>
                    <a:pt x="966" y="771"/>
                    <a:pt x="966" y="770"/>
                    <a:pt x="966" y="770"/>
                  </a:cubicBezTo>
                  <a:cubicBezTo>
                    <a:pt x="966" y="769"/>
                    <a:pt x="965" y="767"/>
                    <a:pt x="965" y="766"/>
                  </a:cubicBezTo>
                  <a:cubicBezTo>
                    <a:pt x="964" y="763"/>
                    <a:pt x="963" y="759"/>
                    <a:pt x="962" y="756"/>
                  </a:cubicBezTo>
                  <a:cubicBezTo>
                    <a:pt x="962" y="754"/>
                    <a:pt x="960" y="751"/>
                    <a:pt x="960" y="748"/>
                  </a:cubicBezTo>
                  <a:cubicBezTo>
                    <a:pt x="959" y="747"/>
                    <a:pt x="957" y="745"/>
                    <a:pt x="956" y="744"/>
                  </a:cubicBezTo>
                  <a:cubicBezTo>
                    <a:pt x="953" y="741"/>
                    <a:pt x="951" y="739"/>
                    <a:pt x="948" y="736"/>
                  </a:cubicBezTo>
                  <a:cubicBezTo>
                    <a:pt x="939" y="727"/>
                    <a:pt x="930" y="718"/>
                    <a:pt x="921" y="709"/>
                  </a:cubicBezTo>
                  <a:cubicBezTo>
                    <a:pt x="902" y="690"/>
                    <a:pt x="882" y="670"/>
                    <a:pt x="862" y="650"/>
                  </a:cubicBezTo>
                  <a:cubicBezTo>
                    <a:pt x="857" y="645"/>
                    <a:pt x="851" y="639"/>
                    <a:pt x="846" y="634"/>
                  </a:cubicBezTo>
                  <a:cubicBezTo>
                    <a:pt x="842" y="630"/>
                    <a:pt x="841" y="627"/>
                    <a:pt x="840" y="623"/>
                  </a:cubicBezTo>
                  <a:cubicBezTo>
                    <a:pt x="831" y="598"/>
                    <a:pt x="822" y="574"/>
                    <a:pt x="812" y="550"/>
                  </a:cubicBezTo>
                  <a:cubicBezTo>
                    <a:pt x="808" y="538"/>
                    <a:pt x="806" y="525"/>
                    <a:pt x="804" y="512"/>
                  </a:cubicBezTo>
                  <a:cubicBezTo>
                    <a:pt x="798" y="484"/>
                    <a:pt x="793" y="457"/>
                    <a:pt x="787" y="430"/>
                  </a:cubicBezTo>
                  <a:cubicBezTo>
                    <a:pt x="786" y="423"/>
                    <a:pt x="784" y="415"/>
                    <a:pt x="783" y="408"/>
                  </a:cubicBezTo>
                  <a:cubicBezTo>
                    <a:pt x="783" y="407"/>
                    <a:pt x="783" y="407"/>
                    <a:pt x="783" y="407"/>
                  </a:cubicBezTo>
                  <a:cubicBezTo>
                    <a:pt x="782" y="407"/>
                    <a:pt x="782" y="406"/>
                    <a:pt x="782" y="406"/>
                  </a:cubicBezTo>
                  <a:cubicBezTo>
                    <a:pt x="779" y="403"/>
                    <a:pt x="776" y="400"/>
                    <a:pt x="772" y="397"/>
                  </a:cubicBezTo>
                  <a:cubicBezTo>
                    <a:pt x="756" y="383"/>
                    <a:pt x="740" y="368"/>
                    <a:pt x="724" y="353"/>
                  </a:cubicBezTo>
                  <a:cubicBezTo>
                    <a:pt x="710" y="353"/>
                    <a:pt x="695" y="353"/>
                    <a:pt x="681" y="353"/>
                  </a:cubicBezTo>
                  <a:cubicBezTo>
                    <a:pt x="679" y="353"/>
                    <a:pt x="678" y="352"/>
                    <a:pt x="677" y="351"/>
                  </a:cubicBezTo>
                  <a:cubicBezTo>
                    <a:pt x="676" y="350"/>
                    <a:pt x="676" y="348"/>
                    <a:pt x="675" y="347"/>
                  </a:cubicBezTo>
                  <a:cubicBezTo>
                    <a:pt x="667" y="332"/>
                    <a:pt x="658" y="316"/>
                    <a:pt x="649" y="301"/>
                  </a:cubicBezTo>
                  <a:cubicBezTo>
                    <a:pt x="648" y="299"/>
                    <a:pt x="647" y="296"/>
                    <a:pt x="646" y="294"/>
                  </a:cubicBezTo>
                  <a:cubicBezTo>
                    <a:pt x="645" y="294"/>
                    <a:pt x="645" y="294"/>
                    <a:pt x="644" y="294"/>
                  </a:cubicBezTo>
                  <a:cubicBezTo>
                    <a:pt x="636" y="290"/>
                    <a:pt x="628" y="286"/>
                    <a:pt x="620" y="283"/>
                  </a:cubicBezTo>
                  <a:cubicBezTo>
                    <a:pt x="615" y="281"/>
                    <a:pt x="612" y="279"/>
                    <a:pt x="609" y="276"/>
                  </a:cubicBezTo>
                  <a:cubicBezTo>
                    <a:pt x="603" y="269"/>
                    <a:pt x="597" y="262"/>
                    <a:pt x="591" y="256"/>
                  </a:cubicBezTo>
                  <a:cubicBezTo>
                    <a:pt x="584" y="248"/>
                    <a:pt x="577" y="241"/>
                    <a:pt x="571" y="233"/>
                  </a:cubicBezTo>
                  <a:cubicBezTo>
                    <a:pt x="560" y="219"/>
                    <a:pt x="548" y="205"/>
                    <a:pt x="537" y="191"/>
                  </a:cubicBezTo>
                  <a:cubicBezTo>
                    <a:pt x="529" y="181"/>
                    <a:pt x="519" y="170"/>
                    <a:pt x="511" y="159"/>
                  </a:cubicBezTo>
                  <a:cubicBezTo>
                    <a:pt x="508" y="155"/>
                    <a:pt x="506" y="150"/>
                    <a:pt x="504" y="146"/>
                  </a:cubicBezTo>
                  <a:cubicBezTo>
                    <a:pt x="500" y="138"/>
                    <a:pt x="496" y="130"/>
                    <a:pt x="492" y="122"/>
                  </a:cubicBezTo>
                  <a:cubicBezTo>
                    <a:pt x="492" y="121"/>
                    <a:pt x="492" y="120"/>
                    <a:pt x="491" y="119"/>
                  </a:cubicBezTo>
                  <a:cubicBezTo>
                    <a:pt x="491" y="119"/>
                    <a:pt x="491" y="119"/>
                    <a:pt x="491" y="119"/>
                  </a:cubicBezTo>
                  <a:cubicBezTo>
                    <a:pt x="489" y="118"/>
                    <a:pt x="487" y="116"/>
                    <a:pt x="485" y="114"/>
                  </a:cubicBezTo>
                  <a:cubicBezTo>
                    <a:pt x="477" y="107"/>
                    <a:pt x="470" y="101"/>
                    <a:pt x="463" y="95"/>
                  </a:cubicBezTo>
                  <a:cubicBezTo>
                    <a:pt x="459" y="92"/>
                    <a:pt x="454" y="89"/>
                    <a:pt x="453" y="84"/>
                  </a:cubicBezTo>
                  <a:cubicBezTo>
                    <a:pt x="450" y="77"/>
                    <a:pt x="448" y="70"/>
                    <a:pt x="445" y="63"/>
                  </a:cubicBezTo>
                  <a:cubicBezTo>
                    <a:pt x="443" y="55"/>
                    <a:pt x="440" y="47"/>
                    <a:pt x="437" y="39"/>
                  </a:cubicBezTo>
                  <a:cubicBezTo>
                    <a:pt x="437" y="38"/>
                    <a:pt x="437" y="38"/>
                    <a:pt x="437" y="38"/>
                  </a:cubicBezTo>
                  <a:cubicBezTo>
                    <a:pt x="437" y="38"/>
                    <a:pt x="435" y="35"/>
                    <a:pt x="435" y="35"/>
                  </a:cubicBezTo>
                  <a:cubicBezTo>
                    <a:pt x="434" y="32"/>
                    <a:pt x="432" y="30"/>
                    <a:pt x="431" y="27"/>
                  </a:cubicBezTo>
                  <a:cubicBezTo>
                    <a:pt x="430" y="27"/>
                    <a:pt x="429" y="27"/>
                    <a:pt x="429" y="27"/>
                  </a:cubicBezTo>
                  <a:cubicBezTo>
                    <a:pt x="424" y="27"/>
                    <a:pt x="420" y="27"/>
                    <a:pt x="415" y="27"/>
                  </a:cubicBezTo>
                  <a:cubicBezTo>
                    <a:pt x="411" y="27"/>
                    <a:pt x="408" y="27"/>
                    <a:pt x="404" y="25"/>
                  </a:cubicBezTo>
                  <a:cubicBezTo>
                    <a:pt x="398" y="21"/>
                    <a:pt x="392" y="18"/>
                    <a:pt x="385" y="14"/>
                  </a:cubicBezTo>
                  <a:cubicBezTo>
                    <a:pt x="379" y="10"/>
                    <a:pt x="372" y="7"/>
                    <a:pt x="365" y="3"/>
                  </a:cubicBezTo>
                  <a:cubicBezTo>
                    <a:pt x="364" y="2"/>
                    <a:pt x="362" y="1"/>
                    <a:pt x="361" y="0"/>
                  </a:cubicBezTo>
                  <a:cubicBezTo>
                    <a:pt x="361" y="0"/>
                    <a:pt x="361" y="0"/>
                    <a:pt x="360" y="0"/>
                  </a:cubicBezTo>
                  <a:cubicBezTo>
                    <a:pt x="347" y="1"/>
                    <a:pt x="333" y="1"/>
                    <a:pt x="319" y="1"/>
                  </a:cubicBezTo>
                  <a:cubicBezTo>
                    <a:pt x="309" y="1"/>
                    <a:pt x="298" y="1"/>
                    <a:pt x="288" y="1"/>
                  </a:cubicBezTo>
                  <a:cubicBezTo>
                    <a:pt x="279" y="9"/>
                    <a:pt x="271" y="17"/>
                    <a:pt x="261" y="25"/>
                  </a:cubicBezTo>
                  <a:cubicBezTo>
                    <a:pt x="261" y="25"/>
                    <a:pt x="261" y="26"/>
                    <a:pt x="260" y="26"/>
                  </a:cubicBezTo>
                  <a:cubicBezTo>
                    <a:pt x="260" y="26"/>
                    <a:pt x="260" y="26"/>
                    <a:pt x="260" y="26"/>
                  </a:cubicBezTo>
                  <a:cubicBezTo>
                    <a:pt x="259" y="28"/>
                    <a:pt x="258" y="29"/>
                    <a:pt x="256" y="31"/>
                  </a:cubicBezTo>
                  <a:cubicBezTo>
                    <a:pt x="252" y="37"/>
                    <a:pt x="248" y="42"/>
                    <a:pt x="244" y="48"/>
                  </a:cubicBezTo>
                  <a:cubicBezTo>
                    <a:pt x="238" y="55"/>
                    <a:pt x="233" y="62"/>
                    <a:pt x="228" y="69"/>
                  </a:cubicBezTo>
                  <a:cubicBezTo>
                    <a:pt x="216" y="85"/>
                    <a:pt x="203" y="102"/>
                    <a:pt x="191" y="119"/>
                  </a:cubicBezTo>
                  <a:cubicBezTo>
                    <a:pt x="188" y="128"/>
                    <a:pt x="186" y="137"/>
                    <a:pt x="183" y="146"/>
                  </a:cubicBezTo>
                  <a:cubicBezTo>
                    <a:pt x="180" y="157"/>
                    <a:pt x="177" y="168"/>
                    <a:pt x="174" y="179"/>
                  </a:cubicBezTo>
                  <a:cubicBezTo>
                    <a:pt x="174" y="179"/>
                    <a:pt x="174" y="180"/>
                    <a:pt x="174" y="180"/>
                  </a:cubicBezTo>
                  <a:cubicBezTo>
                    <a:pt x="174" y="180"/>
                    <a:pt x="174" y="181"/>
                    <a:pt x="174" y="181"/>
                  </a:cubicBezTo>
                  <a:cubicBezTo>
                    <a:pt x="175" y="183"/>
                    <a:pt x="175" y="185"/>
                    <a:pt x="176" y="187"/>
                  </a:cubicBezTo>
                  <a:cubicBezTo>
                    <a:pt x="180" y="194"/>
                    <a:pt x="184" y="200"/>
                    <a:pt x="187" y="205"/>
                  </a:cubicBezTo>
                  <a:cubicBezTo>
                    <a:pt x="193" y="214"/>
                    <a:pt x="200" y="222"/>
                    <a:pt x="207" y="230"/>
                  </a:cubicBezTo>
                  <a:cubicBezTo>
                    <a:pt x="213" y="237"/>
                    <a:pt x="220" y="245"/>
                    <a:pt x="226" y="254"/>
                  </a:cubicBezTo>
                  <a:cubicBezTo>
                    <a:pt x="228" y="255"/>
                    <a:pt x="228" y="258"/>
                    <a:pt x="226" y="260"/>
                  </a:cubicBezTo>
                  <a:cubicBezTo>
                    <a:pt x="222" y="264"/>
                    <a:pt x="219" y="269"/>
                    <a:pt x="214" y="271"/>
                  </a:cubicBezTo>
                  <a:cubicBezTo>
                    <a:pt x="191" y="284"/>
                    <a:pt x="167" y="297"/>
                    <a:pt x="144" y="309"/>
                  </a:cubicBezTo>
                  <a:cubicBezTo>
                    <a:pt x="147" y="313"/>
                    <a:pt x="151" y="317"/>
                    <a:pt x="154" y="321"/>
                  </a:cubicBezTo>
                  <a:cubicBezTo>
                    <a:pt x="161" y="331"/>
                    <a:pt x="169" y="340"/>
                    <a:pt x="176" y="349"/>
                  </a:cubicBezTo>
                  <a:cubicBezTo>
                    <a:pt x="181" y="354"/>
                    <a:pt x="185" y="359"/>
                    <a:pt x="189" y="364"/>
                  </a:cubicBezTo>
                  <a:cubicBezTo>
                    <a:pt x="191" y="367"/>
                    <a:pt x="191" y="369"/>
                    <a:pt x="191" y="371"/>
                  </a:cubicBezTo>
                  <a:cubicBezTo>
                    <a:pt x="191" y="376"/>
                    <a:pt x="191" y="381"/>
                    <a:pt x="191" y="386"/>
                  </a:cubicBezTo>
                  <a:cubicBezTo>
                    <a:pt x="192" y="391"/>
                    <a:pt x="192" y="397"/>
                    <a:pt x="192" y="402"/>
                  </a:cubicBezTo>
                  <a:cubicBezTo>
                    <a:pt x="192" y="404"/>
                    <a:pt x="192" y="406"/>
                    <a:pt x="192" y="408"/>
                  </a:cubicBezTo>
                  <a:cubicBezTo>
                    <a:pt x="192" y="409"/>
                    <a:pt x="193" y="410"/>
                    <a:pt x="193" y="410"/>
                  </a:cubicBezTo>
                  <a:cubicBezTo>
                    <a:pt x="195" y="416"/>
                    <a:pt x="197" y="423"/>
                    <a:pt x="199" y="429"/>
                  </a:cubicBezTo>
                  <a:cubicBezTo>
                    <a:pt x="203" y="443"/>
                    <a:pt x="207" y="456"/>
                    <a:pt x="211" y="469"/>
                  </a:cubicBezTo>
                  <a:cubicBezTo>
                    <a:pt x="221" y="502"/>
                    <a:pt x="231" y="534"/>
                    <a:pt x="240" y="566"/>
                  </a:cubicBezTo>
                  <a:cubicBezTo>
                    <a:pt x="244" y="578"/>
                    <a:pt x="247" y="590"/>
                    <a:pt x="251" y="601"/>
                  </a:cubicBezTo>
                  <a:cubicBezTo>
                    <a:pt x="252" y="605"/>
                    <a:pt x="254" y="610"/>
                    <a:pt x="255" y="614"/>
                  </a:cubicBezTo>
                  <a:cubicBezTo>
                    <a:pt x="255" y="623"/>
                    <a:pt x="255" y="632"/>
                    <a:pt x="255" y="640"/>
                  </a:cubicBezTo>
                  <a:cubicBezTo>
                    <a:pt x="255" y="657"/>
                    <a:pt x="255" y="673"/>
                    <a:pt x="255" y="690"/>
                  </a:cubicBezTo>
                  <a:cubicBezTo>
                    <a:pt x="255" y="713"/>
                    <a:pt x="255" y="736"/>
                    <a:pt x="255" y="760"/>
                  </a:cubicBezTo>
                  <a:cubicBezTo>
                    <a:pt x="255" y="762"/>
                    <a:pt x="253" y="763"/>
                    <a:pt x="251" y="764"/>
                  </a:cubicBezTo>
                  <a:cubicBezTo>
                    <a:pt x="249" y="765"/>
                    <a:pt x="246" y="766"/>
                    <a:pt x="244" y="766"/>
                  </a:cubicBezTo>
                  <a:cubicBezTo>
                    <a:pt x="238" y="768"/>
                    <a:pt x="233" y="770"/>
                    <a:pt x="227" y="771"/>
                  </a:cubicBezTo>
                  <a:cubicBezTo>
                    <a:pt x="223" y="771"/>
                    <a:pt x="217" y="773"/>
                    <a:pt x="213" y="772"/>
                  </a:cubicBezTo>
                  <a:cubicBezTo>
                    <a:pt x="199" y="769"/>
                    <a:pt x="185" y="765"/>
                    <a:pt x="172" y="762"/>
                  </a:cubicBezTo>
                  <a:cubicBezTo>
                    <a:pt x="166" y="760"/>
                    <a:pt x="159" y="758"/>
                    <a:pt x="153" y="757"/>
                  </a:cubicBezTo>
                  <a:cubicBezTo>
                    <a:pt x="153" y="757"/>
                    <a:pt x="152" y="757"/>
                    <a:pt x="151" y="756"/>
                  </a:cubicBezTo>
                  <a:cubicBezTo>
                    <a:pt x="151" y="757"/>
                    <a:pt x="150" y="757"/>
                    <a:pt x="150" y="757"/>
                  </a:cubicBezTo>
                  <a:cubicBezTo>
                    <a:pt x="149" y="757"/>
                    <a:pt x="147" y="758"/>
                    <a:pt x="146" y="758"/>
                  </a:cubicBezTo>
                  <a:cubicBezTo>
                    <a:pt x="136" y="761"/>
                    <a:pt x="126" y="764"/>
                    <a:pt x="116" y="767"/>
                  </a:cubicBezTo>
                  <a:cubicBezTo>
                    <a:pt x="107" y="771"/>
                    <a:pt x="103" y="780"/>
                    <a:pt x="100" y="788"/>
                  </a:cubicBezTo>
                  <a:cubicBezTo>
                    <a:pt x="98" y="793"/>
                    <a:pt x="97" y="797"/>
                    <a:pt x="95" y="801"/>
                  </a:cubicBezTo>
                  <a:cubicBezTo>
                    <a:pt x="93" y="804"/>
                    <a:pt x="91" y="806"/>
                    <a:pt x="89" y="809"/>
                  </a:cubicBezTo>
                  <a:cubicBezTo>
                    <a:pt x="83" y="819"/>
                    <a:pt x="78" y="829"/>
                    <a:pt x="74" y="840"/>
                  </a:cubicBezTo>
                  <a:cubicBezTo>
                    <a:pt x="71" y="846"/>
                    <a:pt x="70" y="852"/>
                    <a:pt x="72" y="858"/>
                  </a:cubicBezTo>
                  <a:cubicBezTo>
                    <a:pt x="73" y="864"/>
                    <a:pt x="76" y="869"/>
                    <a:pt x="78" y="874"/>
                  </a:cubicBezTo>
                  <a:cubicBezTo>
                    <a:pt x="81" y="884"/>
                    <a:pt x="81" y="895"/>
                    <a:pt x="76" y="904"/>
                  </a:cubicBezTo>
                  <a:cubicBezTo>
                    <a:pt x="71" y="913"/>
                    <a:pt x="70" y="922"/>
                    <a:pt x="70" y="932"/>
                  </a:cubicBezTo>
                  <a:cubicBezTo>
                    <a:pt x="70" y="935"/>
                    <a:pt x="69" y="939"/>
                    <a:pt x="71" y="942"/>
                  </a:cubicBezTo>
                  <a:cubicBezTo>
                    <a:pt x="73" y="946"/>
                    <a:pt x="77" y="949"/>
                    <a:pt x="80" y="952"/>
                  </a:cubicBezTo>
                  <a:cubicBezTo>
                    <a:pt x="87" y="957"/>
                    <a:pt x="84" y="967"/>
                    <a:pt x="83" y="974"/>
                  </a:cubicBezTo>
                  <a:cubicBezTo>
                    <a:pt x="83" y="976"/>
                    <a:pt x="83" y="979"/>
                    <a:pt x="82" y="981"/>
                  </a:cubicBezTo>
                  <a:cubicBezTo>
                    <a:pt x="81" y="983"/>
                    <a:pt x="78" y="984"/>
                    <a:pt x="76" y="985"/>
                  </a:cubicBezTo>
                  <a:cubicBezTo>
                    <a:pt x="70" y="989"/>
                    <a:pt x="64" y="993"/>
                    <a:pt x="57" y="996"/>
                  </a:cubicBezTo>
                  <a:cubicBezTo>
                    <a:pt x="54" y="998"/>
                    <a:pt x="49" y="998"/>
                    <a:pt x="46" y="998"/>
                  </a:cubicBezTo>
                  <a:cubicBezTo>
                    <a:pt x="34" y="999"/>
                    <a:pt x="23" y="1001"/>
                    <a:pt x="12" y="1002"/>
                  </a:cubicBezTo>
                  <a:cubicBezTo>
                    <a:pt x="12" y="1003"/>
                    <a:pt x="12" y="1004"/>
                    <a:pt x="11" y="1005"/>
                  </a:cubicBezTo>
                  <a:cubicBezTo>
                    <a:pt x="9" y="1019"/>
                    <a:pt x="0" y="1024"/>
                    <a:pt x="7" y="1043"/>
                  </a:cubicBezTo>
                  <a:cubicBezTo>
                    <a:pt x="10" y="1051"/>
                    <a:pt x="17" y="1056"/>
                    <a:pt x="19" y="1064"/>
                  </a:cubicBezTo>
                  <a:cubicBezTo>
                    <a:pt x="24" y="1077"/>
                    <a:pt x="24" y="1087"/>
                    <a:pt x="31" y="1100"/>
                  </a:cubicBezTo>
                  <a:cubicBezTo>
                    <a:pt x="34" y="1106"/>
                    <a:pt x="37" y="1111"/>
                    <a:pt x="38" y="1118"/>
                  </a:cubicBezTo>
                  <a:cubicBezTo>
                    <a:pt x="39" y="1125"/>
                    <a:pt x="37" y="1129"/>
                    <a:pt x="35" y="1135"/>
                  </a:cubicBezTo>
                  <a:cubicBezTo>
                    <a:pt x="34" y="1138"/>
                    <a:pt x="32" y="1140"/>
                    <a:pt x="30" y="1143"/>
                  </a:cubicBezTo>
                  <a:cubicBezTo>
                    <a:pt x="19" y="1160"/>
                    <a:pt x="21" y="1146"/>
                    <a:pt x="24" y="1170"/>
                  </a:cubicBezTo>
                  <a:cubicBezTo>
                    <a:pt x="27" y="1187"/>
                    <a:pt x="30" y="1190"/>
                    <a:pt x="45" y="1198"/>
                  </a:cubicBezTo>
                  <a:cubicBezTo>
                    <a:pt x="51" y="1202"/>
                    <a:pt x="58" y="1205"/>
                    <a:pt x="66" y="1208"/>
                  </a:cubicBezTo>
                  <a:cubicBezTo>
                    <a:pt x="78" y="1212"/>
                    <a:pt x="91" y="1215"/>
                    <a:pt x="104" y="1214"/>
                  </a:cubicBezTo>
                  <a:cubicBezTo>
                    <a:pt x="120" y="1213"/>
                    <a:pt x="136" y="1208"/>
                    <a:pt x="151" y="1215"/>
                  </a:cubicBezTo>
                  <a:cubicBezTo>
                    <a:pt x="164" y="1222"/>
                    <a:pt x="171" y="1237"/>
                    <a:pt x="179" y="1249"/>
                  </a:cubicBezTo>
                  <a:cubicBezTo>
                    <a:pt x="193" y="1269"/>
                    <a:pt x="205" y="1289"/>
                    <a:pt x="216" y="1309"/>
                  </a:cubicBezTo>
                  <a:cubicBezTo>
                    <a:pt x="225" y="1324"/>
                    <a:pt x="231" y="1333"/>
                    <a:pt x="248" y="1336"/>
                  </a:cubicBezTo>
                  <a:cubicBezTo>
                    <a:pt x="265" y="1340"/>
                    <a:pt x="274" y="1343"/>
                    <a:pt x="276" y="1326"/>
                  </a:cubicBezTo>
                  <a:cubicBezTo>
                    <a:pt x="277" y="1314"/>
                    <a:pt x="272" y="1298"/>
                    <a:pt x="279" y="1287"/>
                  </a:cubicBezTo>
                  <a:cubicBezTo>
                    <a:pt x="286" y="1275"/>
                    <a:pt x="305" y="1268"/>
                    <a:pt x="317" y="1262"/>
                  </a:cubicBezTo>
                  <a:cubicBezTo>
                    <a:pt x="338" y="1252"/>
                    <a:pt x="357" y="1239"/>
                    <a:pt x="375" y="1225"/>
                  </a:cubicBezTo>
                  <a:cubicBezTo>
                    <a:pt x="383" y="1218"/>
                    <a:pt x="390" y="1211"/>
                    <a:pt x="400" y="1207"/>
                  </a:cubicBezTo>
                  <a:cubicBezTo>
                    <a:pt x="413" y="1202"/>
                    <a:pt x="422" y="1197"/>
                    <a:pt x="427" y="1182"/>
                  </a:cubicBezTo>
                  <a:cubicBezTo>
                    <a:pt x="432" y="1168"/>
                    <a:pt x="431" y="1153"/>
                    <a:pt x="438" y="1139"/>
                  </a:cubicBezTo>
                  <a:cubicBezTo>
                    <a:pt x="443" y="1130"/>
                    <a:pt x="448" y="1124"/>
                    <a:pt x="456" y="1116"/>
                  </a:cubicBezTo>
                  <a:cubicBezTo>
                    <a:pt x="458" y="1114"/>
                    <a:pt x="460" y="1114"/>
                    <a:pt x="463" y="1111"/>
                  </a:cubicBezTo>
                  <a:cubicBezTo>
                    <a:pt x="475" y="1099"/>
                    <a:pt x="477" y="1092"/>
                    <a:pt x="475" y="1075"/>
                  </a:cubicBezTo>
                  <a:cubicBezTo>
                    <a:pt x="473" y="1060"/>
                    <a:pt x="476" y="1049"/>
                    <a:pt x="482" y="1035"/>
                  </a:cubicBezTo>
                  <a:cubicBezTo>
                    <a:pt x="482" y="1034"/>
                    <a:pt x="482" y="1034"/>
                    <a:pt x="482" y="1033"/>
                  </a:cubicBezTo>
                  <a:cubicBezTo>
                    <a:pt x="482" y="1033"/>
                    <a:pt x="483" y="1033"/>
                    <a:pt x="483" y="1032"/>
                  </a:cubicBezTo>
                  <a:cubicBezTo>
                    <a:pt x="495" y="1014"/>
                    <a:pt x="503" y="1001"/>
                    <a:pt x="525" y="994"/>
                  </a:cubicBezTo>
                  <a:cubicBezTo>
                    <a:pt x="532" y="991"/>
                    <a:pt x="543" y="986"/>
                    <a:pt x="551" y="987"/>
                  </a:cubicBezTo>
                  <a:cubicBezTo>
                    <a:pt x="559" y="988"/>
                    <a:pt x="560" y="993"/>
                    <a:pt x="567" y="997"/>
                  </a:cubicBezTo>
                  <a:cubicBezTo>
                    <a:pt x="593" y="1015"/>
                    <a:pt x="629" y="994"/>
                    <a:pt x="650" y="976"/>
                  </a:cubicBezTo>
                  <a:cubicBezTo>
                    <a:pt x="662" y="965"/>
                    <a:pt x="675" y="945"/>
                    <a:pt x="674" y="927"/>
                  </a:cubicBezTo>
                  <a:cubicBezTo>
                    <a:pt x="673" y="908"/>
                    <a:pt x="659" y="905"/>
                    <a:pt x="657" y="890"/>
                  </a:cubicBezTo>
                  <a:cubicBezTo>
                    <a:pt x="655" y="879"/>
                    <a:pt x="663" y="871"/>
                    <a:pt x="672" y="866"/>
                  </a:cubicBezTo>
                  <a:cubicBezTo>
                    <a:pt x="677" y="864"/>
                    <a:pt x="682" y="863"/>
                    <a:pt x="687" y="862"/>
                  </a:cubicBezTo>
                  <a:cubicBezTo>
                    <a:pt x="693" y="861"/>
                    <a:pt x="700" y="864"/>
                    <a:pt x="705" y="862"/>
                  </a:cubicBezTo>
                  <a:cubicBezTo>
                    <a:pt x="718" y="858"/>
                    <a:pt x="718" y="851"/>
                    <a:pt x="723" y="841"/>
                  </a:cubicBezTo>
                  <a:cubicBezTo>
                    <a:pt x="730" y="826"/>
                    <a:pt x="737" y="816"/>
                    <a:pt x="755" y="812"/>
                  </a:cubicBezTo>
                  <a:cubicBezTo>
                    <a:pt x="772" y="809"/>
                    <a:pt x="796" y="809"/>
                    <a:pt x="813" y="812"/>
                  </a:cubicBezTo>
                  <a:cubicBezTo>
                    <a:pt x="829" y="815"/>
                    <a:pt x="840" y="824"/>
                    <a:pt x="848" y="837"/>
                  </a:cubicBezTo>
                  <a:cubicBezTo>
                    <a:pt x="853" y="845"/>
                    <a:pt x="874" y="889"/>
                    <a:pt x="884" y="888"/>
                  </a:cubicBezTo>
                  <a:cubicBezTo>
                    <a:pt x="889" y="887"/>
                    <a:pt x="897" y="868"/>
                    <a:pt x="902" y="863"/>
                  </a:cubicBezTo>
                  <a:cubicBezTo>
                    <a:pt x="906" y="860"/>
                    <a:pt x="909" y="858"/>
                    <a:pt x="915" y="857"/>
                  </a:cubicBezTo>
                  <a:cubicBezTo>
                    <a:pt x="929" y="854"/>
                    <a:pt x="948" y="855"/>
                    <a:pt x="961" y="861"/>
                  </a:cubicBezTo>
                  <a:cubicBezTo>
                    <a:pt x="963" y="862"/>
                    <a:pt x="966" y="863"/>
                    <a:pt x="969" y="865"/>
                  </a:cubicBezTo>
                  <a:cubicBezTo>
                    <a:pt x="969" y="840"/>
                    <a:pt x="968" y="816"/>
                    <a:pt x="967" y="791"/>
                  </a:cubicBezTo>
                  <a:cubicBezTo>
                    <a:pt x="967" y="787"/>
                    <a:pt x="967" y="782"/>
                    <a:pt x="967" y="77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8" name="Google Shape;1238;p124"/>
            <p:cNvSpPr/>
            <p:nvPr/>
          </p:nvSpPr>
          <p:spPr>
            <a:xfrm>
              <a:off x="6151563" y="4078288"/>
              <a:ext cx="1931987" cy="1954212"/>
            </a:xfrm>
            <a:custGeom>
              <a:rect b="b" l="l" r="r" t="t"/>
              <a:pathLst>
                <a:path extrusionOk="0" h="1532" w="1517">
                  <a:moveTo>
                    <a:pt x="1472" y="390"/>
                  </a:moveTo>
                  <a:cubicBezTo>
                    <a:pt x="1456" y="377"/>
                    <a:pt x="1441" y="363"/>
                    <a:pt x="1426" y="350"/>
                  </a:cubicBezTo>
                  <a:cubicBezTo>
                    <a:pt x="1423" y="350"/>
                    <a:pt x="1419" y="351"/>
                    <a:pt x="1415" y="350"/>
                  </a:cubicBezTo>
                  <a:cubicBezTo>
                    <a:pt x="1412" y="349"/>
                    <a:pt x="1410" y="346"/>
                    <a:pt x="1408" y="344"/>
                  </a:cubicBezTo>
                  <a:cubicBezTo>
                    <a:pt x="1402" y="338"/>
                    <a:pt x="1396" y="332"/>
                    <a:pt x="1390" y="326"/>
                  </a:cubicBezTo>
                  <a:cubicBezTo>
                    <a:pt x="1388" y="326"/>
                    <a:pt x="1386" y="326"/>
                    <a:pt x="1384" y="326"/>
                  </a:cubicBezTo>
                  <a:cubicBezTo>
                    <a:pt x="1381" y="326"/>
                    <a:pt x="1378" y="327"/>
                    <a:pt x="1375" y="325"/>
                  </a:cubicBezTo>
                  <a:cubicBezTo>
                    <a:pt x="1372" y="323"/>
                    <a:pt x="1369" y="320"/>
                    <a:pt x="1366" y="318"/>
                  </a:cubicBezTo>
                  <a:cubicBezTo>
                    <a:pt x="1358" y="311"/>
                    <a:pt x="1350" y="304"/>
                    <a:pt x="1342" y="297"/>
                  </a:cubicBezTo>
                  <a:cubicBezTo>
                    <a:pt x="1341" y="297"/>
                    <a:pt x="1340" y="297"/>
                    <a:pt x="1339" y="297"/>
                  </a:cubicBezTo>
                  <a:cubicBezTo>
                    <a:pt x="1321" y="298"/>
                    <a:pt x="1303" y="299"/>
                    <a:pt x="1286" y="300"/>
                  </a:cubicBezTo>
                  <a:cubicBezTo>
                    <a:pt x="1283" y="300"/>
                    <a:pt x="1280" y="300"/>
                    <a:pt x="1278" y="300"/>
                  </a:cubicBezTo>
                  <a:cubicBezTo>
                    <a:pt x="1277" y="300"/>
                    <a:pt x="1276" y="301"/>
                    <a:pt x="1276" y="301"/>
                  </a:cubicBezTo>
                  <a:cubicBezTo>
                    <a:pt x="1272" y="303"/>
                    <a:pt x="1267" y="306"/>
                    <a:pt x="1263" y="308"/>
                  </a:cubicBezTo>
                  <a:cubicBezTo>
                    <a:pt x="1261" y="309"/>
                    <a:pt x="1259" y="311"/>
                    <a:pt x="1256" y="311"/>
                  </a:cubicBezTo>
                  <a:cubicBezTo>
                    <a:pt x="1250" y="312"/>
                    <a:pt x="1244" y="312"/>
                    <a:pt x="1238" y="312"/>
                  </a:cubicBezTo>
                  <a:cubicBezTo>
                    <a:pt x="1228" y="312"/>
                    <a:pt x="1219" y="313"/>
                    <a:pt x="1209" y="313"/>
                  </a:cubicBezTo>
                  <a:cubicBezTo>
                    <a:pt x="1206" y="312"/>
                    <a:pt x="1203" y="313"/>
                    <a:pt x="1200" y="312"/>
                  </a:cubicBezTo>
                  <a:cubicBezTo>
                    <a:pt x="1199" y="312"/>
                    <a:pt x="1198" y="311"/>
                    <a:pt x="1197" y="311"/>
                  </a:cubicBezTo>
                  <a:cubicBezTo>
                    <a:pt x="1196" y="310"/>
                    <a:pt x="1196" y="310"/>
                    <a:pt x="1195" y="309"/>
                  </a:cubicBezTo>
                  <a:cubicBezTo>
                    <a:pt x="1195" y="309"/>
                    <a:pt x="1194" y="309"/>
                    <a:pt x="1194" y="309"/>
                  </a:cubicBezTo>
                  <a:cubicBezTo>
                    <a:pt x="1192" y="308"/>
                    <a:pt x="1190" y="307"/>
                    <a:pt x="1188" y="307"/>
                  </a:cubicBezTo>
                  <a:cubicBezTo>
                    <a:pt x="1183" y="306"/>
                    <a:pt x="1178" y="304"/>
                    <a:pt x="1173" y="303"/>
                  </a:cubicBezTo>
                  <a:cubicBezTo>
                    <a:pt x="1168" y="302"/>
                    <a:pt x="1162" y="302"/>
                    <a:pt x="1156" y="299"/>
                  </a:cubicBezTo>
                  <a:cubicBezTo>
                    <a:pt x="1149" y="296"/>
                    <a:pt x="1142" y="292"/>
                    <a:pt x="1134" y="288"/>
                  </a:cubicBezTo>
                  <a:cubicBezTo>
                    <a:pt x="1125" y="283"/>
                    <a:pt x="1118" y="274"/>
                    <a:pt x="1111" y="266"/>
                  </a:cubicBezTo>
                  <a:cubicBezTo>
                    <a:pt x="1098" y="253"/>
                    <a:pt x="1084" y="240"/>
                    <a:pt x="1071" y="226"/>
                  </a:cubicBezTo>
                  <a:cubicBezTo>
                    <a:pt x="1068" y="224"/>
                    <a:pt x="1065" y="221"/>
                    <a:pt x="1063" y="218"/>
                  </a:cubicBezTo>
                  <a:cubicBezTo>
                    <a:pt x="1061" y="216"/>
                    <a:pt x="1060" y="212"/>
                    <a:pt x="1058" y="210"/>
                  </a:cubicBezTo>
                  <a:cubicBezTo>
                    <a:pt x="1057" y="206"/>
                    <a:pt x="1054" y="202"/>
                    <a:pt x="1053" y="198"/>
                  </a:cubicBezTo>
                  <a:cubicBezTo>
                    <a:pt x="1053" y="198"/>
                    <a:pt x="1053" y="198"/>
                    <a:pt x="1053" y="198"/>
                  </a:cubicBezTo>
                  <a:cubicBezTo>
                    <a:pt x="1052" y="197"/>
                    <a:pt x="1052" y="197"/>
                    <a:pt x="1051" y="196"/>
                  </a:cubicBezTo>
                  <a:cubicBezTo>
                    <a:pt x="1049" y="194"/>
                    <a:pt x="1047" y="193"/>
                    <a:pt x="1046" y="191"/>
                  </a:cubicBezTo>
                  <a:cubicBezTo>
                    <a:pt x="1039" y="184"/>
                    <a:pt x="1032" y="178"/>
                    <a:pt x="1026" y="172"/>
                  </a:cubicBezTo>
                  <a:cubicBezTo>
                    <a:pt x="1016" y="162"/>
                    <a:pt x="1007" y="153"/>
                    <a:pt x="997" y="144"/>
                  </a:cubicBezTo>
                  <a:cubicBezTo>
                    <a:pt x="988" y="144"/>
                    <a:pt x="980" y="144"/>
                    <a:pt x="971" y="144"/>
                  </a:cubicBezTo>
                  <a:cubicBezTo>
                    <a:pt x="967" y="150"/>
                    <a:pt x="964" y="157"/>
                    <a:pt x="961" y="164"/>
                  </a:cubicBezTo>
                  <a:cubicBezTo>
                    <a:pt x="958" y="170"/>
                    <a:pt x="955" y="177"/>
                    <a:pt x="951" y="182"/>
                  </a:cubicBezTo>
                  <a:cubicBezTo>
                    <a:pt x="943" y="191"/>
                    <a:pt x="935" y="199"/>
                    <a:pt x="927" y="207"/>
                  </a:cubicBezTo>
                  <a:cubicBezTo>
                    <a:pt x="923" y="211"/>
                    <a:pt x="917" y="220"/>
                    <a:pt x="910" y="221"/>
                  </a:cubicBezTo>
                  <a:cubicBezTo>
                    <a:pt x="905" y="222"/>
                    <a:pt x="899" y="221"/>
                    <a:pt x="893" y="221"/>
                  </a:cubicBezTo>
                  <a:cubicBezTo>
                    <a:pt x="890" y="221"/>
                    <a:pt x="887" y="222"/>
                    <a:pt x="885" y="220"/>
                  </a:cubicBezTo>
                  <a:cubicBezTo>
                    <a:pt x="882" y="218"/>
                    <a:pt x="880" y="214"/>
                    <a:pt x="878" y="212"/>
                  </a:cubicBezTo>
                  <a:cubicBezTo>
                    <a:pt x="875" y="207"/>
                    <a:pt x="871" y="203"/>
                    <a:pt x="868" y="198"/>
                  </a:cubicBezTo>
                  <a:cubicBezTo>
                    <a:pt x="855" y="182"/>
                    <a:pt x="844" y="166"/>
                    <a:pt x="832" y="150"/>
                  </a:cubicBezTo>
                  <a:cubicBezTo>
                    <a:pt x="820" y="133"/>
                    <a:pt x="809" y="115"/>
                    <a:pt x="797" y="99"/>
                  </a:cubicBezTo>
                  <a:cubicBezTo>
                    <a:pt x="791" y="92"/>
                    <a:pt x="785" y="83"/>
                    <a:pt x="779" y="77"/>
                  </a:cubicBezTo>
                  <a:cubicBezTo>
                    <a:pt x="774" y="72"/>
                    <a:pt x="770" y="69"/>
                    <a:pt x="765" y="65"/>
                  </a:cubicBezTo>
                  <a:cubicBezTo>
                    <a:pt x="763" y="63"/>
                    <a:pt x="762" y="61"/>
                    <a:pt x="760" y="60"/>
                  </a:cubicBezTo>
                  <a:cubicBezTo>
                    <a:pt x="759" y="58"/>
                    <a:pt x="757" y="58"/>
                    <a:pt x="757" y="58"/>
                  </a:cubicBezTo>
                  <a:cubicBezTo>
                    <a:pt x="752" y="57"/>
                    <a:pt x="747" y="56"/>
                    <a:pt x="743" y="55"/>
                  </a:cubicBezTo>
                  <a:cubicBezTo>
                    <a:pt x="739" y="54"/>
                    <a:pt x="734" y="54"/>
                    <a:pt x="731" y="53"/>
                  </a:cubicBezTo>
                  <a:cubicBezTo>
                    <a:pt x="727" y="51"/>
                    <a:pt x="724" y="46"/>
                    <a:pt x="721" y="43"/>
                  </a:cubicBezTo>
                  <a:cubicBezTo>
                    <a:pt x="717" y="39"/>
                    <a:pt x="713" y="35"/>
                    <a:pt x="709" y="31"/>
                  </a:cubicBezTo>
                  <a:cubicBezTo>
                    <a:pt x="698" y="20"/>
                    <a:pt x="685" y="10"/>
                    <a:pt x="673" y="0"/>
                  </a:cubicBezTo>
                  <a:cubicBezTo>
                    <a:pt x="666" y="5"/>
                    <a:pt x="659" y="9"/>
                    <a:pt x="653" y="14"/>
                  </a:cubicBezTo>
                  <a:cubicBezTo>
                    <a:pt x="654" y="25"/>
                    <a:pt x="655" y="36"/>
                    <a:pt x="657" y="48"/>
                  </a:cubicBezTo>
                  <a:cubicBezTo>
                    <a:pt x="657" y="50"/>
                    <a:pt x="657" y="52"/>
                    <a:pt x="657" y="55"/>
                  </a:cubicBezTo>
                  <a:cubicBezTo>
                    <a:pt x="657" y="55"/>
                    <a:pt x="657" y="55"/>
                    <a:pt x="657" y="55"/>
                  </a:cubicBezTo>
                  <a:cubicBezTo>
                    <a:pt x="657" y="55"/>
                    <a:pt x="657" y="56"/>
                    <a:pt x="658" y="56"/>
                  </a:cubicBezTo>
                  <a:cubicBezTo>
                    <a:pt x="661" y="60"/>
                    <a:pt x="664" y="67"/>
                    <a:pt x="667" y="72"/>
                  </a:cubicBezTo>
                  <a:cubicBezTo>
                    <a:pt x="667" y="73"/>
                    <a:pt x="667" y="74"/>
                    <a:pt x="668" y="74"/>
                  </a:cubicBezTo>
                  <a:cubicBezTo>
                    <a:pt x="668" y="74"/>
                    <a:pt x="668" y="74"/>
                    <a:pt x="668" y="74"/>
                  </a:cubicBezTo>
                  <a:cubicBezTo>
                    <a:pt x="669" y="75"/>
                    <a:pt x="671" y="76"/>
                    <a:pt x="672" y="77"/>
                  </a:cubicBezTo>
                  <a:cubicBezTo>
                    <a:pt x="676" y="81"/>
                    <a:pt x="681" y="85"/>
                    <a:pt x="685" y="89"/>
                  </a:cubicBezTo>
                  <a:cubicBezTo>
                    <a:pt x="693" y="95"/>
                    <a:pt x="701" y="103"/>
                    <a:pt x="709" y="108"/>
                  </a:cubicBezTo>
                  <a:cubicBezTo>
                    <a:pt x="708" y="108"/>
                    <a:pt x="709" y="108"/>
                    <a:pt x="710" y="109"/>
                  </a:cubicBezTo>
                  <a:cubicBezTo>
                    <a:pt x="711" y="109"/>
                    <a:pt x="713" y="110"/>
                    <a:pt x="714" y="111"/>
                  </a:cubicBezTo>
                  <a:cubicBezTo>
                    <a:pt x="717" y="112"/>
                    <a:pt x="720" y="113"/>
                    <a:pt x="722" y="114"/>
                  </a:cubicBezTo>
                  <a:cubicBezTo>
                    <a:pt x="725" y="116"/>
                    <a:pt x="727" y="118"/>
                    <a:pt x="729" y="119"/>
                  </a:cubicBezTo>
                  <a:cubicBezTo>
                    <a:pt x="734" y="124"/>
                    <a:pt x="739" y="128"/>
                    <a:pt x="744" y="132"/>
                  </a:cubicBezTo>
                  <a:cubicBezTo>
                    <a:pt x="746" y="134"/>
                    <a:pt x="751" y="136"/>
                    <a:pt x="752" y="138"/>
                  </a:cubicBezTo>
                  <a:cubicBezTo>
                    <a:pt x="754" y="142"/>
                    <a:pt x="752" y="148"/>
                    <a:pt x="751" y="151"/>
                  </a:cubicBezTo>
                  <a:cubicBezTo>
                    <a:pt x="750" y="157"/>
                    <a:pt x="749" y="163"/>
                    <a:pt x="748" y="170"/>
                  </a:cubicBezTo>
                  <a:cubicBezTo>
                    <a:pt x="747" y="178"/>
                    <a:pt x="742" y="186"/>
                    <a:pt x="736" y="191"/>
                  </a:cubicBezTo>
                  <a:cubicBezTo>
                    <a:pt x="730" y="196"/>
                    <a:pt x="718" y="195"/>
                    <a:pt x="711" y="197"/>
                  </a:cubicBezTo>
                  <a:cubicBezTo>
                    <a:pt x="701" y="198"/>
                    <a:pt x="691" y="200"/>
                    <a:pt x="681" y="201"/>
                  </a:cubicBezTo>
                  <a:cubicBezTo>
                    <a:pt x="679" y="201"/>
                    <a:pt x="678" y="201"/>
                    <a:pt x="676" y="199"/>
                  </a:cubicBezTo>
                  <a:cubicBezTo>
                    <a:pt x="673" y="195"/>
                    <a:pt x="669" y="190"/>
                    <a:pt x="666" y="186"/>
                  </a:cubicBezTo>
                  <a:cubicBezTo>
                    <a:pt x="663" y="188"/>
                    <a:pt x="659" y="191"/>
                    <a:pt x="657" y="192"/>
                  </a:cubicBezTo>
                  <a:cubicBezTo>
                    <a:pt x="654" y="195"/>
                    <a:pt x="650" y="202"/>
                    <a:pt x="646" y="206"/>
                  </a:cubicBezTo>
                  <a:cubicBezTo>
                    <a:pt x="643" y="209"/>
                    <a:pt x="639" y="209"/>
                    <a:pt x="635" y="209"/>
                  </a:cubicBezTo>
                  <a:cubicBezTo>
                    <a:pt x="631" y="210"/>
                    <a:pt x="627" y="210"/>
                    <a:pt x="623" y="211"/>
                  </a:cubicBezTo>
                  <a:cubicBezTo>
                    <a:pt x="623" y="211"/>
                    <a:pt x="622" y="211"/>
                    <a:pt x="621" y="211"/>
                  </a:cubicBezTo>
                  <a:cubicBezTo>
                    <a:pt x="618" y="215"/>
                    <a:pt x="611" y="219"/>
                    <a:pt x="606" y="223"/>
                  </a:cubicBezTo>
                  <a:cubicBezTo>
                    <a:pt x="590" y="236"/>
                    <a:pt x="577" y="254"/>
                    <a:pt x="562" y="269"/>
                  </a:cubicBezTo>
                  <a:cubicBezTo>
                    <a:pt x="554" y="279"/>
                    <a:pt x="545" y="288"/>
                    <a:pt x="536" y="298"/>
                  </a:cubicBezTo>
                  <a:cubicBezTo>
                    <a:pt x="531" y="303"/>
                    <a:pt x="529" y="303"/>
                    <a:pt x="522" y="304"/>
                  </a:cubicBezTo>
                  <a:cubicBezTo>
                    <a:pt x="506" y="304"/>
                    <a:pt x="489" y="305"/>
                    <a:pt x="473" y="305"/>
                  </a:cubicBezTo>
                  <a:cubicBezTo>
                    <a:pt x="460" y="305"/>
                    <a:pt x="447" y="306"/>
                    <a:pt x="436" y="299"/>
                  </a:cubicBezTo>
                  <a:cubicBezTo>
                    <a:pt x="407" y="283"/>
                    <a:pt x="387" y="257"/>
                    <a:pt x="369" y="230"/>
                  </a:cubicBezTo>
                  <a:cubicBezTo>
                    <a:pt x="363" y="221"/>
                    <a:pt x="356" y="222"/>
                    <a:pt x="346" y="220"/>
                  </a:cubicBezTo>
                  <a:cubicBezTo>
                    <a:pt x="341" y="219"/>
                    <a:pt x="335" y="215"/>
                    <a:pt x="330" y="212"/>
                  </a:cubicBezTo>
                  <a:cubicBezTo>
                    <a:pt x="323" y="208"/>
                    <a:pt x="317" y="203"/>
                    <a:pt x="310" y="199"/>
                  </a:cubicBezTo>
                  <a:cubicBezTo>
                    <a:pt x="308" y="197"/>
                    <a:pt x="305" y="196"/>
                    <a:pt x="303" y="194"/>
                  </a:cubicBezTo>
                  <a:cubicBezTo>
                    <a:pt x="302" y="194"/>
                    <a:pt x="302" y="193"/>
                    <a:pt x="302" y="193"/>
                  </a:cubicBezTo>
                  <a:cubicBezTo>
                    <a:pt x="296" y="193"/>
                    <a:pt x="290" y="193"/>
                    <a:pt x="284" y="193"/>
                  </a:cubicBezTo>
                  <a:cubicBezTo>
                    <a:pt x="281" y="193"/>
                    <a:pt x="277" y="193"/>
                    <a:pt x="273" y="193"/>
                  </a:cubicBezTo>
                  <a:cubicBezTo>
                    <a:pt x="271" y="193"/>
                    <a:pt x="270" y="194"/>
                    <a:pt x="270" y="193"/>
                  </a:cubicBezTo>
                  <a:cubicBezTo>
                    <a:pt x="260" y="199"/>
                    <a:pt x="252" y="206"/>
                    <a:pt x="242" y="212"/>
                  </a:cubicBezTo>
                  <a:cubicBezTo>
                    <a:pt x="237" y="216"/>
                    <a:pt x="232" y="219"/>
                    <a:pt x="226" y="223"/>
                  </a:cubicBezTo>
                  <a:cubicBezTo>
                    <a:pt x="224" y="225"/>
                    <a:pt x="222" y="226"/>
                    <a:pt x="220" y="226"/>
                  </a:cubicBezTo>
                  <a:cubicBezTo>
                    <a:pt x="216" y="227"/>
                    <a:pt x="211" y="226"/>
                    <a:pt x="207" y="225"/>
                  </a:cubicBezTo>
                  <a:cubicBezTo>
                    <a:pt x="200" y="225"/>
                    <a:pt x="192" y="224"/>
                    <a:pt x="185" y="224"/>
                  </a:cubicBezTo>
                  <a:cubicBezTo>
                    <a:pt x="173" y="223"/>
                    <a:pt x="161" y="222"/>
                    <a:pt x="149" y="221"/>
                  </a:cubicBezTo>
                  <a:cubicBezTo>
                    <a:pt x="142" y="220"/>
                    <a:pt x="136" y="217"/>
                    <a:pt x="129" y="215"/>
                  </a:cubicBezTo>
                  <a:cubicBezTo>
                    <a:pt x="107" y="208"/>
                    <a:pt x="85" y="201"/>
                    <a:pt x="63" y="194"/>
                  </a:cubicBezTo>
                  <a:cubicBezTo>
                    <a:pt x="47" y="212"/>
                    <a:pt x="30" y="229"/>
                    <a:pt x="13" y="247"/>
                  </a:cubicBezTo>
                  <a:cubicBezTo>
                    <a:pt x="9" y="251"/>
                    <a:pt x="5" y="255"/>
                    <a:pt x="0" y="259"/>
                  </a:cubicBezTo>
                  <a:cubicBezTo>
                    <a:pt x="1" y="261"/>
                    <a:pt x="3" y="263"/>
                    <a:pt x="4" y="265"/>
                  </a:cubicBezTo>
                  <a:cubicBezTo>
                    <a:pt x="7" y="270"/>
                    <a:pt x="8" y="274"/>
                    <a:pt x="10" y="279"/>
                  </a:cubicBezTo>
                  <a:cubicBezTo>
                    <a:pt x="13" y="288"/>
                    <a:pt x="16" y="298"/>
                    <a:pt x="19" y="307"/>
                  </a:cubicBezTo>
                  <a:cubicBezTo>
                    <a:pt x="20" y="310"/>
                    <a:pt x="21" y="313"/>
                    <a:pt x="22" y="316"/>
                  </a:cubicBezTo>
                  <a:cubicBezTo>
                    <a:pt x="22" y="316"/>
                    <a:pt x="23" y="317"/>
                    <a:pt x="23" y="317"/>
                  </a:cubicBezTo>
                  <a:cubicBezTo>
                    <a:pt x="29" y="322"/>
                    <a:pt x="35" y="328"/>
                    <a:pt x="42" y="333"/>
                  </a:cubicBezTo>
                  <a:cubicBezTo>
                    <a:pt x="47" y="338"/>
                    <a:pt x="54" y="343"/>
                    <a:pt x="59" y="348"/>
                  </a:cubicBezTo>
                  <a:cubicBezTo>
                    <a:pt x="62" y="352"/>
                    <a:pt x="64" y="358"/>
                    <a:pt x="66" y="362"/>
                  </a:cubicBezTo>
                  <a:cubicBezTo>
                    <a:pt x="70" y="370"/>
                    <a:pt x="74" y="378"/>
                    <a:pt x="78" y="386"/>
                  </a:cubicBezTo>
                  <a:cubicBezTo>
                    <a:pt x="78" y="387"/>
                    <a:pt x="79" y="388"/>
                    <a:pt x="79" y="388"/>
                  </a:cubicBezTo>
                  <a:cubicBezTo>
                    <a:pt x="79" y="388"/>
                    <a:pt x="79" y="388"/>
                    <a:pt x="79" y="388"/>
                  </a:cubicBezTo>
                  <a:cubicBezTo>
                    <a:pt x="80" y="389"/>
                    <a:pt x="81" y="391"/>
                    <a:pt x="82" y="392"/>
                  </a:cubicBezTo>
                  <a:cubicBezTo>
                    <a:pt x="102" y="417"/>
                    <a:pt x="121" y="442"/>
                    <a:pt x="142" y="466"/>
                  </a:cubicBezTo>
                  <a:cubicBezTo>
                    <a:pt x="151" y="476"/>
                    <a:pt x="160" y="486"/>
                    <a:pt x="169" y="496"/>
                  </a:cubicBezTo>
                  <a:cubicBezTo>
                    <a:pt x="172" y="499"/>
                    <a:pt x="174" y="502"/>
                    <a:pt x="177" y="505"/>
                  </a:cubicBezTo>
                  <a:cubicBezTo>
                    <a:pt x="177" y="506"/>
                    <a:pt x="178" y="506"/>
                    <a:pt x="179" y="507"/>
                  </a:cubicBezTo>
                  <a:cubicBezTo>
                    <a:pt x="186" y="510"/>
                    <a:pt x="193" y="513"/>
                    <a:pt x="201" y="517"/>
                  </a:cubicBezTo>
                  <a:cubicBezTo>
                    <a:pt x="205" y="519"/>
                    <a:pt x="212" y="520"/>
                    <a:pt x="214" y="524"/>
                  </a:cubicBezTo>
                  <a:cubicBezTo>
                    <a:pt x="218" y="530"/>
                    <a:pt x="221" y="536"/>
                    <a:pt x="224" y="542"/>
                  </a:cubicBezTo>
                  <a:cubicBezTo>
                    <a:pt x="231" y="555"/>
                    <a:pt x="238" y="567"/>
                    <a:pt x="245" y="579"/>
                  </a:cubicBezTo>
                  <a:cubicBezTo>
                    <a:pt x="248" y="579"/>
                    <a:pt x="252" y="579"/>
                    <a:pt x="255" y="579"/>
                  </a:cubicBezTo>
                  <a:cubicBezTo>
                    <a:pt x="262" y="579"/>
                    <a:pt x="270" y="579"/>
                    <a:pt x="278" y="579"/>
                  </a:cubicBezTo>
                  <a:cubicBezTo>
                    <a:pt x="281" y="579"/>
                    <a:pt x="287" y="578"/>
                    <a:pt x="290" y="581"/>
                  </a:cubicBezTo>
                  <a:cubicBezTo>
                    <a:pt x="298" y="586"/>
                    <a:pt x="305" y="594"/>
                    <a:pt x="312" y="600"/>
                  </a:cubicBezTo>
                  <a:cubicBezTo>
                    <a:pt x="322" y="610"/>
                    <a:pt x="333" y="620"/>
                    <a:pt x="344" y="630"/>
                  </a:cubicBezTo>
                  <a:cubicBezTo>
                    <a:pt x="346" y="632"/>
                    <a:pt x="349" y="634"/>
                    <a:pt x="351" y="636"/>
                  </a:cubicBezTo>
                  <a:cubicBezTo>
                    <a:pt x="353" y="638"/>
                    <a:pt x="353" y="640"/>
                    <a:pt x="353" y="642"/>
                  </a:cubicBezTo>
                  <a:cubicBezTo>
                    <a:pt x="358" y="668"/>
                    <a:pt x="363" y="693"/>
                    <a:pt x="368" y="719"/>
                  </a:cubicBezTo>
                  <a:cubicBezTo>
                    <a:pt x="371" y="732"/>
                    <a:pt x="374" y="746"/>
                    <a:pt x="376" y="760"/>
                  </a:cubicBezTo>
                  <a:cubicBezTo>
                    <a:pt x="377" y="765"/>
                    <a:pt x="378" y="771"/>
                    <a:pt x="379" y="776"/>
                  </a:cubicBezTo>
                  <a:cubicBezTo>
                    <a:pt x="382" y="785"/>
                    <a:pt x="387" y="794"/>
                    <a:pt x="390" y="803"/>
                  </a:cubicBezTo>
                  <a:cubicBezTo>
                    <a:pt x="395" y="818"/>
                    <a:pt x="401" y="832"/>
                    <a:pt x="406" y="846"/>
                  </a:cubicBezTo>
                  <a:cubicBezTo>
                    <a:pt x="408" y="851"/>
                    <a:pt x="410" y="855"/>
                    <a:pt x="411" y="860"/>
                  </a:cubicBezTo>
                  <a:cubicBezTo>
                    <a:pt x="411" y="860"/>
                    <a:pt x="412" y="860"/>
                    <a:pt x="412" y="861"/>
                  </a:cubicBezTo>
                  <a:cubicBezTo>
                    <a:pt x="412" y="861"/>
                    <a:pt x="412" y="861"/>
                    <a:pt x="412" y="862"/>
                  </a:cubicBezTo>
                  <a:cubicBezTo>
                    <a:pt x="418" y="866"/>
                    <a:pt x="423" y="872"/>
                    <a:pt x="428" y="877"/>
                  </a:cubicBezTo>
                  <a:cubicBezTo>
                    <a:pt x="449" y="898"/>
                    <a:pt x="470" y="920"/>
                    <a:pt x="491" y="941"/>
                  </a:cubicBezTo>
                  <a:cubicBezTo>
                    <a:pt x="500" y="950"/>
                    <a:pt x="510" y="959"/>
                    <a:pt x="519" y="968"/>
                  </a:cubicBezTo>
                  <a:cubicBezTo>
                    <a:pt x="522" y="971"/>
                    <a:pt x="528" y="975"/>
                    <a:pt x="529" y="980"/>
                  </a:cubicBezTo>
                  <a:cubicBezTo>
                    <a:pt x="532" y="986"/>
                    <a:pt x="533" y="993"/>
                    <a:pt x="535" y="999"/>
                  </a:cubicBezTo>
                  <a:cubicBezTo>
                    <a:pt x="536" y="1002"/>
                    <a:pt x="536" y="1004"/>
                    <a:pt x="537" y="1007"/>
                  </a:cubicBezTo>
                  <a:cubicBezTo>
                    <a:pt x="537" y="1018"/>
                    <a:pt x="537" y="1028"/>
                    <a:pt x="538" y="1039"/>
                  </a:cubicBezTo>
                  <a:cubicBezTo>
                    <a:pt x="538" y="1061"/>
                    <a:pt x="539" y="1083"/>
                    <a:pt x="539" y="1106"/>
                  </a:cubicBezTo>
                  <a:cubicBezTo>
                    <a:pt x="546" y="1111"/>
                    <a:pt x="553" y="1116"/>
                    <a:pt x="556" y="1123"/>
                  </a:cubicBezTo>
                  <a:cubicBezTo>
                    <a:pt x="567" y="1140"/>
                    <a:pt x="561" y="1168"/>
                    <a:pt x="566" y="1187"/>
                  </a:cubicBezTo>
                  <a:cubicBezTo>
                    <a:pt x="570" y="1199"/>
                    <a:pt x="571" y="1207"/>
                    <a:pt x="573" y="1220"/>
                  </a:cubicBezTo>
                  <a:cubicBezTo>
                    <a:pt x="574" y="1237"/>
                    <a:pt x="581" y="1246"/>
                    <a:pt x="598" y="1254"/>
                  </a:cubicBezTo>
                  <a:cubicBezTo>
                    <a:pt x="606" y="1258"/>
                    <a:pt x="618" y="1257"/>
                    <a:pt x="618" y="1271"/>
                  </a:cubicBezTo>
                  <a:cubicBezTo>
                    <a:pt x="618" y="1288"/>
                    <a:pt x="592" y="1289"/>
                    <a:pt x="587" y="1306"/>
                  </a:cubicBezTo>
                  <a:cubicBezTo>
                    <a:pt x="578" y="1335"/>
                    <a:pt x="599" y="1366"/>
                    <a:pt x="609" y="1391"/>
                  </a:cubicBezTo>
                  <a:cubicBezTo>
                    <a:pt x="628" y="1437"/>
                    <a:pt x="638" y="1487"/>
                    <a:pt x="660" y="1532"/>
                  </a:cubicBezTo>
                  <a:cubicBezTo>
                    <a:pt x="664" y="1524"/>
                    <a:pt x="664" y="1515"/>
                    <a:pt x="666" y="1507"/>
                  </a:cubicBezTo>
                  <a:cubicBezTo>
                    <a:pt x="668" y="1498"/>
                    <a:pt x="672" y="1491"/>
                    <a:pt x="674" y="1483"/>
                  </a:cubicBezTo>
                  <a:cubicBezTo>
                    <a:pt x="681" y="1463"/>
                    <a:pt x="686" y="1441"/>
                    <a:pt x="689" y="1420"/>
                  </a:cubicBezTo>
                  <a:cubicBezTo>
                    <a:pt x="694" y="1395"/>
                    <a:pt x="702" y="1365"/>
                    <a:pt x="724" y="1348"/>
                  </a:cubicBezTo>
                  <a:cubicBezTo>
                    <a:pt x="731" y="1343"/>
                    <a:pt x="736" y="1340"/>
                    <a:pt x="745" y="1343"/>
                  </a:cubicBezTo>
                  <a:cubicBezTo>
                    <a:pt x="752" y="1346"/>
                    <a:pt x="759" y="1355"/>
                    <a:pt x="766" y="1359"/>
                  </a:cubicBezTo>
                  <a:cubicBezTo>
                    <a:pt x="769" y="1361"/>
                    <a:pt x="774" y="1362"/>
                    <a:pt x="777" y="1365"/>
                  </a:cubicBezTo>
                  <a:cubicBezTo>
                    <a:pt x="787" y="1373"/>
                    <a:pt x="792" y="1384"/>
                    <a:pt x="798" y="1394"/>
                  </a:cubicBezTo>
                  <a:cubicBezTo>
                    <a:pt x="802" y="1402"/>
                    <a:pt x="807" y="1416"/>
                    <a:pt x="812" y="1422"/>
                  </a:cubicBezTo>
                  <a:cubicBezTo>
                    <a:pt x="823" y="1435"/>
                    <a:pt x="829" y="1429"/>
                    <a:pt x="842" y="1430"/>
                  </a:cubicBezTo>
                  <a:cubicBezTo>
                    <a:pt x="864" y="1432"/>
                    <a:pt x="866" y="1448"/>
                    <a:pt x="871" y="1467"/>
                  </a:cubicBezTo>
                  <a:cubicBezTo>
                    <a:pt x="876" y="1484"/>
                    <a:pt x="882" y="1505"/>
                    <a:pt x="903" y="1509"/>
                  </a:cubicBezTo>
                  <a:cubicBezTo>
                    <a:pt x="912" y="1511"/>
                    <a:pt x="923" y="1507"/>
                    <a:pt x="932" y="1505"/>
                  </a:cubicBezTo>
                  <a:cubicBezTo>
                    <a:pt x="952" y="1501"/>
                    <a:pt x="971" y="1495"/>
                    <a:pt x="991" y="1491"/>
                  </a:cubicBezTo>
                  <a:cubicBezTo>
                    <a:pt x="1023" y="1484"/>
                    <a:pt x="1067" y="1477"/>
                    <a:pt x="1092" y="1453"/>
                  </a:cubicBezTo>
                  <a:cubicBezTo>
                    <a:pt x="1112" y="1433"/>
                    <a:pt x="1084" y="1420"/>
                    <a:pt x="1075" y="1404"/>
                  </a:cubicBezTo>
                  <a:cubicBezTo>
                    <a:pt x="1069" y="1393"/>
                    <a:pt x="1067" y="1381"/>
                    <a:pt x="1065" y="1368"/>
                  </a:cubicBezTo>
                  <a:cubicBezTo>
                    <a:pt x="1059" y="1328"/>
                    <a:pt x="1057" y="1263"/>
                    <a:pt x="1086" y="1229"/>
                  </a:cubicBezTo>
                  <a:cubicBezTo>
                    <a:pt x="1096" y="1217"/>
                    <a:pt x="1112" y="1211"/>
                    <a:pt x="1124" y="1200"/>
                  </a:cubicBezTo>
                  <a:cubicBezTo>
                    <a:pt x="1137" y="1190"/>
                    <a:pt x="1145" y="1177"/>
                    <a:pt x="1155" y="1165"/>
                  </a:cubicBezTo>
                  <a:cubicBezTo>
                    <a:pt x="1171" y="1147"/>
                    <a:pt x="1190" y="1137"/>
                    <a:pt x="1213" y="1131"/>
                  </a:cubicBezTo>
                  <a:cubicBezTo>
                    <a:pt x="1232" y="1126"/>
                    <a:pt x="1248" y="1116"/>
                    <a:pt x="1266" y="1108"/>
                  </a:cubicBezTo>
                  <a:cubicBezTo>
                    <a:pt x="1278" y="1106"/>
                    <a:pt x="1282" y="1099"/>
                    <a:pt x="1280" y="1086"/>
                  </a:cubicBezTo>
                  <a:cubicBezTo>
                    <a:pt x="1281" y="1080"/>
                    <a:pt x="1281" y="1074"/>
                    <a:pt x="1282" y="1069"/>
                  </a:cubicBezTo>
                  <a:cubicBezTo>
                    <a:pt x="1281" y="1062"/>
                    <a:pt x="1275" y="1055"/>
                    <a:pt x="1272" y="1049"/>
                  </a:cubicBezTo>
                  <a:cubicBezTo>
                    <a:pt x="1263" y="1032"/>
                    <a:pt x="1250" y="1009"/>
                    <a:pt x="1253" y="989"/>
                  </a:cubicBezTo>
                  <a:cubicBezTo>
                    <a:pt x="1256" y="971"/>
                    <a:pt x="1275" y="956"/>
                    <a:pt x="1293" y="953"/>
                  </a:cubicBezTo>
                  <a:cubicBezTo>
                    <a:pt x="1307" y="949"/>
                    <a:pt x="1321" y="956"/>
                    <a:pt x="1336" y="955"/>
                  </a:cubicBezTo>
                  <a:cubicBezTo>
                    <a:pt x="1360" y="954"/>
                    <a:pt x="1373" y="942"/>
                    <a:pt x="1386" y="924"/>
                  </a:cubicBezTo>
                  <a:cubicBezTo>
                    <a:pt x="1405" y="896"/>
                    <a:pt x="1428" y="867"/>
                    <a:pt x="1443" y="836"/>
                  </a:cubicBezTo>
                  <a:cubicBezTo>
                    <a:pt x="1453" y="817"/>
                    <a:pt x="1449" y="798"/>
                    <a:pt x="1453" y="778"/>
                  </a:cubicBezTo>
                  <a:cubicBezTo>
                    <a:pt x="1457" y="764"/>
                    <a:pt x="1462" y="749"/>
                    <a:pt x="1467" y="735"/>
                  </a:cubicBezTo>
                  <a:cubicBezTo>
                    <a:pt x="1474" y="716"/>
                    <a:pt x="1479" y="713"/>
                    <a:pt x="1473" y="692"/>
                  </a:cubicBezTo>
                  <a:cubicBezTo>
                    <a:pt x="1472" y="686"/>
                    <a:pt x="1470" y="681"/>
                    <a:pt x="1468" y="676"/>
                  </a:cubicBezTo>
                  <a:cubicBezTo>
                    <a:pt x="1465" y="661"/>
                    <a:pt x="1466" y="647"/>
                    <a:pt x="1465" y="632"/>
                  </a:cubicBezTo>
                  <a:cubicBezTo>
                    <a:pt x="1464" y="610"/>
                    <a:pt x="1454" y="595"/>
                    <a:pt x="1467" y="576"/>
                  </a:cubicBezTo>
                  <a:cubicBezTo>
                    <a:pt x="1474" y="566"/>
                    <a:pt x="1482" y="556"/>
                    <a:pt x="1491" y="548"/>
                  </a:cubicBezTo>
                  <a:cubicBezTo>
                    <a:pt x="1502" y="539"/>
                    <a:pt x="1515" y="535"/>
                    <a:pt x="1516" y="518"/>
                  </a:cubicBezTo>
                  <a:cubicBezTo>
                    <a:pt x="1517" y="502"/>
                    <a:pt x="1505" y="489"/>
                    <a:pt x="1499" y="475"/>
                  </a:cubicBezTo>
                  <a:cubicBezTo>
                    <a:pt x="1491" y="458"/>
                    <a:pt x="1485" y="441"/>
                    <a:pt x="1478" y="424"/>
                  </a:cubicBezTo>
                  <a:cubicBezTo>
                    <a:pt x="1473" y="412"/>
                    <a:pt x="1470" y="401"/>
                    <a:pt x="1472" y="39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9" name="Google Shape;1239;p124"/>
            <p:cNvSpPr/>
            <p:nvPr/>
          </p:nvSpPr>
          <p:spPr>
            <a:xfrm>
              <a:off x="7392988" y="3168650"/>
              <a:ext cx="1114424" cy="1393824"/>
            </a:xfrm>
            <a:custGeom>
              <a:rect b="b" l="l" r="r" t="t"/>
              <a:pathLst>
                <a:path extrusionOk="0" h="1094" w="875">
                  <a:moveTo>
                    <a:pt x="826" y="285"/>
                  </a:moveTo>
                  <a:cubicBezTo>
                    <a:pt x="822" y="286"/>
                    <a:pt x="818" y="286"/>
                    <a:pt x="814" y="286"/>
                  </a:cubicBezTo>
                  <a:cubicBezTo>
                    <a:pt x="807" y="287"/>
                    <a:pt x="800" y="288"/>
                    <a:pt x="793" y="288"/>
                  </a:cubicBezTo>
                  <a:cubicBezTo>
                    <a:pt x="793" y="288"/>
                    <a:pt x="792" y="288"/>
                    <a:pt x="792" y="289"/>
                  </a:cubicBezTo>
                  <a:cubicBezTo>
                    <a:pt x="790" y="290"/>
                    <a:pt x="787" y="291"/>
                    <a:pt x="785" y="292"/>
                  </a:cubicBezTo>
                  <a:cubicBezTo>
                    <a:pt x="770" y="298"/>
                    <a:pt x="755" y="305"/>
                    <a:pt x="740" y="311"/>
                  </a:cubicBezTo>
                  <a:cubicBezTo>
                    <a:pt x="737" y="312"/>
                    <a:pt x="734" y="314"/>
                    <a:pt x="731" y="314"/>
                  </a:cubicBezTo>
                  <a:cubicBezTo>
                    <a:pt x="725" y="314"/>
                    <a:pt x="720" y="312"/>
                    <a:pt x="714" y="311"/>
                  </a:cubicBezTo>
                  <a:cubicBezTo>
                    <a:pt x="702" y="309"/>
                    <a:pt x="690" y="307"/>
                    <a:pt x="678" y="304"/>
                  </a:cubicBezTo>
                  <a:cubicBezTo>
                    <a:pt x="664" y="301"/>
                    <a:pt x="651" y="295"/>
                    <a:pt x="638" y="291"/>
                  </a:cubicBezTo>
                  <a:cubicBezTo>
                    <a:pt x="634" y="290"/>
                    <a:pt x="632" y="288"/>
                    <a:pt x="630" y="285"/>
                  </a:cubicBezTo>
                  <a:cubicBezTo>
                    <a:pt x="626" y="278"/>
                    <a:pt x="621" y="272"/>
                    <a:pt x="617" y="265"/>
                  </a:cubicBezTo>
                  <a:cubicBezTo>
                    <a:pt x="614" y="261"/>
                    <a:pt x="609" y="256"/>
                    <a:pt x="608" y="252"/>
                  </a:cubicBezTo>
                  <a:cubicBezTo>
                    <a:pt x="607" y="249"/>
                    <a:pt x="606" y="245"/>
                    <a:pt x="606" y="242"/>
                  </a:cubicBezTo>
                  <a:cubicBezTo>
                    <a:pt x="603" y="226"/>
                    <a:pt x="599" y="209"/>
                    <a:pt x="596" y="193"/>
                  </a:cubicBezTo>
                  <a:cubicBezTo>
                    <a:pt x="595" y="186"/>
                    <a:pt x="593" y="179"/>
                    <a:pt x="592" y="172"/>
                  </a:cubicBezTo>
                  <a:cubicBezTo>
                    <a:pt x="592" y="170"/>
                    <a:pt x="591" y="168"/>
                    <a:pt x="591" y="166"/>
                  </a:cubicBezTo>
                  <a:cubicBezTo>
                    <a:pt x="591" y="166"/>
                    <a:pt x="591" y="166"/>
                    <a:pt x="591" y="165"/>
                  </a:cubicBezTo>
                  <a:cubicBezTo>
                    <a:pt x="591" y="165"/>
                    <a:pt x="591" y="165"/>
                    <a:pt x="591" y="165"/>
                  </a:cubicBezTo>
                  <a:cubicBezTo>
                    <a:pt x="585" y="153"/>
                    <a:pt x="577" y="140"/>
                    <a:pt x="570" y="129"/>
                  </a:cubicBezTo>
                  <a:cubicBezTo>
                    <a:pt x="569" y="128"/>
                    <a:pt x="570" y="129"/>
                    <a:pt x="568" y="127"/>
                  </a:cubicBezTo>
                  <a:cubicBezTo>
                    <a:pt x="567" y="125"/>
                    <a:pt x="565" y="123"/>
                    <a:pt x="563" y="121"/>
                  </a:cubicBezTo>
                  <a:cubicBezTo>
                    <a:pt x="558" y="115"/>
                    <a:pt x="553" y="109"/>
                    <a:pt x="547" y="103"/>
                  </a:cubicBezTo>
                  <a:cubicBezTo>
                    <a:pt x="542" y="97"/>
                    <a:pt x="537" y="91"/>
                    <a:pt x="531" y="85"/>
                  </a:cubicBezTo>
                  <a:cubicBezTo>
                    <a:pt x="531" y="84"/>
                    <a:pt x="529" y="82"/>
                    <a:pt x="528" y="81"/>
                  </a:cubicBezTo>
                  <a:cubicBezTo>
                    <a:pt x="521" y="82"/>
                    <a:pt x="513" y="80"/>
                    <a:pt x="506" y="80"/>
                  </a:cubicBezTo>
                  <a:cubicBezTo>
                    <a:pt x="498" y="79"/>
                    <a:pt x="491" y="79"/>
                    <a:pt x="483" y="78"/>
                  </a:cubicBezTo>
                  <a:cubicBezTo>
                    <a:pt x="481" y="78"/>
                    <a:pt x="480" y="78"/>
                    <a:pt x="479" y="78"/>
                  </a:cubicBezTo>
                  <a:cubicBezTo>
                    <a:pt x="479" y="78"/>
                    <a:pt x="479" y="78"/>
                    <a:pt x="479" y="78"/>
                  </a:cubicBezTo>
                  <a:cubicBezTo>
                    <a:pt x="469" y="77"/>
                    <a:pt x="460" y="73"/>
                    <a:pt x="450" y="70"/>
                  </a:cubicBezTo>
                  <a:cubicBezTo>
                    <a:pt x="429" y="64"/>
                    <a:pt x="409" y="58"/>
                    <a:pt x="390" y="48"/>
                  </a:cubicBezTo>
                  <a:cubicBezTo>
                    <a:pt x="377" y="41"/>
                    <a:pt x="363" y="36"/>
                    <a:pt x="350" y="28"/>
                  </a:cubicBezTo>
                  <a:cubicBezTo>
                    <a:pt x="347" y="26"/>
                    <a:pt x="344" y="22"/>
                    <a:pt x="340" y="19"/>
                  </a:cubicBezTo>
                  <a:cubicBezTo>
                    <a:pt x="337" y="16"/>
                    <a:pt x="334" y="13"/>
                    <a:pt x="330" y="10"/>
                  </a:cubicBezTo>
                  <a:cubicBezTo>
                    <a:pt x="329" y="9"/>
                    <a:pt x="325" y="7"/>
                    <a:pt x="324" y="5"/>
                  </a:cubicBezTo>
                  <a:cubicBezTo>
                    <a:pt x="324" y="5"/>
                    <a:pt x="323" y="5"/>
                    <a:pt x="323" y="5"/>
                  </a:cubicBezTo>
                  <a:cubicBezTo>
                    <a:pt x="320" y="5"/>
                    <a:pt x="316" y="4"/>
                    <a:pt x="313" y="3"/>
                  </a:cubicBezTo>
                  <a:cubicBezTo>
                    <a:pt x="305" y="3"/>
                    <a:pt x="297" y="3"/>
                    <a:pt x="289" y="1"/>
                  </a:cubicBezTo>
                  <a:cubicBezTo>
                    <a:pt x="289" y="0"/>
                    <a:pt x="289" y="0"/>
                    <a:pt x="288" y="0"/>
                  </a:cubicBezTo>
                  <a:cubicBezTo>
                    <a:pt x="288" y="1"/>
                    <a:pt x="288" y="1"/>
                    <a:pt x="288" y="1"/>
                  </a:cubicBezTo>
                  <a:cubicBezTo>
                    <a:pt x="286" y="3"/>
                    <a:pt x="282" y="5"/>
                    <a:pt x="279" y="7"/>
                  </a:cubicBezTo>
                  <a:cubicBezTo>
                    <a:pt x="275" y="10"/>
                    <a:pt x="270" y="14"/>
                    <a:pt x="266" y="17"/>
                  </a:cubicBezTo>
                  <a:cubicBezTo>
                    <a:pt x="266" y="35"/>
                    <a:pt x="266" y="52"/>
                    <a:pt x="267" y="70"/>
                  </a:cubicBezTo>
                  <a:cubicBezTo>
                    <a:pt x="268" y="127"/>
                    <a:pt x="269" y="183"/>
                    <a:pt x="270" y="240"/>
                  </a:cubicBezTo>
                  <a:cubicBezTo>
                    <a:pt x="270" y="243"/>
                    <a:pt x="270" y="246"/>
                    <a:pt x="271" y="248"/>
                  </a:cubicBezTo>
                  <a:cubicBezTo>
                    <a:pt x="271" y="249"/>
                    <a:pt x="271" y="249"/>
                    <a:pt x="271" y="250"/>
                  </a:cubicBezTo>
                  <a:cubicBezTo>
                    <a:pt x="271" y="250"/>
                    <a:pt x="271" y="250"/>
                    <a:pt x="271" y="250"/>
                  </a:cubicBezTo>
                  <a:cubicBezTo>
                    <a:pt x="272" y="262"/>
                    <a:pt x="276" y="274"/>
                    <a:pt x="278" y="285"/>
                  </a:cubicBezTo>
                  <a:cubicBezTo>
                    <a:pt x="283" y="307"/>
                    <a:pt x="288" y="328"/>
                    <a:pt x="291" y="350"/>
                  </a:cubicBezTo>
                  <a:cubicBezTo>
                    <a:pt x="292" y="352"/>
                    <a:pt x="291" y="354"/>
                    <a:pt x="288" y="355"/>
                  </a:cubicBezTo>
                  <a:cubicBezTo>
                    <a:pt x="280" y="358"/>
                    <a:pt x="272" y="361"/>
                    <a:pt x="264" y="364"/>
                  </a:cubicBezTo>
                  <a:cubicBezTo>
                    <a:pt x="245" y="371"/>
                    <a:pt x="225" y="372"/>
                    <a:pt x="206" y="375"/>
                  </a:cubicBezTo>
                  <a:cubicBezTo>
                    <a:pt x="201" y="376"/>
                    <a:pt x="196" y="377"/>
                    <a:pt x="191" y="377"/>
                  </a:cubicBezTo>
                  <a:cubicBezTo>
                    <a:pt x="190" y="378"/>
                    <a:pt x="189" y="378"/>
                    <a:pt x="188" y="378"/>
                  </a:cubicBezTo>
                  <a:cubicBezTo>
                    <a:pt x="188" y="378"/>
                    <a:pt x="188" y="378"/>
                    <a:pt x="187" y="378"/>
                  </a:cubicBezTo>
                  <a:cubicBezTo>
                    <a:pt x="180" y="382"/>
                    <a:pt x="172" y="388"/>
                    <a:pt x="165" y="392"/>
                  </a:cubicBezTo>
                  <a:cubicBezTo>
                    <a:pt x="149" y="402"/>
                    <a:pt x="134" y="412"/>
                    <a:pt x="118" y="422"/>
                  </a:cubicBezTo>
                  <a:cubicBezTo>
                    <a:pt x="109" y="427"/>
                    <a:pt x="101" y="431"/>
                    <a:pt x="92" y="436"/>
                  </a:cubicBezTo>
                  <a:cubicBezTo>
                    <a:pt x="86" y="440"/>
                    <a:pt x="80" y="443"/>
                    <a:pt x="74" y="446"/>
                  </a:cubicBezTo>
                  <a:cubicBezTo>
                    <a:pt x="71" y="448"/>
                    <a:pt x="67" y="451"/>
                    <a:pt x="64" y="452"/>
                  </a:cubicBezTo>
                  <a:cubicBezTo>
                    <a:pt x="63" y="452"/>
                    <a:pt x="63" y="452"/>
                    <a:pt x="63" y="452"/>
                  </a:cubicBezTo>
                  <a:cubicBezTo>
                    <a:pt x="63" y="453"/>
                    <a:pt x="62" y="454"/>
                    <a:pt x="61" y="455"/>
                  </a:cubicBezTo>
                  <a:cubicBezTo>
                    <a:pt x="58" y="459"/>
                    <a:pt x="55" y="463"/>
                    <a:pt x="52" y="468"/>
                  </a:cubicBezTo>
                  <a:cubicBezTo>
                    <a:pt x="45" y="476"/>
                    <a:pt x="39" y="485"/>
                    <a:pt x="32" y="493"/>
                  </a:cubicBezTo>
                  <a:cubicBezTo>
                    <a:pt x="32" y="494"/>
                    <a:pt x="32" y="494"/>
                    <a:pt x="32" y="495"/>
                  </a:cubicBezTo>
                  <a:cubicBezTo>
                    <a:pt x="32" y="497"/>
                    <a:pt x="32" y="500"/>
                    <a:pt x="31" y="502"/>
                  </a:cubicBezTo>
                  <a:cubicBezTo>
                    <a:pt x="31" y="508"/>
                    <a:pt x="30" y="513"/>
                    <a:pt x="30" y="519"/>
                  </a:cubicBezTo>
                  <a:cubicBezTo>
                    <a:pt x="30" y="519"/>
                    <a:pt x="30" y="519"/>
                    <a:pt x="30" y="519"/>
                  </a:cubicBezTo>
                  <a:cubicBezTo>
                    <a:pt x="30" y="520"/>
                    <a:pt x="30" y="520"/>
                    <a:pt x="30" y="521"/>
                  </a:cubicBezTo>
                  <a:cubicBezTo>
                    <a:pt x="31" y="523"/>
                    <a:pt x="32" y="526"/>
                    <a:pt x="33" y="528"/>
                  </a:cubicBezTo>
                  <a:cubicBezTo>
                    <a:pt x="48" y="572"/>
                    <a:pt x="64" y="616"/>
                    <a:pt x="79" y="660"/>
                  </a:cubicBezTo>
                  <a:cubicBezTo>
                    <a:pt x="81" y="664"/>
                    <a:pt x="83" y="668"/>
                    <a:pt x="83" y="672"/>
                  </a:cubicBezTo>
                  <a:cubicBezTo>
                    <a:pt x="84" y="676"/>
                    <a:pt x="84" y="681"/>
                    <a:pt x="84" y="686"/>
                  </a:cubicBezTo>
                  <a:cubicBezTo>
                    <a:pt x="84" y="690"/>
                    <a:pt x="84" y="694"/>
                    <a:pt x="83" y="698"/>
                  </a:cubicBezTo>
                  <a:cubicBezTo>
                    <a:pt x="82" y="708"/>
                    <a:pt x="76" y="718"/>
                    <a:pt x="73" y="727"/>
                  </a:cubicBezTo>
                  <a:cubicBezTo>
                    <a:pt x="71" y="733"/>
                    <a:pt x="68" y="737"/>
                    <a:pt x="65" y="743"/>
                  </a:cubicBezTo>
                  <a:cubicBezTo>
                    <a:pt x="53" y="761"/>
                    <a:pt x="41" y="780"/>
                    <a:pt x="27" y="797"/>
                  </a:cubicBezTo>
                  <a:cubicBezTo>
                    <a:pt x="15" y="812"/>
                    <a:pt x="8" y="832"/>
                    <a:pt x="0" y="849"/>
                  </a:cubicBezTo>
                  <a:cubicBezTo>
                    <a:pt x="1" y="849"/>
                    <a:pt x="2" y="849"/>
                    <a:pt x="3" y="849"/>
                  </a:cubicBezTo>
                  <a:cubicBezTo>
                    <a:pt x="9" y="849"/>
                    <a:pt x="14" y="849"/>
                    <a:pt x="20" y="849"/>
                  </a:cubicBezTo>
                  <a:cubicBezTo>
                    <a:pt x="23" y="849"/>
                    <a:pt x="25" y="848"/>
                    <a:pt x="28" y="850"/>
                  </a:cubicBezTo>
                  <a:cubicBezTo>
                    <a:pt x="33" y="855"/>
                    <a:pt x="38" y="860"/>
                    <a:pt x="43" y="865"/>
                  </a:cubicBezTo>
                  <a:cubicBezTo>
                    <a:pt x="51" y="873"/>
                    <a:pt x="60" y="882"/>
                    <a:pt x="68" y="890"/>
                  </a:cubicBezTo>
                  <a:cubicBezTo>
                    <a:pt x="73" y="895"/>
                    <a:pt x="79" y="900"/>
                    <a:pt x="84" y="905"/>
                  </a:cubicBezTo>
                  <a:cubicBezTo>
                    <a:pt x="86" y="907"/>
                    <a:pt x="87" y="910"/>
                    <a:pt x="88" y="912"/>
                  </a:cubicBezTo>
                  <a:cubicBezTo>
                    <a:pt x="90" y="917"/>
                    <a:pt x="93" y="921"/>
                    <a:pt x="95" y="926"/>
                  </a:cubicBezTo>
                  <a:cubicBezTo>
                    <a:pt x="95" y="926"/>
                    <a:pt x="95" y="926"/>
                    <a:pt x="95" y="926"/>
                  </a:cubicBezTo>
                  <a:cubicBezTo>
                    <a:pt x="95" y="927"/>
                    <a:pt x="96" y="927"/>
                    <a:pt x="96" y="928"/>
                  </a:cubicBezTo>
                  <a:cubicBezTo>
                    <a:pt x="99" y="930"/>
                    <a:pt x="101" y="933"/>
                    <a:pt x="104" y="935"/>
                  </a:cubicBezTo>
                  <a:cubicBezTo>
                    <a:pt x="119" y="951"/>
                    <a:pt x="135" y="967"/>
                    <a:pt x="150" y="982"/>
                  </a:cubicBezTo>
                  <a:cubicBezTo>
                    <a:pt x="153" y="985"/>
                    <a:pt x="155" y="987"/>
                    <a:pt x="158" y="990"/>
                  </a:cubicBezTo>
                  <a:cubicBezTo>
                    <a:pt x="158" y="991"/>
                    <a:pt x="159" y="991"/>
                    <a:pt x="160" y="992"/>
                  </a:cubicBezTo>
                  <a:cubicBezTo>
                    <a:pt x="160" y="992"/>
                    <a:pt x="160" y="992"/>
                    <a:pt x="160" y="992"/>
                  </a:cubicBezTo>
                  <a:cubicBezTo>
                    <a:pt x="168" y="997"/>
                    <a:pt x="176" y="1001"/>
                    <a:pt x="185" y="1005"/>
                  </a:cubicBezTo>
                  <a:cubicBezTo>
                    <a:pt x="185" y="1005"/>
                    <a:pt x="185" y="1005"/>
                    <a:pt x="186" y="1005"/>
                  </a:cubicBezTo>
                  <a:cubicBezTo>
                    <a:pt x="186" y="1005"/>
                    <a:pt x="186" y="1005"/>
                    <a:pt x="186" y="1005"/>
                  </a:cubicBezTo>
                  <a:cubicBezTo>
                    <a:pt x="187" y="1006"/>
                    <a:pt x="188" y="1006"/>
                    <a:pt x="189" y="1006"/>
                  </a:cubicBezTo>
                  <a:cubicBezTo>
                    <a:pt x="194" y="1007"/>
                    <a:pt x="199" y="1008"/>
                    <a:pt x="205" y="1010"/>
                  </a:cubicBezTo>
                  <a:cubicBezTo>
                    <a:pt x="210" y="1011"/>
                    <a:pt x="215" y="1012"/>
                    <a:pt x="221" y="1014"/>
                  </a:cubicBezTo>
                  <a:cubicBezTo>
                    <a:pt x="222" y="1014"/>
                    <a:pt x="224" y="1015"/>
                    <a:pt x="226" y="1016"/>
                  </a:cubicBezTo>
                  <a:cubicBezTo>
                    <a:pt x="226" y="1016"/>
                    <a:pt x="226" y="1016"/>
                    <a:pt x="227" y="1017"/>
                  </a:cubicBezTo>
                  <a:cubicBezTo>
                    <a:pt x="227" y="1017"/>
                    <a:pt x="227" y="1017"/>
                    <a:pt x="227" y="1017"/>
                  </a:cubicBezTo>
                  <a:cubicBezTo>
                    <a:pt x="229" y="1017"/>
                    <a:pt x="231" y="1017"/>
                    <a:pt x="233" y="1017"/>
                  </a:cubicBezTo>
                  <a:cubicBezTo>
                    <a:pt x="238" y="1018"/>
                    <a:pt x="244" y="1018"/>
                    <a:pt x="249" y="1017"/>
                  </a:cubicBezTo>
                  <a:cubicBezTo>
                    <a:pt x="259" y="1017"/>
                    <a:pt x="269" y="1017"/>
                    <a:pt x="279" y="1016"/>
                  </a:cubicBezTo>
                  <a:cubicBezTo>
                    <a:pt x="279" y="1016"/>
                    <a:pt x="279" y="1016"/>
                    <a:pt x="280" y="1016"/>
                  </a:cubicBezTo>
                  <a:cubicBezTo>
                    <a:pt x="280" y="1016"/>
                    <a:pt x="281" y="1016"/>
                    <a:pt x="282" y="1015"/>
                  </a:cubicBezTo>
                  <a:cubicBezTo>
                    <a:pt x="287" y="1013"/>
                    <a:pt x="291" y="1010"/>
                    <a:pt x="296" y="1007"/>
                  </a:cubicBezTo>
                  <a:cubicBezTo>
                    <a:pt x="301" y="1004"/>
                    <a:pt x="307" y="1005"/>
                    <a:pt x="312" y="1005"/>
                  </a:cubicBezTo>
                  <a:cubicBezTo>
                    <a:pt x="324" y="1004"/>
                    <a:pt x="335" y="1004"/>
                    <a:pt x="347" y="1003"/>
                  </a:cubicBezTo>
                  <a:cubicBezTo>
                    <a:pt x="354" y="1003"/>
                    <a:pt x="361" y="1002"/>
                    <a:pt x="368" y="1002"/>
                  </a:cubicBezTo>
                  <a:cubicBezTo>
                    <a:pt x="371" y="1002"/>
                    <a:pt x="373" y="1005"/>
                    <a:pt x="375" y="1007"/>
                  </a:cubicBezTo>
                  <a:cubicBezTo>
                    <a:pt x="379" y="1010"/>
                    <a:pt x="383" y="1013"/>
                    <a:pt x="387" y="1016"/>
                  </a:cubicBezTo>
                  <a:cubicBezTo>
                    <a:pt x="393" y="1021"/>
                    <a:pt x="399" y="1026"/>
                    <a:pt x="405" y="1031"/>
                  </a:cubicBezTo>
                  <a:cubicBezTo>
                    <a:pt x="409" y="1031"/>
                    <a:pt x="413" y="1031"/>
                    <a:pt x="417" y="1031"/>
                  </a:cubicBezTo>
                  <a:cubicBezTo>
                    <a:pt x="420" y="1032"/>
                    <a:pt x="422" y="1034"/>
                    <a:pt x="424" y="1037"/>
                  </a:cubicBezTo>
                  <a:cubicBezTo>
                    <a:pt x="431" y="1043"/>
                    <a:pt x="437" y="1049"/>
                    <a:pt x="443" y="1055"/>
                  </a:cubicBezTo>
                  <a:cubicBezTo>
                    <a:pt x="448" y="1055"/>
                    <a:pt x="453" y="1054"/>
                    <a:pt x="457" y="1057"/>
                  </a:cubicBezTo>
                  <a:cubicBezTo>
                    <a:pt x="462" y="1062"/>
                    <a:pt x="467" y="1066"/>
                    <a:pt x="472" y="1071"/>
                  </a:cubicBezTo>
                  <a:cubicBezTo>
                    <a:pt x="481" y="1078"/>
                    <a:pt x="490" y="1086"/>
                    <a:pt x="499" y="1094"/>
                  </a:cubicBezTo>
                  <a:cubicBezTo>
                    <a:pt x="500" y="1090"/>
                    <a:pt x="502" y="1085"/>
                    <a:pt x="505" y="1081"/>
                  </a:cubicBezTo>
                  <a:cubicBezTo>
                    <a:pt x="508" y="1077"/>
                    <a:pt x="513" y="1072"/>
                    <a:pt x="515" y="1067"/>
                  </a:cubicBezTo>
                  <a:cubicBezTo>
                    <a:pt x="519" y="1049"/>
                    <a:pt x="502" y="1047"/>
                    <a:pt x="492" y="1043"/>
                  </a:cubicBezTo>
                  <a:cubicBezTo>
                    <a:pt x="484" y="1039"/>
                    <a:pt x="475" y="1035"/>
                    <a:pt x="469" y="1029"/>
                  </a:cubicBezTo>
                  <a:cubicBezTo>
                    <a:pt x="452" y="1010"/>
                    <a:pt x="457" y="990"/>
                    <a:pt x="463" y="968"/>
                  </a:cubicBezTo>
                  <a:cubicBezTo>
                    <a:pt x="467" y="949"/>
                    <a:pt x="463" y="932"/>
                    <a:pt x="466" y="914"/>
                  </a:cubicBezTo>
                  <a:cubicBezTo>
                    <a:pt x="468" y="898"/>
                    <a:pt x="477" y="884"/>
                    <a:pt x="480" y="869"/>
                  </a:cubicBezTo>
                  <a:cubicBezTo>
                    <a:pt x="485" y="851"/>
                    <a:pt x="484" y="835"/>
                    <a:pt x="504" y="829"/>
                  </a:cubicBezTo>
                  <a:cubicBezTo>
                    <a:pt x="513" y="825"/>
                    <a:pt x="526" y="828"/>
                    <a:pt x="534" y="822"/>
                  </a:cubicBezTo>
                  <a:cubicBezTo>
                    <a:pt x="548" y="813"/>
                    <a:pt x="545" y="788"/>
                    <a:pt x="551" y="773"/>
                  </a:cubicBezTo>
                  <a:cubicBezTo>
                    <a:pt x="558" y="757"/>
                    <a:pt x="569" y="743"/>
                    <a:pt x="575" y="725"/>
                  </a:cubicBezTo>
                  <a:cubicBezTo>
                    <a:pt x="578" y="714"/>
                    <a:pt x="581" y="702"/>
                    <a:pt x="589" y="693"/>
                  </a:cubicBezTo>
                  <a:cubicBezTo>
                    <a:pt x="603" y="677"/>
                    <a:pt x="620" y="681"/>
                    <a:pt x="638" y="681"/>
                  </a:cubicBezTo>
                  <a:cubicBezTo>
                    <a:pt x="680" y="679"/>
                    <a:pt x="680" y="630"/>
                    <a:pt x="709" y="612"/>
                  </a:cubicBezTo>
                  <a:cubicBezTo>
                    <a:pt x="716" y="608"/>
                    <a:pt x="719" y="609"/>
                    <a:pt x="727" y="608"/>
                  </a:cubicBezTo>
                  <a:cubicBezTo>
                    <a:pt x="740" y="608"/>
                    <a:pt x="740" y="615"/>
                    <a:pt x="753" y="599"/>
                  </a:cubicBezTo>
                  <a:cubicBezTo>
                    <a:pt x="756" y="595"/>
                    <a:pt x="758" y="588"/>
                    <a:pt x="761" y="583"/>
                  </a:cubicBezTo>
                  <a:cubicBezTo>
                    <a:pt x="774" y="560"/>
                    <a:pt x="787" y="521"/>
                    <a:pt x="809" y="505"/>
                  </a:cubicBezTo>
                  <a:cubicBezTo>
                    <a:pt x="817" y="499"/>
                    <a:pt x="829" y="500"/>
                    <a:pt x="835" y="494"/>
                  </a:cubicBezTo>
                  <a:cubicBezTo>
                    <a:pt x="855" y="477"/>
                    <a:pt x="831" y="450"/>
                    <a:pt x="821" y="437"/>
                  </a:cubicBezTo>
                  <a:cubicBezTo>
                    <a:pt x="808" y="419"/>
                    <a:pt x="812" y="403"/>
                    <a:pt x="824" y="384"/>
                  </a:cubicBezTo>
                  <a:cubicBezTo>
                    <a:pt x="833" y="369"/>
                    <a:pt x="844" y="355"/>
                    <a:pt x="855" y="340"/>
                  </a:cubicBezTo>
                  <a:cubicBezTo>
                    <a:pt x="858" y="337"/>
                    <a:pt x="861" y="333"/>
                    <a:pt x="864" y="329"/>
                  </a:cubicBezTo>
                  <a:cubicBezTo>
                    <a:pt x="869" y="325"/>
                    <a:pt x="873" y="320"/>
                    <a:pt x="875" y="313"/>
                  </a:cubicBezTo>
                  <a:cubicBezTo>
                    <a:pt x="873" y="313"/>
                    <a:pt x="871" y="312"/>
                    <a:pt x="870" y="312"/>
                  </a:cubicBezTo>
                  <a:cubicBezTo>
                    <a:pt x="862" y="307"/>
                    <a:pt x="848" y="311"/>
                    <a:pt x="839" y="306"/>
                  </a:cubicBezTo>
                  <a:cubicBezTo>
                    <a:pt x="834" y="303"/>
                    <a:pt x="831" y="299"/>
                    <a:pt x="828" y="294"/>
                  </a:cubicBezTo>
                  <a:cubicBezTo>
                    <a:pt x="827" y="291"/>
                    <a:pt x="826" y="288"/>
                    <a:pt x="826" y="285"/>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0" name="Google Shape;1240;p124"/>
            <p:cNvSpPr/>
            <p:nvPr/>
          </p:nvSpPr>
          <p:spPr>
            <a:xfrm>
              <a:off x="7832725" y="1644650"/>
              <a:ext cx="1535114" cy="1912939"/>
            </a:xfrm>
            <a:custGeom>
              <a:rect b="b" l="l" r="r" t="t"/>
              <a:pathLst>
                <a:path extrusionOk="0" h="1500" w="1206">
                  <a:moveTo>
                    <a:pt x="1183" y="874"/>
                  </a:moveTo>
                  <a:cubicBezTo>
                    <a:pt x="1172" y="863"/>
                    <a:pt x="1162" y="849"/>
                    <a:pt x="1152" y="837"/>
                  </a:cubicBezTo>
                  <a:cubicBezTo>
                    <a:pt x="1143" y="826"/>
                    <a:pt x="1135" y="814"/>
                    <a:pt x="1129" y="801"/>
                  </a:cubicBezTo>
                  <a:cubicBezTo>
                    <a:pt x="1122" y="787"/>
                    <a:pt x="1118" y="780"/>
                    <a:pt x="1106" y="770"/>
                  </a:cubicBezTo>
                  <a:cubicBezTo>
                    <a:pt x="1101" y="766"/>
                    <a:pt x="1098" y="765"/>
                    <a:pt x="1094" y="760"/>
                  </a:cubicBezTo>
                  <a:cubicBezTo>
                    <a:pt x="1078" y="742"/>
                    <a:pt x="1075" y="717"/>
                    <a:pt x="1069" y="696"/>
                  </a:cubicBezTo>
                  <a:cubicBezTo>
                    <a:pt x="1063" y="675"/>
                    <a:pt x="1056" y="654"/>
                    <a:pt x="1051" y="633"/>
                  </a:cubicBezTo>
                  <a:cubicBezTo>
                    <a:pt x="1047" y="616"/>
                    <a:pt x="1046" y="599"/>
                    <a:pt x="1037" y="583"/>
                  </a:cubicBezTo>
                  <a:cubicBezTo>
                    <a:pt x="1032" y="573"/>
                    <a:pt x="1030" y="564"/>
                    <a:pt x="1025" y="554"/>
                  </a:cubicBezTo>
                  <a:cubicBezTo>
                    <a:pt x="1018" y="539"/>
                    <a:pt x="991" y="523"/>
                    <a:pt x="975" y="518"/>
                  </a:cubicBezTo>
                  <a:cubicBezTo>
                    <a:pt x="953" y="513"/>
                    <a:pt x="940" y="516"/>
                    <a:pt x="926" y="499"/>
                  </a:cubicBezTo>
                  <a:cubicBezTo>
                    <a:pt x="921" y="493"/>
                    <a:pt x="917" y="486"/>
                    <a:pt x="912" y="482"/>
                  </a:cubicBezTo>
                  <a:cubicBezTo>
                    <a:pt x="906" y="474"/>
                    <a:pt x="897" y="470"/>
                    <a:pt x="886" y="472"/>
                  </a:cubicBezTo>
                  <a:cubicBezTo>
                    <a:pt x="885" y="473"/>
                    <a:pt x="884" y="474"/>
                    <a:pt x="883" y="475"/>
                  </a:cubicBezTo>
                  <a:cubicBezTo>
                    <a:pt x="875" y="478"/>
                    <a:pt x="872" y="483"/>
                    <a:pt x="862" y="482"/>
                  </a:cubicBezTo>
                  <a:cubicBezTo>
                    <a:pt x="848" y="481"/>
                    <a:pt x="835" y="471"/>
                    <a:pt x="821" y="466"/>
                  </a:cubicBezTo>
                  <a:cubicBezTo>
                    <a:pt x="813" y="464"/>
                    <a:pt x="804" y="462"/>
                    <a:pt x="796" y="458"/>
                  </a:cubicBezTo>
                  <a:cubicBezTo>
                    <a:pt x="783" y="451"/>
                    <a:pt x="779" y="445"/>
                    <a:pt x="786" y="432"/>
                  </a:cubicBezTo>
                  <a:cubicBezTo>
                    <a:pt x="793" y="419"/>
                    <a:pt x="803" y="407"/>
                    <a:pt x="815" y="397"/>
                  </a:cubicBezTo>
                  <a:cubicBezTo>
                    <a:pt x="824" y="389"/>
                    <a:pt x="838" y="376"/>
                    <a:pt x="819" y="367"/>
                  </a:cubicBezTo>
                  <a:cubicBezTo>
                    <a:pt x="810" y="363"/>
                    <a:pt x="798" y="361"/>
                    <a:pt x="788" y="356"/>
                  </a:cubicBezTo>
                  <a:cubicBezTo>
                    <a:pt x="770" y="348"/>
                    <a:pt x="756" y="339"/>
                    <a:pt x="736" y="336"/>
                  </a:cubicBezTo>
                  <a:cubicBezTo>
                    <a:pt x="723" y="334"/>
                    <a:pt x="703" y="331"/>
                    <a:pt x="696" y="317"/>
                  </a:cubicBezTo>
                  <a:cubicBezTo>
                    <a:pt x="693" y="312"/>
                    <a:pt x="694" y="309"/>
                    <a:pt x="694" y="303"/>
                  </a:cubicBezTo>
                  <a:cubicBezTo>
                    <a:pt x="696" y="286"/>
                    <a:pt x="708" y="309"/>
                    <a:pt x="701" y="273"/>
                  </a:cubicBezTo>
                  <a:cubicBezTo>
                    <a:pt x="698" y="262"/>
                    <a:pt x="691" y="253"/>
                    <a:pt x="687" y="243"/>
                  </a:cubicBezTo>
                  <a:cubicBezTo>
                    <a:pt x="676" y="213"/>
                    <a:pt x="693" y="167"/>
                    <a:pt x="647" y="163"/>
                  </a:cubicBezTo>
                  <a:cubicBezTo>
                    <a:pt x="620" y="160"/>
                    <a:pt x="614" y="154"/>
                    <a:pt x="595" y="134"/>
                  </a:cubicBezTo>
                  <a:cubicBezTo>
                    <a:pt x="579" y="117"/>
                    <a:pt x="571" y="111"/>
                    <a:pt x="581" y="87"/>
                  </a:cubicBezTo>
                  <a:cubicBezTo>
                    <a:pt x="586" y="76"/>
                    <a:pt x="595" y="64"/>
                    <a:pt x="597" y="51"/>
                  </a:cubicBezTo>
                  <a:cubicBezTo>
                    <a:pt x="601" y="31"/>
                    <a:pt x="578" y="24"/>
                    <a:pt x="564" y="16"/>
                  </a:cubicBezTo>
                  <a:cubicBezTo>
                    <a:pt x="557" y="13"/>
                    <a:pt x="547" y="4"/>
                    <a:pt x="540" y="2"/>
                  </a:cubicBezTo>
                  <a:cubicBezTo>
                    <a:pt x="531" y="0"/>
                    <a:pt x="529" y="4"/>
                    <a:pt x="524" y="9"/>
                  </a:cubicBezTo>
                  <a:cubicBezTo>
                    <a:pt x="516" y="17"/>
                    <a:pt x="514" y="31"/>
                    <a:pt x="507" y="40"/>
                  </a:cubicBezTo>
                  <a:cubicBezTo>
                    <a:pt x="501" y="48"/>
                    <a:pt x="493" y="51"/>
                    <a:pt x="485" y="56"/>
                  </a:cubicBezTo>
                  <a:cubicBezTo>
                    <a:pt x="474" y="63"/>
                    <a:pt x="464" y="71"/>
                    <a:pt x="453" y="77"/>
                  </a:cubicBezTo>
                  <a:cubicBezTo>
                    <a:pt x="437" y="85"/>
                    <a:pt x="419" y="92"/>
                    <a:pt x="403" y="99"/>
                  </a:cubicBezTo>
                  <a:cubicBezTo>
                    <a:pt x="390" y="106"/>
                    <a:pt x="376" y="109"/>
                    <a:pt x="361" y="111"/>
                  </a:cubicBezTo>
                  <a:cubicBezTo>
                    <a:pt x="333" y="114"/>
                    <a:pt x="303" y="113"/>
                    <a:pt x="275" y="109"/>
                  </a:cubicBezTo>
                  <a:cubicBezTo>
                    <a:pt x="244" y="105"/>
                    <a:pt x="231" y="114"/>
                    <a:pt x="209" y="135"/>
                  </a:cubicBezTo>
                  <a:cubicBezTo>
                    <a:pt x="201" y="142"/>
                    <a:pt x="194" y="147"/>
                    <a:pt x="184" y="150"/>
                  </a:cubicBezTo>
                  <a:cubicBezTo>
                    <a:pt x="156" y="158"/>
                    <a:pt x="123" y="150"/>
                    <a:pt x="95" y="146"/>
                  </a:cubicBezTo>
                  <a:cubicBezTo>
                    <a:pt x="64" y="142"/>
                    <a:pt x="31" y="137"/>
                    <a:pt x="0" y="136"/>
                  </a:cubicBezTo>
                  <a:cubicBezTo>
                    <a:pt x="13" y="160"/>
                    <a:pt x="27" y="184"/>
                    <a:pt x="40" y="207"/>
                  </a:cubicBezTo>
                  <a:cubicBezTo>
                    <a:pt x="48" y="221"/>
                    <a:pt x="56" y="234"/>
                    <a:pt x="64" y="248"/>
                  </a:cubicBezTo>
                  <a:cubicBezTo>
                    <a:pt x="67" y="254"/>
                    <a:pt x="72" y="261"/>
                    <a:pt x="75" y="267"/>
                  </a:cubicBezTo>
                  <a:cubicBezTo>
                    <a:pt x="76" y="270"/>
                    <a:pt x="76" y="272"/>
                    <a:pt x="76" y="275"/>
                  </a:cubicBezTo>
                  <a:cubicBezTo>
                    <a:pt x="76" y="281"/>
                    <a:pt x="76" y="288"/>
                    <a:pt x="76" y="294"/>
                  </a:cubicBezTo>
                  <a:cubicBezTo>
                    <a:pt x="76" y="310"/>
                    <a:pt x="76" y="326"/>
                    <a:pt x="76" y="342"/>
                  </a:cubicBezTo>
                  <a:cubicBezTo>
                    <a:pt x="76" y="346"/>
                    <a:pt x="77" y="351"/>
                    <a:pt x="77" y="354"/>
                  </a:cubicBezTo>
                  <a:cubicBezTo>
                    <a:pt x="76" y="359"/>
                    <a:pt x="72" y="364"/>
                    <a:pt x="70" y="368"/>
                  </a:cubicBezTo>
                  <a:cubicBezTo>
                    <a:pt x="68" y="371"/>
                    <a:pt x="67" y="375"/>
                    <a:pt x="65" y="377"/>
                  </a:cubicBezTo>
                  <a:cubicBezTo>
                    <a:pt x="65" y="382"/>
                    <a:pt x="64" y="387"/>
                    <a:pt x="64" y="391"/>
                  </a:cubicBezTo>
                  <a:cubicBezTo>
                    <a:pt x="63" y="408"/>
                    <a:pt x="63" y="424"/>
                    <a:pt x="62" y="440"/>
                  </a:cubicBezTo>
                  <a:cubicBezTo>
                    <a:pt x="62" y="446"/>
                    <a:pt x="62" y="452"/>
                    <a:pt x="62" y="458"/>
                  </a:cubicBezTo>
                  <a:cubicBezTo>
                    <a:pt x="62" y="461"/>
                    <a:pt x="62" y="463"/>
                    <a:pt x="60" y="465"/>
                  </a:cubicBezTo>
                  <a:cubicBezTo>
                    <a:pt x="55" y="477"/>
                    <a:pt x="48" y="488"/>
                    <a:pt x="42" y="499"/>
                  </a:cubicBezTo>
                  <a:cubicBezTo>
                    <a:pt x="38" y="506"/>
                    <a:pt x="34" y="513"/>
                    <a:pt x="30" y="520"/>
                  </a:cubicBezTo>
                  <a:cubicBezTo>
                    <a:pt x="28" y="524"/>
                    <a:pt x="26" y="529"/>
                    <a:pt x="24" y="532"/>
                  </a:cubicBezTo>
                  <a:cubicBezTo>
                    <a:pt x="24" y="533"/>
                    <a:pt x="24" y="533"/>
                    <a:pt x="24" y="533"/>
                  </a:cubicBezTo>
                  <a:cubicBezTo>
                    <a:pt x="24" y="534"/>
                    <a:pt x="24" y="535"/>
                    <a:pt x="24" y="535"/>
                  </a:cubicBezTo>
                  <a:cubicBezTo>
                    <a:pt x="24" y="536"/>
                    <a:pt x="24" y="542"/>
                    <a:pt x="24" y="544"/>
                  </a:cubicBezTo>
                  <a:cubicBezTo>
                    <a:pt x="24" y="544"/>
                    <a:pt x="24" y="544"/>
                    <a:pt x="24" y="544"/>
                  </a:cubicBezTo>
                  <a:cubicBezTo>
                    <a:pt x="25" y="545"/>
                    <a:pt x="25" y="547"/>
                    <a:pt x="26" y="548"/>
                  </a:cubicBezTo>
                  <a:cubicBezTo>
                    <a:pt x="28" y="552"/>
                    <a:pt x="30" y="555"/>
                    <a:pt x="32" y="559"/>
                  </a:cubicBezTo>
                  <a:cubicBezTo>
                    <a:pt x="33" y="561"/>
                    <a:pt x="34" y="564"/>
                    <a:pt x="36" y="566"/>
                  </a:cubicBezTo>
                  <a:cubicBezTo>
                    <a:pt x="36" y="566"/>
                    <a:pt x="36" y="566"/>
                    <a:pt x="36" y="566"/>
                  </a:cubicBezTo>
                  <a:cubicBezTo>
                    <a:pt x="36" y="567"/>
                    <a:pt x="37" y="567"/>
                    <a:pt x="38" y="568"/>
                  </a:cubicBezTo>
                  <a:cubicBezTo>
                    <a:pt x="44" y="573"/>
                    <a:pt x="50" y="579"/>
                    <a:pt x="55" y="584"/>
                  </a:cubicBezTo>
                  <a:cubicBezTo>
                    <a:pt x="58" y="587"/>
                    <a:pt x="61" y="589"/>
                    <a:pt x="63" y="592"/>
                  </a:cubicBezTo>
                  <a:cubicBezTo>
                    <a:pt x="64" y="597"/>
                    <a:pt x="64" y="601"/>
                    <a:pt x="65" y="606"/>
                  </a:cubicBezTo>
                  <a:cubicBezTo>
                    <a:pt x="68" y="622"/>
                    <a:pt x="71" y="638"/>
                    <a:pt x="74" y="654"/>
                  </a:cubicBezTo>
                  <a:cubicBezTo>
                    <a:pt x="75" y="659"/>
                    <a:pt x="76" y="664"/>
                    <a:pt x="77" y="670"/>
                  </a:cubicBezTo>
                  <a:cubicBezTo>
                    <a:pt x="77" y="670"/>
                    <a:pt x="77" y="670"/>
                    <a:pt x="77" y="670"/>
                  </a:cubicBezTo>
                  <a:cubicBezTo>
                    <a:pt x="78" y="671"/>
                    <a:pt x="78" y="671"/>
                    <a:pt x="78" y="671"/>
                  </a:cubicBezTo>
                  <a:cubicBezTo>
                    <a:pt x="87" y="680"/>
                    <a:pt x="96" y="688"/>
                    <a:pt x="105" y="697"/>
                  </a:cubicBezTo>
                  <a:cubicBezTo>
                    <a:pt x="123" y="714"/>
                    <a:pt x="140" y="730"/>
                    <a:pt x="158" y="747"/>
                  </a:cubicBezTo>
                  <a:cubicBezTo>
                    <a:pt x="160" y="748"/>
                    <a:pt x="162" y="748"/>
                    <a:pt x="165" y="748"/>
                  </a:cubicBezTo>
                  <a:cubicBezTo>
                    <a:pt x="165" y="748"/>
                    <a:pt x="167" y="748"/>
                    <a:pt x="168" y="748"/>
                  </a:cubicBezTo>
                  <a:cubicBezTo>
                    <a:pt x="170" y="747"/>
                    <a:pt x="174" y="745"/>
                    <a:pt x="176" y="744"/>
                  </a:cubicBezTo>
                  <a:cubicBezTo>
                    <a:pt x="199" y="733"/>
                    <a:pt x="222" y="721"/>
                    <a:pt x="245" y="709"/>
                  </a:cubicBezTo>
                  <a:cubicBezTo>
                    <a:pt x="250" y="707"/>
                    <a:pt x="256" y="703"/>
                    <a:pt x="262" y="701"/>
                  </a:cubicBezTo>
                  <a:cubicBezTo>
                    <a:pt x="267" y="699"/>
                    <a:pt x="272" y="700"/>
                    <a:pt x="277" y="700"/>
                  </a:cubicBezTo>
                  <a:cubicBezTo>
                    <a:pt x="282" y="700"/>
                    <a:pt x="287" y="700"/>
                    <a:pt x="292" y="700"/>
                  </a:cubicBezTo>
                  <a:cubicBezTo>
                    <a:pt x="295" y="700"/>
                    <a:pt x="297" y="702"/>
                    <a:pt x="297" y="705"/>
                  </a:cubicBezTo>
                  <a:cubicBezTo>
                    <a:pt x="297" y="722"/>
                    <a:pt x="297" y="740"/>
                    <a:pt x="297" y="758"/>
                  </a:cubicBezTo>
                  <a:cubicBezTo>
                    <a:pt x="297" y="758"/>
                    <a:pt x="298" y="761"/>
                    <a:pt x="298" y="763"/>
                  </a:cubicBezTo>
                  <a:cubicBezTo>
                    <a:pt x="298" y="764"/>
                    <a:pt x="299" y="765"/>
                    <a:pt x="299" y="766"/>
                  </a:cubicBezTo>
                  <a:cubicBezTo>
                    <a:pt x="303" y="774"/>
                    <a:pt x="307" y="782"/>
                    <a:pt x="310" y="790"/>
                  </a:cubicBezTo>
                  <a:cubicBezTo>
                    <a:pt x="314" y="798"/>
                    <a:pt x="318" y="806"/>
                    <a:pt x="322" y="813"/>
                  </a:cubicBezTo>
                  <a:cubicBezTo>
                    <a:pt x="324" y="819"/>
                    <a:pt x="324" y="825"/>
                    <a:pt x="324" y="831"/>
                  </a:cubicBezTo>
                  <a:cubicBezTo>
                    <a:pt x="323" y="836"/>
                    <a:pt x="320" y="838"/>
                    <a:pt x="317" y="842"/>
                  </a:cubicBezTo>
                  <a:cubicBezTo>
                    <a:pt x="311" y="849"/>
                    <a:pt x="305" y="855"/>
                    <a:pt x="299" y="862"/>
                  </a:cubicBezTo>
                  <a:cubicBezTo>
                    <a:pt x="290" y="872"/>
                    <a:pt x="281" y="883"/>
                    <a:pt x="272" y="893"/>
                  </a:cubicBezTo>
                  <a:cubicBezTo>
                    <a:pt x="272" y="904"/>
                    <a:pt x="272" y="914"/>
                    <a:pt x="272" y="924"/>
                  </a:cubicBezTo>
                  <a:cubicBezTo>
                    <a:pt x="272" y="929"/>
                    <a:pt x="272" y="935"/>
                    <a:pt x="272" y="940"/>
                  </a:cubicBezTo>
                  <a:cubicBezTo>
                    <a:pt x="271" y="942"/>
                    <a:pt x="271" y="944"/>
                    <a:pt x="270" y="945"/>
                  </a:cubicBezTo>
                  <a:cubicBezTo>
                    <a:pt x="262" y="956"/>
                    <a:pt x="254" y="966"/>
                    <a:pt x="246" y="976"/>
                  </a:cubicBezTo>
                  <a:cubicBezTo>
                    <a:pt x="231" y="996"/>
                    <a:pt x="216" y="1015"/>
                    <a:pt x="201" y="1035"/>
                  </a:cubicBezTo>
                  <a:cubicBezTo>
                    <a:pt x="180" y="1062"/>
                    <a:pt x="159" y="1088"/>
                    <a:pt x="139" y="1115"/>
                  </a:cubicBezTo>
                  <a:cubicBezTo>
                    <a:pt x="139" y="1121"/>
                    <a:pt x="139" y="1127"/>
                    <a:pt x="139" y="1133"/>
                  </a:cubicBezTo>
                  <a:cubicBezTo>
                    <a:pt x="139" y="1177"/>
                    <a:pt x="139" y="1221"/>
                    <a:pt x="139" y="1264"/>
                  </a:cubicBezTo>
                  <a:cubicBezTo>
                    <a:pt x="143" y="1265"/>
                    <a:pt x="148" y="1265"/>
                    <a:pt x="153" y="1265"/>
                  </a:cubicBezTo>
                  <a:cubicBezTo>
                    <a:pt x="163" y="1266"/>
                    <a:pt x="174" y="1265"/>
                    <a:pt x="184" y="1267"/>
                  </a:cubicBezTo>
                  <a:cubicBezTo>
                    <a:pt x="190" y="1268"/>
                    <a:pt x="194" y="1275"/>
                    <a:pt x="198" y="1280"/>
                  </a:cubicBezTo>
                  <a:cubicBezTo>
                    <a:pt x="206" y="1289"/>
                    <a:pt x="214" y="1298"/>
                    <a:pt x="222" y="1308"/>
                  </a:cubicBezTo>
                  <a:cubicBezTo>
                    <a:pt x="226" y="1312"/>
                    <a:pt x="230" y="1316"/>
                    <a:pt x="233" y="1321"/>
                  </a:cubicBezTo>
                  <a:cubicBezTo>
                    <a:pt x="239" y="1331"/>
                    <a:pt x="245" y="1341"/>
                    <a:pt x="251" y="1351"/>
                  </a:cubicBezTo>
                  <a:cubicBezTo>
                    <a:pt x="253" y="1355"/>
                    <a:pt x="255" y="1358"/>
                    <a:pt x="256" y="1364"/>
                  </a:cubicBezTo>
                  <a:cubicBezTo>
                    <a:pt x="260" y="1387"/>
                    <a:pt x="265" y="1410"/>
                    <a:pt x="269" y="1433"/>
                  </a:cubicBezTo>
                  <a:cubicBezTo>
                    <a:pt x="270" y="1436"/>
                    <a:pt x="270" y="1440"/>
                    <a:pt x="271" y="1443"/>
                  </a:cubicBezTo>
                  <a:cubicBezTo>
                    <a:pt x="271" y="1443"/>
                    <a:pt x="271" y="1444"/>
                    <a:pt x="271" y="1444"/>
                  </a:cubicBezTo>
                  <a:cubicBezTo>
                    <a:pt x="272" y="1445"/>
                    <a:pt x="272" y="1445"/>
                    <a:pt x="273" y="1446"/>
                  </a:cubicBezTo>
                  <a:cubicBezTo>
                    <a:pt x="280" y="1455"/>
                    <a:pt x="286" y="1465"/>
                    <a:pt x="293" y="1475"/>
                  </a:cubicBezTo>
                  <a:cubicBezTo>
                    <a:pt x="293" y="1475"/>
                    <a:pt x="293" y="1476"/>
                    <a:pt x="294" y="1477"/>
                  </a:cubicBezTo>
                  <a:cubicBezTo>
                    <a:pt x="294" y="1477"/>
                    <a:pt x="294" y="1477"/>
                    <a:pt x="294" y="1477"/>
                  </a:cubicBezTo>
                  <a:cubicBezTo>
                    <a:pt x="294" y="1477"/>
                    <a:pt x="294" y="1477"/>
                    <a:pt x="294" y="1477"/>
                  </a:cubicBezTo>
                  <a:cubicBezTo>
                    <a:pt x="299" y="1478"/>
                    <a:pt x="304" y="1480"/>
                    <a:pt x="309" y="1482"/>
                  </a:cubicBezTo>
                  <a:cubicBezTo>
                    <a:pt x="317" y="1485"/>
                    <a:pt x="326" y="1488"/>
                    <a:pt x="335" y="1490"/>
                  </a:cubicBezTo>
                  <a:cubicBezTo>
                    <a:pt x="344" y="1493"/>
                    <a:pt x="353" y="1494"/>
                    <a:pt x="362" y="1495"/>
                  </a:cubicBezTo>
                  <a:cubicBezTo>
                    <a:pt x="368" y="1496"/>
                    <a:pt x="373" y="1498"/>
                    <a:pt x="379" y="1499"/>
                  </a:cubicBezTo>
                  <a:cubicBezTo>
                    <a:pt x="380" y="1499"/>
                    <a:pt x="385" y="1499"/>
                    <a:pt x="387" y="1500"/>
                  </a:cubicBezTo>
                  <a:cubicBezTo>
                    <a:pt x="387" y="1500"/>
                    <a:pt x="387" y="1500"/>
                    <a:pt x="387" y="1500"/>
                  </a:cubicBezTo>
                  <a:cubicBezTo>
                    <a:pt x="389" y="1499"/>
                    <a:pt x="391" y="1498"/>
                    <a:pt x="392" y="1498"/>
                  </a:cubicBezTo>
                  <a:cubicBezTo>
                    <a:pt x="397" y="1496"/>
                    <a:pt x="402" y="1493"/>
                    <a:pt x="407" y="1491"/>
                  </a:cubicBezTo>
                  <a:cubicBezTo>
                    <a:pt x="418" y="1487"/>
                    <a:pt x="429" y="1482"/>
                    <a:pt x="440" y="1477"/>
                  </a:cubicBezTo>
                  <a:cubicBezTo>
                    <a:pt x="451" y="1472"/>
                    <a:pt x="466" y="1472"/>
                    <a:pt x="479" y="1471"/>
                  </a:cubicBezTo>
                  <a:cubicBezTo>
                    <a:pt x="476" y="1453"/>
                    <a:pt x="479" y="1432"/>
                    <a:pt x="484" y="1417"/>
                  </a:cubicBezTo>
                  <a:cubicBezTo>
                    <a:pt x="492" y="1390"/>
                    <a:pt x="508" y="1375"/>
                    <a:pt x="533" y="1364"/>
                  </a:cubicBezTo>
                  <a:cubicBezTo>
                    <a:pt x="562" y="1350"/>
                    <a:pt x="594" y="1329"/>
                    <a:pt x="613" y="1302"/>
                  </a:cubicBezTo>
                  <a:cubicBezTo>
                    <a:pt x="587" y="1296"/>
                    <a:pt x="560" y="1305"/>
                    <a:pt x="535" y="1295"/>
                  </a:cubicBezTo>
                  <a:cubicBezTo>
                    <a:pt x="533" y="1294"/>
                    <a:pt x="532" y="1293"/>
                    <a:pt x="532" y="1291"/>
                  </a:cubicBezTo>
                  <a:cubicBezTo>
                    <a:pt x="531" y="1275"/>
                    <a:pt x="545" y="1275"/>
                    <a:pt x="557" y="1271"/>
                  </a:cubicBezTo>
                  <a:cubicBezTo>
                    <a:pt x="578" y="1264"/>
                    <a:pt x="584" y="1249"/>
                    <a:pt x="606" y="1248"/>
                  </a:cubicBezTo>
                  <a:cubicBezTo>
                    <a:pt x="617" y="1247"/>
                    <a:pt x="628" y="1247"/>
                    <a:pt x="639" y="1243"/>
                  </a:cubicBezTo>
                  <a:cubicBezTo>
                    <a:pt x="666" y="1235"/>
                    <a:pt x="650" y="1215"/>
                    <a:pt x="638" y="1200"/>
                  </a:cubicBezTo>
                  <a:cubicBezTo>
                    <a:pt x="628" y="1187"/>
                    <a:pt x="617" y="1165"/>
                    <a:pt x="622" y="1148"/>
                  </a:cubicBezTo>
                  <a:cubicBezTo>
                    <a:pt x="625" y="1139"/>
                    <a:pt x="631" y="1137"/>
                    <a:pt x="638" y="1132"/>
                  </a:cubicBezTo>
                  <a:cubicBezTo>
                    <a:pt x="654" y="1118"/>
                    <a:pt x="648" y="1105"/>
                    <a:pt x="652" y="1087"/>
                  </a:cubicBezTo>
                  <a:cubicBezTo>
                    <a:pt x="655" y="1073"/>
                    <a:pt x="664" y="1050"/>
                    <a:pt x="675" y="1040"/>
                  </a:cubicBezTo>
                  <a:cubicBezTo>
                    <a:pt x="694" y="1024"/>
                    <a:pt x="701" y="1074"/>
                    <a:pt x="705" y="1086"/>
                  </a:cubicBezTo>
                  <a:cubicBezTo>
                    <a:pt x="709" y="1100"/>
                    <a:pt x="736" y="1163"/>
                    <a:pt x="753" y="1155"/>
                  </a:cubicBezTo>
                  <a:cubicBezTo>
                    <a:pt x="754" y="1155"/>
                    <a:pt x="764" y="1139"/>
                    <a:pt x="766" y="1137"/>
                  </a:cubicBezTo>
                  <a:cubicBezTo>
                    <a:pt x="773" y="1131"/>
                    <a:pt x="778" y="1132"/>
                    <a:pt x="784" y="1121"/>
                  </a:cubicBezTo>
                  <a:cubicBezTo>
                    <a:pt x="790" y="1113"/>
                    <a:pt x="789" y="1102"/>
                    <a:pt x="790" y="1093"/>
                  </a:cubicBezTo>
                  <a:cubicBezTo>
                    <a:pt x="790" y="1068"/>
                    <a:pt x="776" y="1038"/>
                    <a:pt x="793" y="1016"/>
                  </a:cubicBezTo>
                  <a:cubicBezTo>
                    <a:pt x="807" y="998"/>
                    <a:pt x="831" y="993"/>
                    <a:pt x="852" y="987"/>
                  </a:cubicBezTo>
                  <a:cubicBezTo>
                    <a:pt x="888" y="977"/>
                    <a:pt x="931" y="978"/>
                    <a:pt x="963" y="957"/>
                  </a:cubicBezTo>
                  <a:cubicBezTo>
                    <a:pt x="972" y="951"/>
                    <a:pt x="980" y="942"/>
                    <a:pt x="990" y="937"/>
                  </a:cubicBezTo>
                  <a:cubicBezTo>
                    <a:pt x="1001" y="930"/>
                    <a:pt x="1015" y="928"/>
                    <a:pt x="1028" y="926"/>
                  </a:cubicBezTo>
                  <a:cubicBezTo>
                    <a:pt x="1066" y="920"/>
                    <a:pt x="1103" y="919"/>
                    <a:pt x="1141" y="914"/>
                  </a:cubicBezTo>
                  <a:cubicBezTo>
                    <a:pt x="1151" y="913"/>
                    <a:pt x="1196" y="912"/>
                    <a:pt x="1202" y="899"/>
                  </a:cubicBezTo>
                  <a:cubicBezTo>
                    <a:pt x="1206" y="891"/>
                    <a:pt x="1188" y="880"/>
                    <a:pt x="1183" y="874"/>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1" name="Google Shape;1241;p124"/>
            <p:cNvSpPr/>
            <p:nvPr/>
          </p:nvSpPr>
          <p:spPr>
            <a:xfrm>
              <a:off x="7231063" y="2292350"/>
              <a:ext cx="68263" cy="84138"/>
            </a:xfrm>
            <a:custGeom>
              <a:rect b="b" l="l" r="r" t="t"/>
              <a:pathLst>
                <a:path extrusionOk="0" h="66" w="54">
                  <a:moveTo>
                    <a:pt x="44" y="66"/>
                  </a:moveTo>
                  <a:cubicBezTo>
                    <a:pt x="30" y="46"/>
                    <a:pt x="30" y="46"/>
                    <a:pt x="30" y="46"/>
                  </a:cubicBezTo>
                  <a:cubicBezTo>
                    <a:pt x="29" y="46"/>
                    <a:pt x="27" y="46"/>
                    <a:pt x="26" y="46"/>
                  </a:cubicBezTo>
                  <a:cubicBezTo>
                    <a:pt x="9" y="46"/>
                    <a:pt x="9" y="46"/>
                    <a:pt x="9" y="46"/>
                  </a:cubicBezTo>
                  <a:cubicBezTo>
                    <a:pt x="9" y="66"/>
                    <a:pt x="9" y="66"/>
                    <a:pt x="9" y="66"/>
                  </a:cubicBezTo>
                  <a:cubicBezTo>
                    <a:pt x="0" y="66"/>
                    <a:pt x="0" y="66"/>
                    <a:pt x="0" y="66"/>
                  </a:cubicBezTo>
                  <a:cubicBezTo>
                    <a:pt x="0" y="0"/>
                    <a:pt x="0" y="0"/>
                    <a:pt x="0" y="0"/>
                  </a:cubicBezTo>
                  <a:cubicBezTo>
                    <a:pt x="26" y="0"/>
                    <a:pt x="26" y="0"/>
                    <a:pt x="26" y="0"/>
                  </a:cubicBezTo>
                  <a:cubicBezTo>
                    <a:pt x="43" y="0"/>
                    <a:pt x="53" y="9"/>
                    <a:pt x="53" y="23"/>
                  </a:cubicBezTo>
                  <a:cubicBezTo>
                    <a:pt x="53" y="33"/>
                    <a:pt x="48" y="41"/>
                    <a:pt x="39" y="44"/>
                  </a:cubicBezTo>
                  <a:cubicBezTo>
                    <a:pt x="54" y="66"/>
                    <a:pt x="54" y="66"/>
                    <a:pt x="54" y="66"/>
                  </a:cubicBezTo>
                  <a:lnTo>
                    <a:pt x="44" y="66"/>
                  </a:lnTo>
                  <a:close/>
                  <a:moveTo>
                    <a:pt x="44" y="23"/>
                  </a:moveTo>
                  <a:cubicBezTo>
                    <a:pt x="44" y="14"/>
                    <a:pt x="38" y="8"/>
                    <a:pt x="25" y="8"/>
                  </a:cubicBezTo>
                  <a:cubicBezTo>
                    <a:pt x="9" y="8"/>
                    <a:pt x="9" y="8"/>
                    <a:pt x="9" y="8"/>
                  </a:cubicBezTo>
                  <a:cubicBezTo>
                    <a:pt x="9" y="38"/>
                    <a:pt x="9" y="38"/>
                    <a:pt x="9" y="38"/>
                  </a:cubicBezTo>
                  <a:cubicBezTo>
                    <a:pt x="25" y="38"/>
                    <a:pt x="25" y="38"/>
                    <a:pt x="25" y="38"/>
                  </a:cubicBezTo>
                  <a:cubicBezTo>
                    <a:pt x="38" y="38"/>
                    <a:pt x="44" y="33"/>
                    <a:pt x="44" y="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2" name="Google Shape;1242;p124"/>
            <p:cNvSpPr/>
            <p:nvPr/>
          </p:nvSpPr>
          <p:spPr>
            <a:xfrm>
              <a:off x="7312025" y="2312988"/>
              <a:ext cx="61913" cy="65088"/>
            </a:xfrm>
            <a:custGeom>
              <a:rect b="b" l="l" r="r" t="t"/>
              <a:pathLst>
                <a:path extrusionOk="0" h="51" w="49">
                  <a:moveTo>
                    <a:pt x="49" y="28"/>
                  </a:moveTo>
                  <a:cubicBezTo>
                    <a:pt x="9" y="28"/>
                    <a:pt x="9" y="28"/>
                    <a:pt x="9" y="28"/>
                  </a:cubicBezTo>
                  <a:cubicBezTo>
                    <a:pt x="10" y="37"/>
                    <a:pt x="17" y="43"/>
                    <a:pt x="27" y="43"/>
                  </a:cubicBezTo>
                  <a:cubicBezTo>
                    <a:pt x="33" y="43"/>
                    <a:pt x="38" y="41"/>
                    <a:pt x="41" y="37"/>
                  </a:cubicBezTo>
                  <a:cubicBezTo>
                    <a:pt x="46" y="43"/>
                    <a:pt x="46" y="43"/>
                    <a:pt x="46" y="43"/>
                  </a:cubicBezTo>
                  <a:cubicBezTo>
                    <a:pt x="42" y="48"/>
                    <a:pt x="35" y="51"/>
                    <a:pt x="27" y="51"/>
                  </a:cubicBezTo>
                  <a:cubicBezTo>
                    <a:pt x="10" y="51"/>
                    <a:pt x="0" y="40"/>
                    <a:pt x="0" y="25"/>
                  </a:cubicBezTo>
                  <a:cubicBezTo>
                    <a:pt x="0" y="10"/>
                    <a:pt x="10" y="0"/>
                    <a:pt x="25" y="0"/>
                  </a:cubicBezTo>
                  <a:cubicBezTo>
                    <a:pt x="39" y="0"/>
                    <a:pt x="49" y="10"/>
                    <a:pt x="49" y="25"/>
                  </a:cubicBezTo>
                  <a:cubicBezTo>
                    <a:pt x="49" y="26"/>
                    <a:pt x="49" y="27"/>
                    <a:pt x="49" y="28"/>
                  </a:cubicBezTo>
                  <a:close/>
                  <a:moveTo>
                    <a:pt x="9" y="22"/>
                  </a:moveTo>
                  <a:cubicBezTo>
                    <a:pt x="41" y="22"/>
                    <a:pt x="41" y="22"/>
                    <a:pt x="41" y="22"/>
                  </a:cubicBezTo>
                  <a:cubicBezTo>
                    <a:pt x="40" y="13"/>
                    <a:pt x="34" y="7"/>
                    <a:pt x="25" y="7"/>
                  </a:cubicBezTo>
                  <a:cubicBezTo>
                    <a:pt x="16" y="7"/>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3" name="Google Shape;1243;p124"/>
            <p:cNvSpPr/>
            <p:nvPr/>
          </p:nvSpPr>
          <p:spPr>
            <a:xfrm>
              <a:off x="7383463" y="2287588"/>
              <a:ext cx="66675" cy="90488"/>
            </a:xfrm>
            <a:custGeom>
              <a:rect b="b" l="l" r="r" t="t"/>
              <a:pathLst>
                <a:path extrusionOk="0" h="71" w="52">
                  <a:moveTo>
                    <a:pt x="52" y="0"/>
                  </a:moveTo>
                  <a:cubicBezTo>
                    <a:pt x="52" y="70"/>
                    <a:pt x="52" y="70"/>
                    <a:pt x="52" y="70"/>
                  </a:cubicBezTo>
                  <a:cubicBezTo>
                    <a:pt x="44" y="70"/>
                    <a:pt x="44" y="70"/>
                    <a:pt x="44" y="70"/>
                  </a:cubicBezTo>
                  <a:cubicBezTo>
                    <a:pt x="44" y="62"/>
                    <a:pt x="44" y="62"/>
                    <a:pt x="44" y="62"/>
                  </a:cubicBezTo>
                  <a:cubicBezTo>
                    <a:pt x="40" y="68"/>
                    <a:pt x="33" y="71"/>
                    <a:pt x="26" y="71"/>
                  </a:cubicBezTo>
                  <a:cubicBezTo>
                    <a:pt x="11" y="71"/>
                    <a:pt x="0" y="60"/>
                    <a:pt x="0" y="45"/>
                  </a:cubicBezTo>
                  <a:cubicBezTo>
                    <a:pt x="0" y="30"/>
                    <a:pt x="11" y="20"/>
                    <a:pt x="26" y="20"/>
                  </a:cubicBezTo>
                  <a:cubicBezTo>
                    <a:pt x="33" y="20"/>
                    <a:pt x="39" y="22"/>
                    <a:pt x="43" y="28"/>
                  </a:cubicBezTo>
                  <a:cubicBezTo>
                    <a:pt x="43" y="0"/>
                    <a:pt x="43" y="0"/>
                    <a:pt x="43" y="0"/>
                  </a:cubicBezTo>
                  <a:lnTo>
                    <a:pt x="52" y="0"/>
                  </a:lnTo>
                  <a:close/>
                  <a:moveTo>
                    <a:pt x="43" y="45"/>
                  </a:moveTo>
                  <a:cubicBezTo>
                    <a:pt x="43" y="34"/>
                    <a:pt x="36" y="28"/>
                    <a:pt x="26" y="28"/>
                  </a:cubicBezTo>
                  <a:cubicBezTo>
                    <a:pt x="17" y="28"/>
                    <a:pt x="10" y="34"/>
                    <a:pt x="10" y="45"/>
                  </a:cubicBezTo>
                  <a:cubicBezTo>
                    <a:pt x="10" y="56"/>
                    <a:pt x="17" y="63"/>
                    <a:pt x="26" y="63"/>
                  </a:cubicBezTo>
                  <a:cubicBezTo>
                    <a:pt x="36" y="63"/>
                    <a:pt x="43" y="56"/>
                    <a:pt x="43"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4" name="Google Shape;1244;p124"/>
            <p:cNvSpPr/>
            <p:nvPr/>
          </p:nvSpPr>
          <p:spPr>
            <a:xfrm>
              <a:off x="6526213" y="2292350"/>
              <a:ext cx="128588" cy="84138"/>
            </a:xfrm>
            <a:custGeom>
              <a:rect b="b" l="l" r="r" t="t"/>
              <a:pathLst>
                <a:path extrusionOk="0" h="53" w="81">
                  <a:moveTo>
                    <a:pt x="81" y="0"/>
                  </a:moveTo>
                  <a:lnTo>
                    <a:pt x="63" y="53"/>
                  </a:lnTo>
                  <a:lnTo>
                    <a:pt x="55" y="53"/>
                  </a:lnTo>
                  <a:lnTo>
                    <a:pt x="41" y="11"/>
                  </a:lnTo>
                  <a:lnTo>
                    <a:pt x="26" y="53"/>
                  </a:lnTo>
                  <a:lnTo>
                    <a:pt x="18" y="53"/>
                  </a:lnTo>
                  <a:lnTo>
                    <a:pt x="0" y="0"/>
                  </a:lnTo>
                  <a:lnTo>
                    <a:pt x="8" y="0"/>
                  </a:lnTo>
                  <a:lnTo>
                    <a:pt x="23" y="44"/>
                  </a:lnTo>
                  <a:lnTo>
                    <a:pt x="37" y="0"/>
                  </a:lnTo>
                  <a:lnTo>
                    <a:pt x="45" y="0"/>
                  </a:lnTo>
                  <a:lnTo>
                    <a:pt x="59" y="44"/>
                  </a:lnTo>
                  <a:lnTo>
                    <a:pt x="73" y="0"/>
                  </a:lnTo>
                  <a:lnTo>
                    <a:pt x="8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5" name="Google Shape;1245;p124"/>
            <p:cNvSpPr/>
            <p:nvPr/>
          </p:nvSpPr>
          <p:spPr>
            <a:xfrm>
              <a:off x="6657975" y="2312988"/>
              <a:ext cx="55563" cy="65088"/>
            </a:xfrm>
            <a:custGeom>
              <a:rect b="b" l="l" r="r" t="t"/>
              <a:pathLst>
                <a:path extrusionOk="0" h="51" w="43">
                  <a:moveTo>
                    <a:pt x="43" y="20"/>
                  </a:moveTo>
                  <a:cubicBezTo>
                    <a:pt x="43" y="50"/>
                    <a:pt x="43" y="50"/>
                    <a:pt x="43" y="50"/>
                  </a:cubicBezTo>
                  <a:cubicBezTo>
                    <a:pt x="35" y="50"/>
                    <a:pt x="35" y="50"/>
                    <a:pt x="35" y="50"/>
                  </a:cubicBezTo>
                  <a:cubicBezTo>
                    <a:pt x="35" y="44"/>
                    <a:pt x="35" y="44"/>
                    <a:pt x="35" y="44"/>
                  </a:cubicBezTo>
                  <a:cubicBezTo>
                    <a:pt x="32" y="48"/>
                    <a:pt x="26" y="51"/>
                    <a:pt x="18" y="51"/>
                  </a:cubicBezTo>
                  <a:cubicBezTo>
                    <a:pt x="7" y="51"/>
                    <a:pt x="0" y="45"/>
                    <a:pt x="0" y="36"/>
                  </a:cubicBezTo>
                  <a:cubicBezTo>
                    <a:pt x="0" y="28"/>
                    <a:pt x="5" y="21"/>
                    <a:pt x="20" y="21"/>
                  </a:cubicBezTo>
                  <a:cubicBezTo>
                    <a:pt x="34" y="21"/>
                    <a:pt x="34" y="21"/>
                    <a:pt x="34" y="21"/>
                  </a:cubicBezTo>
                  <a:cubicBezTo>
                    <a:pt x="34" y="20"/>
                    <a:pt x="34" y="20"/>
                    <a:pt x="34" y="20"/>
                  </a:cubicBezTo>
                  <a:cubicBezTo>
                    <a:pt x="34" y="12"/>
                    <a:pt x="30" y="8"/>
                    <a:pt x="21" y="8"/>
                  </a:cubicBezTo>
                  <a:cubicBezTo>
                    <a:pt x="15" y="8"/>
                    <a:pt x="9" y="10"/>
                    <a:pt x="5" y="13"/>
                  </a:cubicBezTo>
                  <a:cubicBezTo>
                    <a:pt x="1" y="6"/>
                    <a:pt x="1" y="6"/>
                    <a:pt x="1" y="6"/>
                  </a:cubicBezTo>
                  <a:cubicBezTo>
                    <a:pt x="6" y="2"/>
                    <a:pt x="14" y="0"/>
                    <a:pt x="22" y="0"/>
                  </a:cubicBezTo>
                  <a:cubicBezTo>
                    <a:pt x="36" y="0"/>
                    <a:pt x="43" y="6"/>
                    <a:pt x="43" y="20"/>
                  </a:cubicBezTo>
                  <a:close/>
                  <a:moveTo>
                    <a:pt x="34" y="35"/>
                  </a:moveTo>
                  <a:cubicBezTo>
                    <a:pt x="34" y="28"/>
                    <a:pt x="34" y="28"/>
                    <a:pt x="34" y="28"/>
                  </a:cubicBezTo>
                  <a:cubicBezTo>
                    <a:pt x="20" y="28"/>
                    <a:pt x="20" y="28"/>
                    <a:pt x="20" y="28"/>
                  </a:cubicBezTo>
                  <a:cubicBezTo>
                    <a:pt x="11" y="28"/>
                    <a:pt x="9" y="31"/>
                    <a:pt x="9" y="36"/>
                  </a:cubicBezTo>
                  <a:cubicBezTo>
                    <a:pt x="9" y="41"/>
                    <a:pt x="13" y="44"/>
                    <a:pt x="20" y="44"/>
                  </a:cubicBezTo>
                  <a:cubicBezTo>
                    <a:pt x="27" y="44"/>
                    <a:pt x="32" y="41"/>
                    <a:pt x="34"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6" name="Google Shape;1246;p124"/>
            <p:cNvSpPr/>
            <p:nvPr/>
          </p:nvSpPr>
          <p:spPr>
            <a:xfrm>
              <a:off x="6734175" y="2287588"/>
              <a:ext cx="11100" cy="888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7" name="Google Shape;1247;p124"/>
            <p:cNvSpPr/>
            <p:nvPr/>
          </p:nvSpPr>
          <p:spPr>
            <a:xfrm>
              <a:off x="6213475" y="2701925"/>
              <a:ext cx="73025" cy="84138"/>
            </a:xfrm>
            <a:custGeom>
              <a:rect b="b" l="l" r="r" t="t"/>
              <a:pathLst>
                <a:path extrusionOk="0" h="53" w="46">
                  <a:moveTo>
                    <a:pt x="46" y="0"/>
                  </a:moveTo>
                  <a:lnTo>
                    <a:pt x="46" y="53"/>
                  </a:lnTo>
                  <a:lnTo>
                    <a:pt x="38" y="53"/>
                  </a:lnTo>
                  <a:lnTo>
                    <a:pt x="38" y="29"/>
                  </a:lnTo>
                  <a:lnTo>
                    <a:pt x="7" y="29"/>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8" name="Google Shape;1248;p124"/>
            <p:cNvSpPr/>
            <p:nvPr/>
          </p:nvSpPr>
          <p:spPr>
            <a:xfrm>
              <a:off x="6305550" y="2720975"/>
              <a:ext cx="53975" cy="65088"/>
            </a:xfrm>
            <a:custGeom>
              <a:rect b="b" l="l" r="r" t="t"/>
              <a:pathLst>
                <a:path extrusionOk="0" h="51" w="43">
                  <a:moveTo>
                    <a:pt x="43" y="21"/>
                  </a:moveTo>
                  <a:cubicBezTo>
                    <a:pt x="43" y="51"/>
                    <a:pt x="43" y="51"/>
                    <a:pt x="43" y="51"/>
                  </a:cubicBezTo>
                  <a:cubicBezTo>
                    <a:pt x="34" y="51"/>
                    <a:pt x="34" y="51"/>
                    <a:pt x="34" y="51"/>
                  </a:cubicBezTo>
                  <a:cubicBezTo>
                    <a:pt x="34" y="44"/>
                    <a:pt x="34" y="44"/>
                    <a:pt x="34" y="44"/>
                  </a:cubicBezTo>
                  <a:cubicBezTo>
                    <a:pt x="31" y="49"/>
                    <a:pt x="26" y="51"/>
                    <a:pt x="18" y="51"/>
                  </a:cubicBezTo>
                  <a:cubicBezTo>
                    <a:pt x="7" y="51"/>
                    <a:pt x="0" y="45"/>
                    <a:pt x="0" y="37"/>
                  </a:cubicBezTo>
                  <a:cubicBezTo>
                    <a:pt x="0" y="29"/>
                    <a:pt x="5" y="22"/>
                    <a:pt x="20" y="22"/>
                  </a:cubicBezTo>
                  <a:cubicBezTo>
                    <a:pt x="34" y="22"/>
                    <a:pt x="34" y="22"/>
                    <a:pt x="34" y="22"/>
                  </a:cubicBezTo>
                  <a:cubicBezTo>
                    <a:pt x="34" y="20"/>
                    <a:pt x="34" y="20"/>
                    <a:pt x="34" y="20"/>
                  </a:cubicBezTo>
                  <a:cubicBezTo>
                    <a:pt x="34" y="13"/>
                    <a:pt x="30" y="8"/>
                    <a:pt x="21" y="8"/>
                  </a:cubicBezTo>
                  <a:cubicBezTo>
                    <a:pt x="15" y="8"/>
                    <a:pt x="9" y="10"/>
                    <a:pt x="5" y="14"/>
                  </a:cubicBezTo>
                  <a:cubicBezTo>
                    <a:pt x="1" y="7"/>
                    <a:pt x="1" y="7"/>
                    <a:pt x="1" y="7"/>
                  </a:cubicBezTo>
                  <a:cubicBezTo>
                    <a:pt x="6" y="3"/>
                    <a:pt x="14" y="0"/>
                    <a:pt x="22" y="0"/>
                  </a:cubicBezTo>
                  <a:cubicBezTo>
                    <a:pt x="35" y="0"/>
                    <a:pt x="43" y="7"/>
                    <a:pt x="43" y="21"/>
                  </a:cubicBezTo>
                  <a:close/>
                  <a:moveTo>
                    <a:pt x="34" y="36"/>
                  </a:moveTo>
                  <a:cubicBezTo>
                    <a:pt x="34" y="29"/>
                    <a:pt x="34" y="29"/>
                    <a:pt x="34" y="29"/>
                  </a:cubicBezTo>
                  <a:cubicBezTo>
                    <a:pt x="20" y="29"/>
                    <a:pt x="20" y="29"/>
                    <a:pt x="20" y="29"/>
                  </a:cubicBezTo>
                  <a:cubicBezTo>
                    <a:pt x="11" y="29"/>
                    <a:pt x="8" y="32"/>
                    <a:pt x="8" y="36"/>
                  </a:cubicBezTo>
                  <a:cubicBezTo>
                    <a:pt x="8" y="41"/>
                    <a:pt x="13" y="44"/>
                    <a:pt x="20" y="44"/>
                  </a:cubicBezTo>
                  <a:cubicBezTo>
                    <a:pt x="26" y="44"/>
                    <a:pt x="32" y="41"/>
                    <a:pt x="34"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9" name="Google Shape;1249;p124"/>
            <p:cNvSpPr/>
            <p:nvPr/>
          </p:nvSpPr>
          <p:spPr>
            <a:xfrm>
              <a:off x="6376988" y="2720975"/>
              <a:ext cx="58738" cy="65088"/>
            </a:xfrm>
            <a:custGeom>
              <a:rect b="b" l="l" r="r" t="t"/>
              <a:pathLst>
                <a:path extrusionOk="0" h="51" w="46">
                  <a:moveTo>
                    <a:pt x="0" y="26"/>
                  </a:moveTo>
                  <a:cubicBezTo>
                    <a:pt x="0" y="11"/>
                    <a:pt x="11" y="0"/>
                    <a:pt x="26" y="0"/>
                  </a:cubicBezTo>
                  <a:cubicBezTo>
                    <a:pt x="35" y="0"/>
                    <a:pt x="42" y="4"/>
                    <a:pt x="46" y="11"/>
                  </a:cubicBezTo>
                  <a:cubicBezTo>
                    <a:pt x="39" y="15"/>
                    <a:pt x="39" y="15"/>
                    <a:pt x="39" y="15"/>
                  </a:cubicBezTo>
                  <a:cubicBezTo>
                    <a:pt x="36" y="11"/>
                    <a:pt x="31" y="8"/>
                    <a:pt x="26" y="8"/>
                  </a:cubicBezTo>
                  <a:cubicBezTo>
                    <a:pt x="16" y="8"/>
                    <a:pt x="9" y="15"/>
                    <a:pt x="9" y="26"/>
                  </a:cubicBezTo>
                  <a:cubicBezTo>
                    <a:pt x="9" y="37"/>
                    <a:pt x="16" y="43"/>
                    <a:pt x="26" y="43"/>
                  </a:cubicBezTo>
                  <a:cubicBezTo>
                    <a:pt x="31" y="43"/>
                    <a:pt x="36" y="41"/>
                    <a:pt x="39" y="36"/>
                  </a:cubicBezTo>
                  <a:cubicBezTo>
                    <a:pt x="46" y="41"/>
                    <a:pt x="46" y="41"/>
                    <a:pt x="46" y="41"/>
                  </a:cubicBezTo>
                  <a:cubicBezTo>
                    <a:pt x="42" y="48"/>
                    <a:pt x="35" y="51"/>
                    <a:pt x="26" y="51"/>
                  </a:cubicBezTo>
                  <a:cubicBezTo>
                    <a:pt x="11" y="51"/>
                    <a:pt x="0" y="41"/>
                    <a:pt x="0"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0" name="Google Shape;1250;p124"/>
            <p:cNvSpPr/>
            <p:nvPr/>
          </p:nvSpPr>
          <p:spPr>
            <a:xfrm>
              <a:off x="5978525" y="1544638"/>
              <a:ext cx="60325" cy="84138"/>
            </a:xfrm>
            <a:custGeom>
              <a:rect b="b" l="l" r="r" t="t"/>
              <a:pathLst>
                <a:path extrusionOk="0" h="53" w="38">
                  <a:moveTo>
                    <a:pt x="38" y="47"/>
                  </a:moveTo>
                  <a:lnTo>
                    <a:pt x="38" y="53"/>
                  </a:lnTo>
                  <a:lnTo>
                    <a:pt x="0" y="53"/>
                  </a:lnTo>
                  <a:lnTo>
                    <a:pt x="0" y="0"/>
                  </a:lnTo>
                  <a:lnTo>
                    <a:pt x="37" y="0"/>
                  </a:lnTo>
                  <a:lnTo>
                    <a:pt x="37" y="6"/>
                  </a:lnTo>
                  <a:lnTo>
                    <a:pt x="8" y="6"/>
                  </a:lnTo>
                  <a:lnTo>
                    <a:pt x="8" y="23"/>
                  </a:lnTo>
                  <a:lnTo>
                    <a:pt x="34" y="23"/>
                  </a:lnTo>
                  <a:lnTo>
                    <a:pt x="34" y="30"/>
                  </a:lnTo>
                  <a:lnTo>
                    <a:pt x="8" y="30"/>
                  </a:lnTo>
                  <a:lnTo>
                    <a:pt x="8" y="47"/>
                  </a:lnTo>
                  <a:lnTo>
                    <a:pt x="38" y="4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1" name="Google Shape;1251;p124"/>
            <p:cNvSpPr/>
            <p:nvPr/>
          </p:nvSpPr>
          <p:spPr>
            <a:xfrm>
              <a:off x="6056313" y="1565275"/>
              <a:ext cx="61913" cy="63500"/>
            </a:xfrm>
            <a:custGeom>
              <a:rect b="b" l="l" r="r" t="t"/>
              <a:pathLst>
                <a:path extrusionOk="0" h="50" w="48">
                  <a:moveTo>
                    <a:pt x="48" y="21"/>
                  </a:moveTo>
                  <a:cubicBezTo>
                    <a:pt x="48" y="50"/>
                    <a:pt x="48" y="50"/>
                    <a:pt x="48" y="50"/>
                  </a:cubicBezTo>
                  <a:cubicBezTo>
                    <a:pt x="39" y="50"/>
                    <a:pt x="39" y="50"/>
                    <a:pt x="39" y="50"/>
                  </a:cubicBezTo>
                  <a:cubicBezTo>
                    <a:pt x="39" y="23"/>
                    <a:pt x="39" y="23"/>
                    <a:pt x="39" y="23"/>
                  </a:cubicBezTo>
                  <a:cubicBezTo>
                    <a:pt x="39" y="13"/>
                    <a:pt x="34" y="8"/>
                    <a:pt x="25" y="8"/>
                  </a:cubicBezTo>
                  <a:cubicBezTo>
                    <a:pt x="16"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8"/>
                    <a:pt x="9" y="8"/>
                    <a:pt x="9" y="8"/>
                  </a:cubicBezTo>
                  <a:cubicBezTo>
                    <a:pt x="13" y="3"/>
                    <a:pt x="19" y="0"/>
                    <a:pt x="27" y="0"/>
                  </a:cubicBezTo>
                  <a:cubicBezTo>
                    <a:pt x="39" y="0"/>
                    <a:pt x="48" y="7"/>
                    <a:pt x="48"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2" name="Google Shape;1252;p124"/>
            <p:cNvSpPr/>
            <p:nvPr/>
          </p:nvSpPr>
          <p:spPr>
            <a:xfrm>
              <a:off x="6130925" y="1539875"/>
              <a:ext cx="44450" cy="88900"/>
            </a:xfrm>
            <a:custGeom>
              <a:rect b="b" l="l" r="r" t="t"/>
              <a:pathLst>
                <a:path extrusionOk="0" h="70" w="35">
                  <a:moveTo>
                    <a:pt x="17" y="16"/>
                  </a:moveTo>
                  <a:cubicBezTo>
                    <a:pt x="17" y="20"/>
                    <a:pt x="17" y="20"/>
                    <a:pt x="17" y="20"/>
                  </a:cubicBezTo>
                  <a:cubicBezTo>
                    <a:pt x="31" y="20"/>
                    <a:pt x="31" y="20"/>
                    <a:pt x="31" y="20"/>
                  </a:cubicBezTo>
                  <a:cubicBezTo>
                    <a:pt x="31" y="28"/>
                    <a:pt x="31" y="28"/>
                    <a:pt x="31" y="28"/>
                  </a:cubicBezTo>
                  <a:cubicBezTo>
                    <a:pt x="17" y="28"/>
                    <a:pt x="17" y="28"/>
                    <a:pt x="17" y="28"/>
                  </a:cubicBezTo>
                  <a:cubicBezTo>
                    <a:pt x="17" y="70"/>
                    <a:pt x="17" y="70"/>
                    <a:pt x="17" y="70"/>
                  </a:cubicBezTo>
                  <a:cubicBezTo>
                    <a:pt x="8" y="70"/>
                    <a:pt x="8" y="70"/>
                    <a:pt x="8" y="70"/>
                  </a:cubicBezTo>
                  <a:cubicBezTo>
                    <a:pt x="8" y="28"/>
                    <a:pt x="8" y="28"/>
                    <a:pt x="8" y="28"/>
                  </a:cubicBezTo>
                  <a:cubicBezTo>
                    <a:pt x="0" y="28"/>
                    <a:pt x="0" y="28"/>
                    <a:pt x="0" y="28"/>
                  </a:cubicBezTo>
                  <a:cubicBezTo>
                    <a:pt x="0" y="20"/>
                    <a:pt x="0" y="20"/>
                    <a:pt x="0" y="20"/>
                  </a:cubicBezTo>
                  <a:cubicBezTo>
                    <a:pt x="8" y="20"/>
                    <a:pt x="8" y="20"/>
                    <a:pt x="8" y="20"/>
                  </a:cubicBezTo>
                  <a:cubicBezTo>
                    <a:pt x="8" y="16"/>
                    <a:pt x="8" y="16"/>
                    <a:pt x="8" y="16"/>
                  </a:cubicBezTo>
                  <a:cubicBezTo>
                    <a:pt x="8" y="6"/>
                    <a:pt x="14" y="0"/>
                    <a:pt x="25" y="0"/>
                  </a:cubicBezTo>
                  <a:cubicBezTo>
                    <a:pt x="28" y="0"/>
                    <a:pt x="32" y="1"/>
                    <a:pt x="35" y="3"/>
                  </a:cubicBezTo>
                  <a:cubicBezTo>
                    <a:pt x="32" y="9"/>
                    <a:pt x="32" y="9"/>
                    <a:pt x="32" y="9"/>
                  </a:cubicBezTo>
                  <a:cubicBezTo>
                    <a:pt x="30" y="8"/>
                    <a:pt x="28" y="7"/>
                    <a:pt x="25" y="7"/>
                  </a:cubicBezTo>
                  <a:cubicBezTo>
                    <a:pt x="20" y="7"/>
                    <a:pt x="17" y="10"/>
                    <a:pt x="17"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3" name="Google Shape;1253;p124"/>
            <p:cNvSpPr/>
            <p:nvPr/>
          </p:nvSpPr>
          <p:spPr>
            <a:xfrm>
              <a:off x="5805488" y="2216150"/>
              <a:ext cx="71438" cy="84138"/>
            </a:xfrm>
            <a:custGeom>
              <a:rect b="b" l="l" r="r" t="t"/>
              <a:pathLst>
                <a:path extrusionOk="0" h="53" w="45">
                  <a:moveTo>
                    <a:pt x="45" y="0"/>
                  </a:moveTo>
                  <a:lnTo>
                    <a:pt x="45" y="53"/>
                  </a:lnTo>
                  <a:lnTo>
                    <a:pt x="38" y="53"/>
                  </a:lnTo>
                  <a:lnTo>
                    <a:pt x="38" y="30"/>
                  </a:lnTo>
                  <a:lnTo>
                    <a:pt x="8" y="30"/>
                  </a:lnTo>
                  <a:lnTo>
                    <a:pt x="8" y="53"/>
                  </a:lnTo>
                  <a:lnTo>
                    <a:pt x="0" y="53"/>
                  </a:lnTo>
                  <a:lnTo>
                    <a:pt x="0" y="0"/>
                  </a:lnTo>
                  <a:lnTo>
                    <a:pt x="8" y="0"/>
                  </a:lnTo>
                  <a:lnTo>
                    <a:pt x="8" y="23"/>
                  </a:lnTo>
                  <a:lnTo>
                    <a:pt x="38" y="23"/>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4" name="Google Shape;1254;p124"/>
            <p:cNvSpPr/>
            <p:nvPr/>
          </p:nvSpPr>
          <p:spPr>
            <a:xfrm>
              <a:off x="5894388" y="2236788"/>
              <a:ext cx="68263" cy="87313"/>
            </a:xfrm>
            <a:custGeom>
              <a:rect b="b" l="l" r="r" t="t"/>
              <a:pathLst>
                <a:path extrusionOk="0" h="69" w="53">
                  <a:moveTo>
                    <a:pt x="53" y="0"/>
                  </a:moveTo>
                  <a:cubicBezTo>
                    <a:pt x="53" y="43"/>
                    <a:pt x="53" y="43"/>
                    <a:pt x="53" y="43"/>
                  </a:cubicBezTo>
                  <a:cubicBezTo>
                    <a:pt x="53" y="61"/>
                    <a:pt x="44" y="69"/>
                    <a:pt x="27" y="69"/>
                  </a:cubicBezTo>
                  <a:cubicBezTo>
                    <a:pt x="18" y="69"/>
                    <a:pt x="8" y="67"/>
                    <a:pt x="3" y="62"/>
                  </a:cubicBezTo>
                  <a:cubicBezTo>
                    <a:pt x="7" y="55"/>
                    <a:pt x="7" y="55"/>
                    <a:pt x="7" y="55"/>
                  </a:cubicBezTo>
                  <a:cubicBezTo>
                    <a:pt x="12" y="59"/>
                    <a:pt x="19" y="61"/>
                    <a:pt x="26" y="61"/>
                  </a:cubicBezTo>
                  <a:cubicBezTo>
                    <a:pt x="38" y="61"/>
                    <a:pt x="44" y="56"/>
                    <a:pt x="44" y="44"/>
                  </a:cubicBezTo>
                  <a:cubicBezTo>
                    <a:pt x="44" y="40"/>
                    <a:pt x="44" y="40"/>
                    <a:pt x="44" y="40"/>
                  </a:cubicBezTo>
                  <a:cubicBezTo>
                    <a:pt x="39" y="46"/>
                    <a:pt x="33" y="48"/>
                    <a:pt x="26" y="48"/>
                  </a:cubicBezTo>
                  <a:cubicBezTo>
                    <a:pt x="11" y="48"/>
                    <a:pt x="0" y="38"/>
                    <a:pt x="0" y="24"/>
                  </a:cubicBezTo>
                  <a:cubicBezTo>
                    <a:pt x="0" y="9"/>
                    <a:pt x="11" y="0"/>
                    <a:pt x="26" y="0"/>
                  </a:cubicBezTo>
                  <a:cubicBezTo>
                    <a:pt x="33" y="0"/>
                    <a:pt x="40" y="2"/>
                    <a:pt x="44" y="8"/>
                  </a:cubicBezTo>
                  <a:cubicBezTo>
                    <a:pt x="44" y="0"/>
                    <a:pt x="44" y="0"/>
                    <a:pt x="44" y="0"/>
                  </a:cubicBezTo>
                  <a:lnTo>
                    <a:pt x="53" y="0"/>
                  </a:lnTo>
                  <a:close/>
                  <a:moveTo>
                    <a:pt x="44" y="24"/>
                  </a:moveTo>
                  <a:cubicBezTo>
                    <a:pt x="44" y="14"/>
                    <a:pt x="37" y="8"/>
                    <a:pt x="27" y="8"/>
                  </a:cubicBezTo>
                  <a:cubicBezTo>
                    <a:pt x="17" y="8"/>
                    <a:pt x="9" y="14"/>
                    <a:pt x="9" y="24"/>
                  </a:cubicBezTo>
                  <a:cubicBezTo>
                    <a:pt x="9" y="33"/>
                    <a:pt x="17" y="40"/>
                    <a:pt x="27" y="40"/>
                  </a:cubicBezTo>
                  <a:cubicBezTo>
                    <a:pt x="37" y="40"/>
                    <a:pt x="44" y="33"/>
                    <a:pt x="44" y="2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5" name="Google Shape;1255;p124"/>
            <p:cNvSpPr/>
            <p:nvPr/>
          </p:nvSpPr>
          <p:spPr>
            <a:xfrm>
              <a:off x="5970588" y="2236788"/>
              <a:ext cx="69850" cy="87313"/>
            </a:xfrm>
            <a:custGeom>
              <a:rect b="b" l="l" r="r" t="t"/>
              <a:pathLst>
                <a:path extrusionOk="0" h="69" w="55">
                  <a:moveTo>
                    <a:pt x="55" y="0"/>
                  </a:moveTo>
                  <a:cubicBezTo>
                    <a:pt x="31" y="55"/>
                    <a:pt x="31" y="55"/>
                    <a:pt x="31" y="55"/>
                  </a:cubicBezTo>
                  <a:cubicBezTo>
                    <a:pt x="27" y="66"/>
                    <a:pt x="21" y="69"/>
                    <a:pt x="13" y="69"/>
                  </a:cubicBezTo>
                  <a:cubicBezTo>
                    <a:pt x="8" y="69"/>
                    <a:pt x="3" y="67"/>
                    <a:pt x="0" y="64"/>
                  </a:cubicBezTo>
                  <a:cubicBezTo>
                    <a:pt x="4" y="58"/>
                    <a:pt x="4" y="58"/>
                    <a:pt x="4" y="58"/>
                  </a:cubicBezTo>
                  <a:cubicBezTo>
                    <a:pt x="7" y="60"/>
                    <a:pt x="10" y="61"/>
                    <a:pt x="13" y="61"/>
                  </a:cubicBezTo>
                  <a:cubicBezTo>
                    <a:pt x="18" y="61"/>
                    <a:pt x="20" y="59"/>
                    <a:pt x="23" y="54"/>
                  </a:cubicBezTo>
                  <a:cubicBezTo>
                    <a:pt x="24" y="50"/>
                    <a:pt x="24" y="50"/>
                    <a:pt x="24" y="50"/>
                  </a:cubicBezTo>
                  <a:cubicBezTo>
                    <a:pt x="2" y="0"/>
                    <a:pt x="2" y="0"/>
                    <a:pt x="2" y="0"/>
                  </a:cubicBezTo>
                  <a:cubicBezTo>
                    <a:pt x="12" y="0"/>
                    <a:pt x="12" y="0"/>
                    <a:pt x="12" y="0"/>
                  </a:cubicBezTo>
                  <a:cubicBezTo>
                    <a:pt x="29" y="40"/>
                    <a:pt x="29" y="40"/>
                    <a:pt x="29" y="40"/>
                  </a:cubicBezTo>
                  <a:cubicBezTo>
                    <a:pt x="46" y="0"/>
                    <a:pt x="46" y="0"/>
                    <a:pt x="46" y="0"/>
                  </a:cubicBezTo>
                  <a:lnTo>
                    <a:pt x="5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6" name="Google Shape;1256;p124"/>
            <p:cNvSpPr/>
            <p:nvPr/>
          </p:nvSpPr>
          <p:spPr>
            <a:xfrm>
              <a:off x="5049838" y="1916113"/>
              <a:ext cx="71438" cy="84138"/>
            </a:xfrm>
            <a:custGeom>
              <a:rect b="b" l="l" r="r" t="t"/>
              <a:pathLst>
                <a:path extrusionOk="0" h="66" w="57">
                  <a:moveTo>
                    <a:pt x="57" y="48"/>
                  </a:moveTo>
                  <a:cubicBezTo>
                    <a:pt x="57" y="59"/>
                    <a:pt x="48" y="66"/>
                    <a:pt x="31" y="66"/>
                  </a:cubicBezTo>
                  <a:cubicBezTo>
                    <a:pt x="0" y="66"/>
                    <a:pt x="0" y="66"/>
                    <a:pt x="0" y="66"/>
                  </a:cubicBezTo>
                  <a:cubicBezTo>
                    <a:pt x="0" y="0"/>
                    <a:pt x="0" y="0"/>
                    <a:pt x="0" y="0"/>
                  </a:cubicBezTo>
                  <a:cubicBezTo>
                    <a:pt x="29" y="0"/>
                    <a:pt x="29" y="0"/>
                    <a:pt x="29" y="0"/>
                  </a:cubicBezTo>
                  <a:cubicBezTo>
                    <a:pt x="45" y="0"/>
                    <a:pt x="53" y="6"/>
                    <a:pt x="53" y="17"/>
                  </a:cubicBezTo>
                  <a:cubicBezTo>
                    <a:pt x="53" y="24"/>
                    <a:pt x="49" y="29"/>
                    <a:pt x="44" y="32"/>
                  </a:cubicBezTo>
                  <a:cubicBezTo>
                    <a:pt x="52" y="34"/>
                    <a:pt x="57" y="39"/>
                    <a:pt x="57" y="48"/>
                  </a:cubicBezTo>
                  <a:close/>
                  <a:moveTo>
                    <a:pt x="9" y="8"/>
                  </a:moveTo>
                  <a:cubicBezTo>
                    <a:pt x="9" y="29"/>
                    <a:pt x="9" y="29"/>
                    <a:pt x="9" y="29"/>
                  </a:cubicBezTo>
                  <a:cubicBezTo>
                    <a:pt x="29" y="29"/>
                    <a:pt x="29" y="29"/>
                    <a:pt x="29" y="29"/>
                  </a:cubicBezTo>
                  <a:cubicBezTo>
                    <a:pt x="38" y="29"/>
                    <a:pt x="44" y="25"/>
                    <a:pt x="44" y="18"/>
                  </a:cubicBezTo>
                  <a:cubicBezTo>
                    <a:pt x="44" y="11"/>
                    <a:pt x="38" y="8"/>
                    <a:pt x="29" y="8"/>
                  </a:cubicBezTo>
                  <a:lnTo>
                    <a:pt x="9" y="8"/>
                  </a:lnTo>
                  <a:close/>
                  <a:moveTo>
                    <a:pt x="47" y="47"/>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7" name="Google Shape;1257;p124"/>
            <p:cNvSpPr/>
            <p:nvPr/>
          </p:nvSpPr>
          <p:spPr>
            <a:xfrm>
              <a:off x="5133975" y="1935163"/>
              <a:ext cx="55563" cy="66675"/>
            </a:xfrm>
            <a:custGeom>
              <a:rect b="b" l="l" r="r" t="t"/>
              <a:pathLst>
                <a:path extrusionOk="0" h="52" w="44">
                  <a:moveTo>
                    <a:pt x="44" y="21"/>
                  </a:moveTo>
                  <a:cubicBezTo>
                    <a:pt x="44" y="51"/>
                    <a:pt x="44" y="51"/>
                    <a:pt x="44" y="51"/>
                  </a:cubicBezTo>
                  <a:cubicBezTo>
                    <a:pt x="35" y="51"/>
                    <a:pt x="35" y="51"/>
                    <a:pt x="35" y="51"/>
                  </a:cubicBezTo>
                  <a:cubicBezTo>
                    <a:pt x="35" y="44"/>
                    <a:pt x="35" y="44"/>
                    <a:pt x="35" y="44"/>
                  </a:cubicBezTo>
                  <a:cubicBezTo>
                    <a:pt x="32" y="49"/>
                    <a:pt x="26" y="52"/>
                    <a:pt x="19" y="52"/>
                  </a:cubicBezTo>
                  <a:cubicBezTo>
                    <a:pt x="7" y="52"/>
                    <a:pt x="0" y="46"/>
                    <a:pt x="0" y="37"/>
                  </a:cubicBezTo>
                  <a:cubicBezTo>
                    <a:pt x="0" y="29"/>
                    <a:pt x="5" y="22"/>
                    <a:pt x="20" y="22"/>
                  </a:cubicBezTo>
                  <a:cubicBezTo>
                    <a:pt x="35" y="22"/>
                    <a:pt x="35" y="22"/>
                    <a:pt x="35" y="22"/>
                  </a:cubicBezTo>
                  <a:cubicBezTo>
                    <a:pt x="35" y="20"/>
                    <a:pt x="35" y="20"/>
                    <a:pt x="35" y="20"/>
                  </a:cubicBezTo>
                  <a:cubicBezTo>
                    <a:pt x="35" y="13"/>
                    <a:pt x="30" y="8"/>
                    <a:pt x="21" y="8"/>
                  </a:cubicBezTo>
                  <a:cubicBezTo>
                    <a:pt x="15" y="8"/>
                    <a:pt x="9" y="10"/>
                    <a:pt x="5" y="14"/>
                  </a:cubicBezTo>
                  <a:cubicBezTo>
                    <a:pt x="2" y="7"/>
                    <a:pt x="2" y="7"/>
                    <a:pt x="2" y="7"/>
                  </a:cubicBezTo>
                  <a:cubicBezTo>
                    <a:pt x="7" y="3"/>
                    <a:pt x="14" y="0"/>
                    <a:pt x="22" y="0"/>
                  </a:cubicBezTo>
                  <a:cubicBezTo>
                    <a:pt x="36" y="0"/>
                    <a:pt x="44" y="7"/>
                    <a:pt x="44" y="21"/>
                  </a:cubicBezTo>
                  <a:close/>
                  <a:moveTo>
                    <a:pt x="35" y="36"/>
                  </a:moveTo>
                  <a:cubicBezTo>
                    <a:pt x="35" y="29"/>
                    <a:pt x="35" y="29"/>
                    <a:pt x="35" y="29"/>
                  </a:cubicBezTo>
                  <a:cubicBezTo>
                    <a:pt x="21" y="29"/>
                    <a:pt x="21" y="29"/>
                    <a:pt x="21" y="29"/>
                  </a:cubicBezTo>
                  <a:cubicBezTo>
                    <a:pt x="12" y="29"/>
                    <a:pt x="9" y="32"/>
                    <a:pt x="9" y="36"/>
                  </a:cubicBezTo>
                  <a:cubicBezTo>
                    <a:pt x="9" y="41"/>
                    <a:pt x="13" y="45"/>
                    <a:pt x="20" y="45"/>
                  </a:cubicBezTo>
                  <a:cubicBezTo>
                    <a:pt x="27" y="45"/>
                    <a:pt x="32" y="41"/>
                    <a:pt x="35"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8" name="Google Shape;1258;p124"/>
            <p:cNvSpPr/>
            <p:nvPr/>
          </p:nvSpPr>
          <p:spPr>
            <a:xfrm>
              <a:off x="5210175" y="1935163"/>
              <a:ext cx="34925" cy="65088"/>
            </a:xfrm>
            <a:custGeom>
              <a:rect b="b" l="l" r="r" t="t"/>
              <a:pathLst>
                <a:path extrusionOk="0" h="51" w="27">
                  <a:moveTo>
                    <a:pt x="27" y="0"/>
                  </a:moveTo>
                  <a:cubicBezTo>
                    <a:pt x="27" y="9"/>
                    <a:pt x="27" y="9"/>
                    <a:pt x="27" y="9"/>
                  </a:cubicBezTo>
                  <a:cubicBezTo>
                    <a:pt x="27" y="9"/>
                    <a:pt x="26" y="9"/>
                    <a:pt x="25" y="9"/>
                  </a:cubicBezTo>
                  <a:cubicBezTo>
                    <a:pt x="16" y="9"/>
                    <a:pt x="9" y="15"/>
                    <a:pt x="9" y="26"/>
                  </a:cubicBezTo>
                  <a:cubicBezTo>
                    <a:pt x="9" y="51"/>
                    <a:pt x="9" y="51"/>
                    <a:pt x="9" y="51"/>
                  </a:cubicBezTo>
                  <a:cubicBezTo>
                    <a:pt x="0" y="51"/>
                    <a:pt x="0" y="51"/>
                    <a:pt x="0" y="51"/>
                  </a:cubicBezTo>
                  <a:cubicBezTo>
                    <a:pt x="0" y="1"/>
                    <a:pt x="0" y="1"/>
                    <a:pt x="0" y="1"/>
                  </a:cubicBezTo>
                  <a:cubicBezTo>
                    <a:pt x="9" y="1"/>
                    <a:pt x="9" y="1"/>
                    <a:pt x="9" y="1"/>
                  </a:cubicBezTo>
                  <a:cubicBezTo>
                    <a:pt x="9" y="9"/>
                    <a:pt x="9" y="9"/>
                    <a:pt x="9" y="9"/>
                  </a:cubicBezTo>
                  <a:cubicBezTo>
                    <a:pt x="12" y="4"/>
                    <a:pt x="19"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9" name="Google Shape;1259;p124"/>
            <p:cNvSpPr/>
            <p:nvPr/>
          </p:nvSpPr>
          <p:spPr>
            <a:xfrm>
              <a:off x="3257550" y="2778125"/>
              <a:ext cx="73025" cy="84138"/>
            </a:xfrm>
            <a:custGeom>
              <a:rect b="b" l="l" r="r" t="t"/>
              <a:pathLst>
                <a:path extrusionOk="0" h="53" w="46">
                  <a:moveTo>
                    <a:pt x="46" y="0"/>
                  </a:moveTo>
                  <a:lnTo>
                    <a:pt x="46" y="53"/>
                  </a:lnTo>
                  <a:lnTo>
                    <a:pt x="38" y="53"/>
                  </a:lnTo>
                  <a:lnTo>
                    <a:pt x="38" y="28"/>
                  </a:lnTo>
                  <a:lnTo>
                    <a:pt x="8" y="28"/>
                  </a:lnTo>
                  <a:lnTo>
                    <a:pt x="8" y="53"/>
                  </a:lnTo>
                  <a:lnTo>
                    <a:pt x="0" y="53"/>
                  </a:lnTo>
                  <a:lnTo>
                    <a:pt x="0" y="0"/>
                  </a:lnTo>
                  <a:lnTo>
                    <a:pt x="8" y="0"/>
                  </a:lnTo>
                  <a:lnTo>
                    <a:pt x="8" y="22"/>
                  </a:lnTo>
                  <a:lnTo>
                    <a:pt x="38" y="22"/>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0" name="Google Shape;1260;p124"/>
            <p:cNvSpPr/>
            <p:nvPr/>
          </p:nvSpPr>
          <p:spPr>
            <a:xfrm>
              <a:off x="3351213" y="2770188"/>
              <a:ext cx="15875" cy="92075"/>
            </a:xfrm>
            <a:custGeom>
              <a:rect b="b" l="l" r="r" t="t"/>
              <a:pathLst>
                <a:path extrusionOk="0" h="72" w="12">
                  <a:moveTo>
                    <a:pt x="0" y="6"/>
                  </a:moveTo>
                  <a:cubicBezTo>
                    <a:pt x="0" y="3"/>
                    <a:pt x="3" y="0"/>
                    <a:pt x="6" y="0"/>
                  </a:cubicBezTo>
                  <a:cubicBezTo>
                    <a:pt x="10" y="0"/>
                    <a:pt x="12" y="3"/>
                    <a:pt x="12" y="6"/>
                  </a:cubicBezTo>
                  <a:cubicBezTo>
                    <a:pt x="12" y="9"/>
                    <a:pt x="10" y="12"/>
                    <a:pt x="6" y="12"/>
                  </a:cubicBezTo>
                  <a:cubicBezTo>
                    <a:pt x="3" y="12"/>
                    <a:pt x="0" y="9"/>
                    <a:pt x="0" y="6"/>
                  </a:cubicBezTo>
                  <a:close/>
                  <a:moveTo>
                    <a:pt x="2" y="22"/>
                  </a:moveTo>
                  <a:cubicBezTo>
                    <a:pt x="11" y="22"/>
                    <a:pt x="11" y="22"/>
                    <a:pt x="11" y="22"/>
                  </a:cubicBezTo>
                  <a:cubicBezTo>
                    <a:pt x="11" y="72"/>
                    <a:pt x="11" y="72"/>
                    <a:pt x="11" y="72"/>
                  </a:cubicBezTo>
                  <a:cubicBezTo>
                    <a:pt x="2" y="72"/>
                    <a:pt x="2" y="72"/>
                    <a:pt x="2" y="72"/>
                  </a:cubicBezTo>
                  <a:lnTo>
                    <a:pt x="2" y="2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1" name="Google Shape;1261;p124"/>
            <p:cNvSpPr/>
            <p:nvPr/>
          </p:nvSpPr>
          <p:spPr>
            <a:xfrm>
              <a:off x="3387725" y="2771775"/>
              <a:ext cx="11100" cy="906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2" name="Google Shape;1262;p124"/>
            <p:cNvSpPr/>
            <p:nvPr/>
          </p:nvSpPr>
          <p:spPr>
            <a:xfrm>
              <a:off x="3787775" y="3709988"/>
              <a:ext cx="71438" cy="84138"/>
            </a:xfrm>
            <a:custGeom>
              <a:rect b="b" l="l" r="r" t="t"/>
              <a:pathLst>
                <a:path extrusionOk="0" h="53" w="45">
                  <a:moveTo>
                    <a:pt x="45" y="0"/>
                  </a:moveTo>
                  <a:lnTo>
                    <a:pt x="45" y="53"/>
                  </a:lnTo>
                  <a:lnTo>
                    <a:pt x="38" y="53"/>
                  </a:lnTo>
                  <a:lnTo>
                    <a:pt x="38" y="30"/>
                  </a:lnTo>
                  <a:lnTo>
                    <a:pt x="8" y="30"/>
                  </a:lnTo>
                  <a:lnTo>
                    <a:pt x="8" y="53"/>
                  </a:lnTo>
                  <a:lnTo>
                    <a:pt x="0" y="53"/>
                  </a:lnTo>
                  <a:lnTo>
                    <a:pt x="0" y="0"/>
                  </a:lnTo>
                  <a:lnTo>
                    <a:pt x="8" y="0"/>
                  </a:lnTo>
                  <a:lnTo>
                    <a:pt x="8" y="23"/>
                  </a:lnTo>
                  <a:lnTo>
                    <a:pt x="38" y="23"/>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3" name="Google Shape;1263;p124"/>
            <p:cNvSpPr/>
            <p:nvPr/>
          </p:nvSpPr>
          <p:spPr>
            <a:xfrm>
              <a:off x="3878263" y="3730625"/>
              <a:ext cx="65088"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3" y="25"/>
                  </a:moveTo>
                  <a:cubicBezTo>
                    <a:pt x="43" y="14"/>
                    <a:pt x="36" y="7"/>
                    <a:pt x="26" y="7"/>
                  </a:cubicBezTo>
                  <a:cubicBezTo>
                    <a:pt x="17" y="7"/>
                    <a:pt x="9" y="14"/>
                    <a:pt x="9" y="25"/>
                  </a:cubicBezTo>
                  <a:cubicBezTo>
                    <a:pt x="9" y="36"/>
                    <a:pt x="17" y="43"/>
                    <a:pt x="26" y="43"/>
                  </a:cubicBezTo>
                  <a:cubicBezTo>
                    <a:pt x="36" y="43"/>
                    <a:pt x="43" y="36"/>
                    <a:pt x="43"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4" name="Google Shape;1264;p124"/>
            <p:cNvSpPr/>
            <p:nvPr/>
          </p:nvSpPr>
          <p:spPr>
            <a:xfrm>
              <a:off x="3959225" y="3730625"/>
              <a:ext cx="60325" cy="65088"/>
            </a:xfrm>
            <a:custGeom>
              <a:rect b="b" l="l" r="r" t="t"/>
              <a:pathLst>
                <a:path extrusionOk="0" h="51" w="47">
                  <a:moveTo>
                    <a:pt x="47" y="0"/>
                  </a:moveTo>
                  <a:cubicBezTo>
                    <a:pt x="47" y="50"/>
                    <a:pt x="47" y="50"/>
                    <a:pt x="47" y="50"/>
                  </a:cubicBezTo>
                  <a:cubicBezTo>
                    <a:pt x="39" y="50"/>
                    <a:pt x="39" y="50"/>
                    <a:pt x="39" y="50"/>
                  </a:cubicBezTo>
                  <a:cubicBezTo>
                    <a:pt x="39" y="42"/>
                    <a:pt x="39" y="42"/>
                    <a:pt x="39" y="42"/>
                  </a:cubicBezTo>
                  <a:cubicBezTo>
                    <a:pt x="35" y="48"/>
                    <a:pt x="29" y="51"/>
                    <a:pt x="22" y="51"/>
                  </a:cubicBezTo>
                  <a:cubicBezTo>
                    <a:pt x="9" y="51"/>
                    <a:pt x="0" y="44"/>
                    <a:pt x="0" y="29"/>
                  </a:cubicBezTo>
                  <a:cubicBezTo>
                    <a:pt x="0" y="0"/>
                    <a:pt x="0" y="0"/>
                    <a:pt x="0" y="0"/>
                  </a:cubicBezTo>
                  <a:cubicBezTo>
                    <a:pt x="9" y="0"/>
                    <a:pt x="9" y="0"/>
                    <a:pt x="9" y="0"/>
                  </a:cubicBezTo>
                  <a:cubicBezTo>
                    <a:pt x="9" y="28"/>
                    <a:pt x="9" y="28"/>
                    <a:pt x="9" y="28"/>
                  </a:cubicBezTo>
                  <a:cubicBezTo>
                    <a:pt x="9" y="38"/>
                    <a:pt x="14" y="42"/>
                    <a:pt x="23" y="42"/>
                  </a:cubicBezTo>
                  <a:cubicBezTo>
                    <a:pt x="32" y="42"/>
                    <a:pt x="38" y="37"/>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5" name="Google Shape;1265;p124"/>
            <p:cNvSpPr/>
            <p:nvPr/>
          </p:nvSpPr>
          <p:spPr>
            <a:xfrm>
              <a:off x="4094163" y="3140075"/>
              <a:ext cx="61913" cy="84138"/>
            </a:xfrm>
            <a:custGeom>
              <a:rect b="b" l="l" r="r" t="t"/>
              <a:pathLst>
                <a:path extrusionOk="0" h="53" w="39">
                  <a:moveTo>
                    <a:pt x="39" y="45"/>
                  </a:moveTo>
                  <a:lnTo>
                    <a:pt x="39" y="53"/>
                  </a:lnTo>
                  <a:lnTo>
                    <a:pt x="0" y="53"/>
                  </a:lnTo>
                  <a:lnTo>
                    <a:pt x="0" y="0"/>
                  </a:lnTo>
                  <a:lnTo>
                    <a:pt x="38" y="0"/>
                  </a:lnTo>
                  <a:lnTo>
                    <a:pt x="38" y="6"/>
                  </a:lnTo>
                  <a:lnTo>
                    <a:pt x="8" y="6"/>
                  </a:lnTo>
                  <a:lnTo>
                    <a:pt x="8" y="22"/>
                  </a:lnTo>
                  <a:lnTo>
                    <a:pt x="35" y="22"/>
                  </a:lnTo>
                  <a:lnTo>
                    <a:pt x="35" y="28"/>
                  </a:lnTo>
                  <a:lnTo>
                    <a:pt x="8" y="28"/>
                  </a:lnTo>
                  <a:lnTo>
                    <a:pt x="8" y="45"/>
                  </a:lnTo>
                  <a:lnTo>
                    <a:pt x="39" y="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6" name="Google Shape;1266;p124"/>
            <p:cNvSpPr/>
            <p:nvPr/>
          </p:nvSpPr>
          <p:spPr>
            <a:xfrm>
              <a:off x="4168775" y="3159125"/>
              <a:ext cx="53975" cy="65088"/>
            </a:xfrm>
            <a:custGeom>
              <a:rect b="b" l="l" r="r" t="t"/>
              <a:pathLst>
                <a:path extrusionOk="0" h="51" w="43">
                  <a:moveTo>
                    <a:pt x="43" y="20"/>
                  </a:moveTo>
                  <a:cubicBezTo>
                    <a:pt x="43" y="51"/>
                    <a:pt x="43" y="51"/>
                    <a:pt x="43" y="51"/>
                  </a:cubicBezTo>
                  <a:cubicBezTo>
                    <a:pt x="35" y="51"/>
                    <a:pt x="35" y="51"/>
                    <a:pt x="35" y="51"/>
                  </a:cubicBezTo>
                  <a:cubicBezTo>
                    <a:pt x="35" y="44"/>
                    <a:pt x="35" y="44"/>
                    <a:pt x="35" y="44"/>
                  </a:cubicBezTo>
                  <a:cubicBezTo>
                    <a:pt x="32" y="49"/>
                    <a:pt x="26" y="51"/>
                    <a:pt x="18" y="51"/>
                  </a:cubicBezTo>
                  <a:cubicBezTo>
                    <a:pt x="7" y="51"/>
                    <a:pt x="0" y="45"/>
                    <a:pt x="0" y="36"/>
                  </a:cubicBezTo>
                  <a:cubicBezTo>
                    <a:pt x="0" y="28"/>
                    <a:pt x="5" y="22"/>
                    <a:pt x="20" y="22"/>
                  </a:cubicBezTo>
                  <a:cubicBezTo>
                    <a:pt x="34" y="22"/>
                    <a:pt x="34" y="22"/>
                    <a:pt x="34" y="22"/>
                  </a:cubicBezTo>
                  <a:cubicBezTo>
                    <a:pt x="34" y="20"/>
                    <a:pt x="34" y="20"/>
                    <a:pt x="34" y="20"/>
                  </a:cubicBezTo>
                  <a:cubicBezTo>
                    <a:pt x="34" y="12"/>
                    <a:pt x="30" y="8"/>
                    <a:pt x="21" y="8"/>
                  </a:cubicBezTo>
                  <a:cubicBezTo>
                    <a:pt x="15" y="8"/>
                    <a:pt x="9" y="10"/>
                    <a:pt x="5" y="13"/>
                  </a:cubicBezTo>
                  <a:cubicBezTo>
                    <a:pt x="1" y="7"/>
                    <a:pt x="1" y="7"/>
                    <a:pt x="1" y="7"/>
                  </a:cubicBezTo>
                  <a:cubicBezTo>
                    <a:pt x="6" y="2"/>
                    <a:pt x="14" y="0"/>
                    <a:pt x="22" y="0"/>
                  </a:cubicBezTo>
                  <a:cubicBezTo>
                    <a:pt x="35" y="0"/>
                    <a:pt x="43" y="7"/>
                    <a:pt x="43" y="20"/>
                  </a:cubicBezTo>
                  <a:close/>
                  <a:moveTo>
                    <a:pt x="34" y="35"/>
                  </a:moveTo>
                  <a:cubicBezTo>
                    <a:pt x="34" y="28"/>
                    <a:pt x="34" y="28"/>
                    <a:pt x="34" y="28"/>
                  </a:cubicBezTo>
                  <a:cubicBezTo>
                    <a:pt x="20" y="28"/>
                    <a:pt x="20" y="28"/>
                    <a:pt x="20" y="28"/>
                  </a:cubicBezTo>
                  <a:cubicBezTo>
                    <a:pt x="11" y="28"/>
                    <a:pt x="9" y="32"/>
                    <a:pt x="9" y="36"/>
                  </a:cubicBezTo>
                  <a:cubicBezTo>
                    <a:pt x="9" y="41"/>
                    <a:pt x="13" y="44"/>
                    <a:pt x="20" y="44"/>
                  </a:cubicBezTo>
                  <a:cubicBezTo>
                    <a:pt x="26" y="44"/>
                    <a:pt x="32" y="41"/>
                    <a:pt x="34"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7" name="Google Shape;1267;p124"/>
            <p:cNvSpPr/>
            <p:nvPr/>
          </p:nvSpPr>
          <p:spPr>
            <a:xfrm>
              <a:off x="4244975" y="3133725"/>
              <a:ext cx="11100" cy="906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8" name="Google Shape;1268;p124"/>
            <p:cNvSpPr/>
            <p:nvPr/>
          </p:nvSpPr>
          <p:spPr>
            <a:xfrm>
              <a:off x="3959225" y="2216150"/>
              <a:ext cx="73025" cy="84138"/>
            </a:xfrm>
            <a:custGeom>
              <a:rect b="b" l="l" r="r" t="t"/>
              <a:pathLst>
                <a:path extrusionOk="0" h="53" w="46">
                  <a:moveTo>
                    <a:pt x="46" y="0"/>
                  </a:moveTo>
                  <a:lnTo>
                    <a:pt x="46" y="53"/>
                  </a:lnTo>
                  <a:lnTo>
                    <a:pt x="38" y="53"/>
                  </a:lnTo>
                  <a:lnTo>
                    <a:pt x="38" y="30"/>
                  </a:lnTo>
                  <a:lnTo>
                    <a:pt x="7" y="30"/>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9" name="Google Shape;1269;p124"/>
            <p:cNvSpPr/>
            <p:nvPr/>
          </p:nvSpPr>
          <p:spPr>
            <a:xfrm>
              <a:off x="4049713" y="2236788"/>
              <a:ext cx="55563" cy="65088"/>
            </a:xfrm>
            <a:custGeom>
              <a:rect b="b" l="l" r="r" t="t"/>
              <a:pathLst>
                <a:path extrusionOk="0" h="51" w="44">
                  <a:moveTo>
                    <a:pt x="44" y="20"/>
                  </a:moveTo>
                  <a:cubicBezTo>
                    <a:pt x="44" y="50"/>
                    <a:pt x="44" y="50"/>
                    <a:pt x="44" y="50"/>
                  </a:cubicBezTo>
                  <a:cubicBezTo>
                    <a:pt x="35" y="50"/>
                    <a:pt x="35" y="50"/>
                    <a:pt x="35" y="50"/>
                  </a:cubicBezTo>
                  <a:cubicBezTo>
                    <a:pt x="35" y="44"/>
                    <a:pt x="35" y="44"/>
                    <a:pt x="35" y="44"/>
                  </a:cubicBezTo>
                  <a:cubicBezTo>
                    <a:pt x="32" y="48"/>
                    <a:pt x="27" y="51"/>
                    <a:pt x="19" y="51"/>
                  </a:cubicBezTo>
                  <a:cubicBezTo>
                    <a:pt x="8" y="51"/>
                    <a:pt x="0" y="45"/>
                    <a:pt x="0" y="36"/>
                  </a:cubicBezTo>
                  <a:cubicBezTo>
                    <a:pt x="0" y="28"/>
                    <a:pt x="6" y="21"/>
                    <a:pt x="21" y="21"/>
                  </a:cubicBezTo>
                  <a:cubicBezTo>
                    <a:pt x="35" y="21"/>
                    <a:pt x="35" y="21"/>
                    <a:pt x="35" y="21"/>
                  </a:cubicBezTo>
                  <a:cubicBezTo>
                    <a:pt x="35" y="20"/>
                    <a:pt x="35" y="20"/>
                    <a:pt x="35" y="20"/>
                  </a:cubicBezTo>
                  <a:cubicBezTo>
                    <a:pt x="35" y="12"/>
                    <a:pt x="31" y="7"/>
                    <a:pt x="22" y="7"/>
                  </a:cubicBezTo>
                  <a:cubicBezTo>
                    <a:pt x="16" y="7"/>
                    <a:pt x="10" y="10"/>
                    <a:pt x="6" y="13"/>
                  </a:cubicBezTo>
                  <a:cubicBezTo>
                    <a:pt x="2" y="6"/>
                    <a:pt x="2" y="6"/>
                    <a:pt x="2" y="6"/>
                  </a:cubicBezTo>
                  <a:cubicBezTo>
                    <a:pt x="7" y="2"/>
                    <a:pt x="15" y="0"/>
                    <a:pt x="23" y="0"/>
                  </a:cubicBezTo>
                  <a:cubicBezTo>
                    <a:pt x="36" y="0"/>
                    <a:pt x="44" y="6"/>
                    <a:pt x="44" y="20"/>
                  </a:cubicBezTo>
                  <a:close/>
                  <a:moveTo>
                    <a:pt x="35" y="35"/>
                  </a:moveTo>
                  <a:cubicBezTo>
                    <a:pt x="35" y="28"/>
                    <a:pt x="35" y="28"/>
                    <a:pt x="35" y="28"/>
                  </a:cubicBezTo>
                  <a:cubicBezTo>
                    <a:pt x="21" y="28"/>
                    <a:pt x="21" y="28"/>
                    <a:pt x="21" y="28"/>
                  </a:cubicBezTo>
                  <a:cubicBezTo>
                    <a:pt x="12" y="28"/>
                    <a:pt x="9" y="31"/>
                    <a:pt x="9" y="36"/>
                  </a:cubicBezTo>
                  <a:cubicBezTo>
                    <a:pt x="9" y="41"/>
                    <a:pt x="14" y="44"/>
                    <a:pt x="21" y="44"/>
                  </a:cubicBezTo>
                  <a:cubicBezTo>
                    <a:pt x="27" y="44"/>
                    <a:pt x="33"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0" name="Google Shape;1270;p124"/>
            <p:cNvSpPr/>
            <p:nvPr/>
          </p:nvSpPr>
          <p:spPr>
            <a:xfrm>
              <a:off x="4127500" y="2236788"/>
              <a:ext cx="34925" cy="63500"/>
            </a:xfrm>
            <a:custGeom>
              <a:rect b="b" l="l" r="r" t="t"/>
              <a:pathLst>
                <a:path extrusionOk="0" h="50" w="27">
                  <a:moveTo>
                    <a:pt x="27" y="0"/>
                  </a:moveTo>
                  <a:cubicBezTo>
                    <a:pt x="27" y="8"/>
                    <a:pt x="27" y="8"/>
                    <a:pt x="27" y="8"/>
                  </a:cubicBezTo>
                  <a:cubicBezTo>
                    <a:pt x="26" y="8"/>
                    <a:pt x="25" y="8"/>
                    <a:pt x="25" y="8"/>
                  </a:cubicBezTo>
                  <a:cubicBezTo>
                    <a:pt x="15"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1" name="Google Shape;1271;p124"/>
            <p:cNvSpPr/>
            <p:nvPr/>
          </p:nvSpPr>
          <p:spPr>
            <a:xfrm>
              <a:off x="4598988" y="2686050"/>
              <a:ext cx="71438" cy="84138"/>
            </a:xfrm>
            <a:custGeom>
              <a:rect b="b" l="l" r="r" t="t"/>
              <a:pathLst>
                <a:path extrusionOk="0" h="66" w="57">
                  <a:moveTo>
                    <a:pt x="57" y="48"/>
                  </a:moveTo>
                  <a:cubicBezTo>
                    <a:pt x="57" y="60"/>
                    <a:pt x="48" y="66"/>
                    <a:pt x="31" y="66"/>
                  </a:cubicBezTo>
                  <a:cubicBezTo>
                    <a:pt x="0" y="66"/>
                    <a:pt x="0" y="66"/>
                    <a:pt x="0" y="66"/>
                  </a:cubicBezTo>
                  <a:cubicBezTo>
                    <a:pt x="0" y="0"/>
                    <a:pt x="0" y="0"/>
                    <a:pt x="0" y="0"/>
                  </a:cubicBezTo>
                  <a:cubicBezTo>
                    <a:pt x="29" y="0"/>
                    <a:pt x="29" y="0"/>
                    <a:pt x="29" y="0"/>
                  </a:cubicBezTo>
                  <a:cubicBezTo>
                    <a:pt x="45" y="0"/>
                    <a:pt x="53" y="6"/>
                    <a:pt x="53" y="17"/>
                  </a:cubicBezTo>
                  <a:cubicBezTo>
                    <a:pt x="53" y="24"/>
                    <a:pt x="49" y="29"/>
                    <a:pt x="44" y="32"/>
                  </a:cubicBezTo>
                  <a:cubicBezTo>
                    <a:pt x="52" y="34"/>
                    <a:pt x="57" y="39"/>
                    <a:pt x="57" y="48"/>
                  </a:cubicBezTo>
                  <a:close/>
                  <a:moveTo>
                    <a:pt x="9" y="8"/>
                  </a:moveTo>
                  <a:cubicBezTo>
                    <a:pt x="9" y="29"/>
                    <a:pt x="9" y="29"/>
                    <a:pt x="9" y="29"/>
                  </a:cubicBezTo>
                  <a:cubicBezTo>
                    <a:pt x="28" y="29"/>
                    <a:pt x="28" y="29"/>
                    <a:pt x="28" y="29"/>
                  </a:cubicBezTo>
                  <a:cubicBezTo>
                    <a:pt x="38" y="29"/>
                    <a:pt x="44" y="25"/>
                    <a:pt x="44" y="18"/>
                  </a:cubicBezTo>
                  <a:cubicBezTo>
                    <a:pt x="44" y="11"/>
                    <a:pt x="38" y="8"/>
                    <a:pt x="28" y="8"/>
                  </a:cubicBezTo>
                  <a:lnTo>
                    <a:pt x="9" y="8"/>
                  </a:lnTo>
                  <a:close/>
                  <a:moveTo>
                    <a:pt x="47" y="48"/>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2" name="Google Shape;1272;p124"/>
            <p:cNvSpPr/>
            <p:nvPr/>
          </p:nvSpPr>
          <p:spPr>
            <a:xfrm>
              <a:off x="4687888" y="2706688"/>
              <a:ext cx="34925" cy="63500"/>
            </a:xfrm>
            <a:custGeom>
              <a:rect b="b" l="l" r="r" t="t"/>
              <a:pathLst>
                <a:path extrusionOk="0" h="50" w="27">
                  <a:moveTo>
                    <a:pt x="27" y="0"/>
                  </a:moveTo>
                  <a:cubicBezTo>
                    <a:pt x="27" y="8"/>
                    <a:pt x="27" y="8"/>
                    <a:pt x="27" y="8"/>
                  </a:cubicBezTo>
                  <a:cubicBezTo>
                    <a:pt x="26" y="8"/>
                    <a:pt x="25" y="8"/>
                    <a:pt x="25" y="8"/>
                  </a:cubicBezTo>
                  <a:cubicBezTo>
                    <a:pt x="15"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8"/>
                    <a:pt x="9" y="8"/>
                    <a:pt x="9" y="8"/>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3" name="Google Shape;1273;p124"/>
            <p:cNvSpPr/>
            <p:nvPr/>
          </p:nvSpPr>
          <p:spPr>
            <a:xfrm>
              <a:off x="4729163" y="2706688"/>
              <a:ext cx="65088" cy="65088"/>
            </a:xfrm>
            <a:custGeom>
              <a:rect b="b" l="l" r="r" t="t"/>
              <a:pathLst>
                <a:path extrusionOk="0" h="51" w="50">
                  <a:moveTo>
                    <a:pt x="49" y="28"/>
                  </a:moveTo>
                  <a:cubicBezTo>
                    <a:pt x="9" y="28"/>
                    <a:pt x="9" y="28"/>
                    <a:pt x="9" y="28"/>
                  </a:cubicBezTo>
                  <a:cubicBezTo>
                    <a:pt x="10" y="37"/>
                    <a:pt x="17" y="43"/>
                    <a:pt x="27" y="43"/>
                  </a:cubicBezTo>
                  <a:cubicBezTo>
                    <a:pt x="33" y="43"/>
                    <a:pt x="38" y="41"/>
                    <a:pt x="41" y="37"/>
                  </a:cubicBezTo>
                  <a:cubicBezTo>
                    <a:pt x="46" y="43"/>
                    <a:pt x="46" y="43"/>
                    <a:pt x="46" y="43"/>
                  </a:cubicBezTo>
                  <a:cubicBezTo>
                    <a:pt x="42" y="48"/>
                    <a:pt x="35" y="51"/>
                    <a:pt x="27" y="51"/>
                  </a:cubicBezTo>
                  <a:cubicBezTo>
                    <a:pt x="11" y="51"/>
                    <a:pt x="0" y="40"/>
                    <a:pt x="0" y="25"/>
                  </a:cubicBezTo>
                  <a:cubicBezTo>
                    <a:pt x="0" y="10"/>
                    <a:pt x="10" y="0"/>
                    <a:pt x="25" y="0"/>
                  </a:cubicBezTo>
                  <a:cubicBezTo>
                    <a:pt x="39" y="0"/>
                    <a:pt x="50" y="10"/>
                    <a:pt x="50" y="25"/>
                  </a:cubicBezTo>
                  <a:cubicBezTo>
                    <a:pt x="50" y="26"/>
                    <a:pt x="50" y="27"/>
                    <a:pt x="49" y="28"/>
                  </a:cubicBezTo>
                  <a:close/>
                  <a:moveTo>
                    <a:pt x="9" y="22"/>
                  </a:moveTo>
                  <a:cubicBezTo>
                    <a:pt x="41" y="22"/>
                    <a:pt x="41" y="22"/>
                    <a:pt x="41" y="22"/>
                  </a:cubicBezTo>
                  <a:cubicBezTo>
                    <a:pt x="40" y="13"/>
                    <a:pt x="34" y="7"/>
                    <a:pt x="25" y="7"/>
                  </a:cubicBezTo>
                  <a:cubicBezTo>
                    <a:pt x="16" y="7"/>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4" name="Google Shape;1274;p124"/>
            <p:cNvSpPr/>
            <p:nvPr/>
          </p:nvSpPr>
          <p:spPr>
            <a:xfrm>
              <a:off x="4303713" y="4073525"/>
              <a:ext cx="71438" cy="84138"/>
            </a:xfrm>
            <a:custGeom>
              <a:rect b="b" l="l" r="r" t="t"/>
              <a:pathLst>
                <a:path extrusionOk="0" h="66" w="55">
                  <a:moveTo>
                    <a:pt x="44" y="66"/>
                  </a:moveTo>
                  <a:cubicBezTo>
                    <a:pt x="30" y="45"/>
                    <a:pt x="30" y="45"/>
                    <a:pt x="30" y="45"/>
                  </a:cubicBezTo>
                  <a:cubicBezTo>
                    <a:pt x="29" y="46"/>
                    <a:pt x="27" y="46"/>
                    <a:pt x="26" y="46"/>
                  </a:cubicBezTo>
                  <a:cubicBezTo>
                    <a:pt x="10" y="46"/>
                    <a:pt x="10" y="46"/>
                    <a:pt x="10" y="46"/>
                  </a:cubicBezTo>
                  <a:cubicBezTo>
                    <a:pt x="10" y="66"/>
                    <a:pt x="10" y="66"/>
                    <a:pt x="10" y="66"/>
                  </a:cubicBezTo>
                  <a:cubicBezTo>
                    <a:pt x="0" y="66"/>
                    <a:pt x="0" y="66"/>
                    <a:pt x="0" y="66"/>
                  </a:cubicBezTo>
                  <a:cubicBezTo>
                    <a:pt x="0" y="0"/>
                    <a:pt x="0" y="0"/>
                    <a:pt x="0" y="0"/>
                  </a:cubicBezTo>
                  <a:cubicBezTo>
                    <a:pt x="26" y="0"/>
                    <a:pt x="26" y="0"/>
                    <a:pt x="26" y="0"/>
                  </a:cubicBezTo>
                  <a:cubicBezTo>
                    <a:pt x="43" y="0"/>
                    <a:pt x="54" y="8"/>
                    <a:pt x="54" y="23"/>
                  </a:cubicBezTo>
                  <a:cubicBezTo>
                    <a:pt x="54" y="33"/>
                    <a:pt x="48" y="40"/>
                    <a:pt x="39" y="44"/>
                  </a:cubicBezTo>
                  <a:cubicBezTo>
                    <a:pt x="55" y="66"/>
                    <a:pt x="55" y="66"/>
                    <a:pt x="55" y="66"/>
                  </a:cubicBezTo>
                  <a:lnTo>
                    <a:pt x="44" y="66"/>
                  </a:lnTo>
                  <a:close/>
                  <a:moveTo>
                    <a:pt x="44" y="23"/>
                  </a:moveTo>
                  <a:cubicBezTo>
                    <a:pt x="44" y="13"/>
                    <a:pt x="38" y="8"/>
                    <a:pt x="26" y="8"/>
                  </a:cubicBezTo>
                  <a:cubicBezTo>
                    <a:pt x="10" y="8"/>
                    <a:pt x="10" y="8"/>
                    <a:pt x="10" y="8"/>
                  </a:cubicBezTo>
                  <a:cubicBezTo>
                    <a:pt x="10" y="38"/>
                    <a:pt x="10" y="38"/>
                    <a:pt x="10" y="38"/>
                  </a:cubicBezTo>
                  <a:cubicBezTo>
                    <a:pt x="26" y="38"/>
                    <a:pt x="26" y="38"/>
                    <a:pt x="26" y="38"/>
                  </a:cubicBezTo>
                  <a:cubicBezTo>
                    <a:pt x="38" y="38"/>
                    <a:pt x="44" y="32"/>
                    <a:pt x="44" y="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5" name="Google Shape;1275;p124"/>
            <p:cNvSpPr/>
            <p:nvPr/>
          </p:nvSpPr>
          <p:spPr>
            <a:xfrm>
              <a:off x="4387850" y="4065588"/>
              <a:ext cx="15875" cy="92075"/>
            </a:xfrm>
            <a:custGeom>
              <a:rect b="b" l="l" r="r" t="t"/>
              <a:pathLst>
                <a:path extrusionOk="0" h="72" w="12">
                  <a:moveTo>
                    <a:pt x="0" y="6"/>
                  </a:moveTo>
                  <a:cubicBezTo>
                    <a:pt x="0" y="3"/>
                    <a:pt x="3" y="0"/>
                    <a:pt x="6" y="0"/>
                  </a:cubicBezTo>
                  <a:cubicBezTo>
                    <a:pt x="10" y="0"/>
                    <a:pt x="12" y="3"/>
                    <a:pt x="12" y="6"/>
                  </a:cubicBezTo>
                  <a:cubicBezTo>
                    <a:pt x="12" y="9"/>
                    <a:pt x="10" y="12"/>
                    <a:pt x="6" y="12"/>
                  </a:cubicBezTo>
                  <a:cubicBezTo>
                    <a:pt x="3" y="12"/>
                    <a:pt x="0" y="10"/>
                    <a:pt x="0" y="6"/>
                  </a:cubicBezTo>
                  <a:close/>
                  <a:moveTo>
                    <a:pt x="2" y="22"/>
                  </a:moveTo>
                  <a:cubicBezTo>
                    <a:pt x="11" y="22"/>
                    <a:pt x="11" y="22"/>
                    <a:pt x="11" y="22"/>
                  </a:cubicBezTo>
                  <a:cubicBezTo>
                    <a:pt x="11" y="72"/>
                    <a:pt x="11" y="72"/>
                    <a:pt x="11" y="72"/>
                  </a:cubicBezTo>
                  <a:cubicBezTo>
                    <a:pt x="2" y="72"/>
                    <a:pt x="2" y="72"/>
                    <a:pt x="2" y="72"/>
                  </a:cubicBezTo>
                  <a:lnTo>
                    <a:pt x="2" y="2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6" name="Google Shape;1276;p124"/>
            <p:cNvSpPr/>
            <p:nvPr/>
          </p:nvSpPr>
          <p:spPr>
            <a:xfrm>
              <a:off x="4418013" y="4092575"/>
              <a:ext cx="60325" cy="65088"/>
            </a:xfrm>
            <a:custGeom>
              <a:rect b="b" l="l" r="r" t="t"/>
              <a:pathLst>
                <a:path extrusionOk="0" h="51" w="47">
                  <a:moveTo>
                    <a:pt x="0" y="26"/>
                  </a:moveTo>
                  <a:cubicBezTo>
                    <a:pt x="0" y="11"/>
                    <a:pt x="11" y="0"/>
                    <a:pt x="27" y="0"/>
                  </a:cubicBezTo>
                  <a:cubicBezTo>
                    <a:pt x="36" y="0"/>
                    <a:pt x="43" y="4"/>
                    <a:pt x="47" y="11"/>
                  </a:cubicBezTo>
                  <a:cubicBezTo>
                    <a:pt x="40" y="15"/>
                    <a:pt x="40" y="15"/>
                    <a:pt x="40" y="15"/>
                  </a:cubicBezTo>
                  <a:cubicBezTo>
                    <a:pt x="37" y="10"/>
                    <a:pt x="32" y="8"/>
                    <a:pt x="27" y="8"/>
                  </a:cubicBezTo>
                  <a:cubicBezTo>
                    <a:pt x="17" y="8"/>
                    <a:pt x="9" y="15"/>
                    <a:pt x="9" y="26"/>
                  </a:cubicBezTo>
                  <a:cubicBezTo>
                    <a:pt x="9" y="37"/>
                    <a:pt x="17" y="43"/>
                    <a:pt x="27" y="43"/>
                  </a:cubicBezTo>
                  <a:cubicBezTo>
                    <a:pt x="32" y="43"/>
                    <a:pt x="37" y="41"/>
                    <a:pt x="40" y="36"/>
                  </a:cubicBezTo>
                  <a:cubicBezTo>
                    <a:pt x="47" y="41"/>
                    <a:pt x="47" y="41"/>
                    <a:pt x="47" y="41"/>
                  </a:cubicBezTo>
                  <a:cubicBezTo>
                    <a:pt x="43" y="48"/>
                    <a:pt x="36" y="51"/>
                    <a:pt x="27" y="51"/>
                  </a:cubicBezTo>
                  <a:cubicBezTo>
                    <a:pt x="11" y="51"/>
                    <a:pt x="0" y="41"/>
                    <a:pt x="0"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7" name="Google Shape;1277;p124"/>
            <p:cNvSpPr/>
            <p:nvPr/>
          </p:nvSpPr>
          <p:spPr>
            <a:xfrm>
              <a:off x="4543425" y="4694238"/>
              <a:ext cx="74613" cy="84138"/>
            </a:xfrm>
            <a:custGeom>
              <a:rect b="b" l="l" r="r" t="t"/>
              <a:pathLst>
                <a:path extrusionOk="0" h="53" w="47">
                  <a:moveTo>
                    <a:pt x="17" y="30"/>
                  </a:moveTo>
                  <a:lnTo>
                    <a:pt x="7" y="40"/>
                  </a:lnTo>
                  <a:lnTo>
                    <a:pt x="7" y="53"/>
                  </a:lnTo>
                  <a:lnTo>
                    <a:pt x="0" y="53"/>
                  </a:lnTo>
                  <a:lnTo>
                    <a:pt x="0" y="0"/>
                  </a:lnTo>
                  <a:lnTo>
                    <a:pt x="7" y="0"/>
                  </a:lnTo>
                  <a:lnTo>
                    <a:pt x="7" y="30"/>
                  </a:lnTo>
                  <a:lnTo>
                    <a:pt x="36" y="0"/>
                  </a:lnTo>
                  <a:lnTo>
                    <a:pt x="45" y="0"/>
                  </a:lnTo>
                  <a:lnTo>
                    <a:pt x="23" y="24"/>
                  </a:lnTo>
                  <a:lnTo>
                    <a:pt x="47" y="53"/>
                  </a:lnTo>
                  <a:lnTo>
                    <a:pt x="38" y="53"/>
                  </a:lnTo>
                  <a:lnTo>
                    <a:pt x="17" y="3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8" name="Google Shape;1278;p124"/>
            <p:cNvSpPr/>
            <p:nvPr/>
          </p:nvSpPr>
          <p:spPr>
            <a:xfrm>
              <a:off x="4625975" y="4687888"/>
              <a:ext cx="14288" cy="90488"/>
            </a:xfrm>
            <a:custGeom>
              <a:rect b="b" l="l" r="r" t="t"/>
              <a:pathLst>
                <a:path extrusionOk="0" h="71" w="12">
                  <a:moveTo>
                    <a:pt x="0" y="6"/>
                  </a:moveTo>
                  <a:cubicBezTo>
                    <a:pt x="0" y="2"/>
                    <a:pt x="2" y="0"/>
                    <a:pt x="6" y="0"/>
                  </a:cubicBezTo>
                  <a:cubicBezTo>
                    <a:pt x="9" y="0"/>
                    <a:pt x="12" y="2"/>
                    <a:pt x="12" y="5"/>
                  </a:cubicBezTo>
                  <a:cubicBezTo>
                    <a:pt x="12" y="9"/>
                    <a:pt x="9" y="11"/>
                    <a:pt x="6" y="11"/>
                  </a:cubicBezTo>
                  <a:cubicBezTo>
                    <a:pt x="2" y="11"/>
                    <a:pt x="0" y="9"/>
                    <a:pt x="0" y="6"/>
                  </a:cubicBezTo>
                  <a:close/>
                  <a:moveTo>
                    <a:pt x="1" y="21"/>
                  </a:moveTo>
                  <a:cubicBezTo>
                    <a:pt x="10" y="21"/>
                    <a:pt x="10" y="21"/>
                    <a:pt x="10" y="21"/>
                  </a:cubicBezTo>
                  <a:cubicBezTo>
                    <a:pt x="10" y="71"/>
                    <a:pt x="10" y="71"/>
                    <a:pt x="10" y="71"/>
                  </a:cubicBezTo>
                  <a:cubicBezTo>
                    <a:pt x="1" y="71"/>
                    <a:pt x="1" y="71"/>
                    <a:pt x="1" y="71"/>
                  </a:cubicBezTo>
                  <a:lnTo>
                    <a:pt x="1" y="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9" name="Google Shape;1279;p124"/>
            <p:cNvSpPr/>
            <p:nvPr/>
          </p:nvSpPr>
          <p:spPr>
            <a:xfrm>
              <a:off x="4660900" y="4714875"/>
              <a:ext cx="60325" cy="63500"/>
            </a:xfrm>
            <a:custGeom>
              <a:rect b="b" l="l" r="r" t="t"/>
              <a:pathLst>
                <a:path extrusionOk="0" h="50" w="47">
                  <a:moveTo>
                    <a:pt x="47" y="21"/>
                  </a:moveTo>
                  <a:cubicBezTo>
                    <a:pt x="47" y="50"/>
                    <a:pt x="47" y="50"/>
                    <a:pt x="47" y="50"/>
                  </a:cubicBezTo>
                  <a:cubicBezTo>
                    <a:pt x="38" y="50"/>
                    <a:pt x="38" y="50"/>
                    <a:pt x="38" y="50"/>
                  </a:cubicBezTo>
                  <a:cubicBezTo>
                    <a:pt x="38" y="22"/>
                    <a:pt x="38" y="22"/>
                    <a:pt x="38" y="22"/>
                  </a:cubicBezTo>
                  <a:cubicBezTo>
                    <a:pt x="38" y="12"/>
                    <a:pt x="33" y="8"/>
                    <a:pt x="25" y="8"/>
                  </a:cubicBezTo>
                  <a:cubicBezTo>
                    <a:pt x="15" y="8"/>
                    <a:pt x="9" y="13"/>
                    <a:pt x="9" y="24"/>
                  </a:cubicBezTo>
                  <a:cubicBezTo>
                    <a:pt x="9" y="50"/>
                    <a:pt x="9" y="50"/>
                    <a:pt x="9" y="50"/>
                  </a:cubicBezTo>
                  <a:cubicBezTo>
                    <a:pt x="0" y="50"/>
                    <a:pt x="0" y="50"/>
                    <a:pt x="0" y="50"/>
                  </a:cubicBezTo>
                  <a:cubicBezTo>
                    <a:pt x="0" y="0"/>
                    <a:pt x="0" y="0"/>
                    <a:pt x="0" y="0"/>
                  </a:cubicBezTo>
                  <a:cubicBezTo>
                    <a:pt x="8" y="0"/>
                    <a:pt x="8" y="0"/>
                    <a:pt x="8" y="0"/>
                  </a:cubicBezTo>
                  <a:cubicBezTo>
                    <a:pt x="8" y="8"/>
                    <a:pt x="8" y="8"/>
                    <a:pt x="8" y="8"/>
                  </a:cubicBezTo>
                  <a:cubicBezTo>
                    <a:pt x="12" y="2"/>
                    <a:pt x="19" y="0"/>
                    <a:pt x="26" y="0"/>
                  </a:cubicBezTo>
                  <a:cubicBezTo>
                    <a:pt x="39" y="0"/>
                    <a:pt x="47" y="7"/>
                    <a:pt x="47"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0" name="Google Shape;1280;p124"/>
            <p:cNvSpPr/>
            <p:nvPr/>
          </p:nvSpPr>
          <p:spPr>
            <a:xfrm>
              <a:off x="5191125" y="4570413"/>
              <a:ext cx="88900" cy="84138"/>
            </a:xfrm>
            <a:custGeom>
              <a:rect b="b" l="l" r="r" t="t"/>
              <a:pathLst>
                <a:path extrusionOk="0" h="53" w="56">
                  <a:moveTo>
                    <a:pt x="49" y="53"/>
                  </a:moveTo>
                  <a:lnTo>
                    <a:pt x="49" y="14"/>
                  </a:lnTo>
                  <a:lnTo>
                    <a:pt x="30" y="47"/>
                  </a:lnTo>
                  <a:lnTo>
                    <a:pt x="26" y="47"/>
                  </a:lnTo>
                  <a:lnTo>
                    <a:pt x="7" y="15"/>
                  </a:lnTo>
                  <a:lnTo>
                    <a:pt x="7" y="53"/>
                  </a:lnTo>
                  <a:lnTo>
                    <a:pt x="0" y="53"/>
                  </a:lnTo>
                  <a:lnTo>
                    <a:pt x="0" y="0"/>
                  </a:lnTo>
                  <a:lnTo>
                    <a:pt x="6" y="0"/>
                  </a:lnTo>
                  <a:lnTo>
                    <a:pt x="28" y="37"/>
                  </a:lnTo>
                  <a:lnTo>
                    <a:pt x="50" y="0"/>
                  </a:lnTo>
                  <a:lnTo>
                    <a:pt x="56" y="0"/>
                  </a:lnTo>
                  <a:lnTo>
                    <a:pt x="56" y="53"/>
                  </a:lnTo>
                  <a:lnTo>
                    <a:pt x="49" y="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1" name="Google Shape;1281;p124"/>
            <p:cNvSpPr/>
            <p:nvPr/>
          </p:nvSpPr>
          <p:spPr>
            <a:xfrm>
              <a:off x="5297488" y="4589463"/>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0"/>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2" name="Google Shape;1282;p124"/>
            <p:cNvSpPr/>
            <p:nvPr/>
          </p:nvSpPr>
          <p:spPr>
            <a:xfrm>
              <a:off x="5378450" y="4589463"/>
              <a:ext cx="33338" cy="65088"/>
            </a:xfrm>
            <a:custGeom>
              <a:rect b="b" l="l" r="r" t="t"/>
              <a:pathLst>
                <a:path extrusionOk="0" h="51" w="26">
                  <a:moveTo>
                    <a:pt x="26" y="0"/>
                  </a:moveTo>
                  <a:cubicBezTo>
                    <a:pt x="26" y="9"/>
                    <a:pt x="26" y="9"/>
                    <a:pt x="26" y="9"/>
                  </a:cubicBezTo>
                  <a:cubicBezTo>
                    <a:pt x="26" y="9"/>
                    <a:pt x="25" y="9"/>
                    <a:pt x="24" y="9"/>
                  </a:cubicBezTo>
                  <a:cubicBezTo>
                    <a:pt x="15" y="9"/>
                    <a:pt x="9" y="15"/>
                    <a:pt x="9" y="26"/>
                  </a:cubicBezTo>
                  <a:cubicBezTo>
                    <a:pt x="9" y="51"/>
                    <a:pt x="9" y="51"/>
                    <a:pt x="9" y="51"/>
                  </a:cubicBezTo>
                  <a:cubicBezTo>
                    <a:pt x="0" y="51"/>
                    <a:pt x="0" y="51"/>
                    <a:pt x="0" y="51"/>
                  </a:cubicBezTo>
                  <a:cubicBezTo>
                    <a:pt x="0" y="0"/>
                    <a:pt x="0" y="0"/>
                    <a:pt x="0" y="0"/>
                  </a:cubicBezTo>
                  <a:cubicBezTo>
                    <a:pt x="8" y="0"/>
                    <a:pt x="8" y="0"/>
                    <a:pt x="8" y="0"/>
                  </a:cubicBezTo>
                  <a:cubicBezTo>
                    <a:pt x="8" y="9"/>
                    <a:pt x="8" y="9"/>
                    <a:pt x="8" y="9"/>
                  </a:cubicBezTo>
                  <a:cubicBezTo>
                    <a:pt x="11" y="3"/>
                    <a:pt x="18" y="0"/>
                    <a:pt x="2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3" name="Google Shape;1283;p124"/>
            <p:cNvSpPr/>
            <p:nvPr/>
          </p:nvSpPr>
          <p:spPr>
            <a:xfrm>
              <a:off x="5172075" y="3968750"/>
              <a:ext cx="127000" cy="84138"/>
            </a:xfrm>
            <a:custGeom>
              <a:rect b="b" l="l" r="r" t="t"/>
              <a:pathLst>
                <a:path extrusionOk="0" h="53" w="80">
                  <a:moveTo>
                    <a:pt x="80" y="0"/>
                  </a:moveTo>
                  <a:lnTo>
                    <a:pt x="62" y="53"/>
                  </a:lnTo>
                  <a:lnTo>
                    <a:pt x="54" y="53"/>
                  </a:lnTo>
                  <a:lnTo>
                    <a:pt x="40" y="11"/>
                  </a:lnTo>
                  <a:lnTo>
                    <a:pt x="25" y="53"/>
                  </a:lnTo>
                  <a:lnTo>
                    <a:pt x="17" y="53"/>
                  </a:lnTo>
                  <a:lnTo>
                    <a:pt x="0" y="0"/>
                  </a:lnTo>
                  <a:lnTo>
                    <a:pt x="7" y="0"/>
                  </a:lnTo>
                  <a:lnTo>
                    <a:pt x="21" y="44"/>
                  </a:lnTo>
                  <a:lnTo>
                    <a:pt x="37" y="0"/>
                  </a:lnTo>
                  <a:lnTo>
                    <a:pt x="43" y="0"/>
                  </a:lnTo>
                  <a:lnTo>
                    <a:pt x="58" y="44"/>
                  </a:lnTo>
                  <a:lnTo>
                    <a:pt x="73"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4" name="Google Shape;1284;p124"/>
            <p:cNvSpPr/>
            <p:nvPr/>
          </p:nvSpPr>
          <p:spPr>
            <a:xfrm>
              <a:off x="5302250" y="3987800"/>
              <a:ext cx="55563" cy="65088"/>
            </a:xfrm>
            <a:custGeom>
              <a:rect b="b" l="l" r="r" t="t"/>
              <a:pathLst>
                <a:path extrusionOk="0" h="51" w="44">
                  <a:moveTo>
                    <a:pt x="44" y="21"/>
                  </a:moveTo>
                  <a:cubicBezTo>
                    <a:pt x="44" y="51"/>
                    <a:pt x="44" y="51"/>
                    <a:pt x="44" y="51"/>
                  </a:cubicBezTo>
                  <a:cubicBezTo>
                    <a:pt x="35" y="51"/>
                    <a:pt x="35" y="51"/>
                    <a:pt x="35" y="51"/>
                  </a:cubicBezTo>
                  <a:cubicBezTo>
                    <a:pt x="35" y="44"/>
                    <a:pt x="35" y="44"/>
                    <a:pt x="35" y="44"/>
                  </a:cubicBezTo>
                  <a:cubicBezTo>
                    <a:pt x="32" y="49"/>
                    <a:pt x="27" y="51"/>
                    <a:pt x="19" y="51"/>
                  </a:cubicBezTo>
                  <a:cubicBezTo>
                    <a:pt x="8" y="51"/>
                    <a:pt x="0" y="45"/>
                    <a:pt x="0" y="37"/>
                  </a:cubicBezTo>
                  <a:cubicBezTo>
                    <a:pt x="0" y="29"/>
                    <a:pt x="6" y="22"/>
                    <a:pt x="21" y="22"/>
                  </a:cubicBezTo>
                  <a:cubicBezTo>
                    <a:pt x="35" y="22"/>
                    <a:pt x="35" y="22"/>
                    <a:pt x="35" y="22"/>
                  </a:cubicBezTo>
                  <a:cubicBezTo>
                    <a:pt x="35" y="20"/>
                    <a:pt x="35" y="20"/>
                    <a:pt x="35" y="20"/>
                  </a:cubicBezTo>
                  <a:cubicBezTo>
                    <a:pt x="35" y="13"/>
                    <a:pt x="30" y="8"/>
                    <a:pt x="21" y="8"/>
                  </a:cubicBezTo>
                  <a:cubicBezTo>
                    <a:pt x="16" y="8"/>
                    <a:pt x="9" y="10"/>
                    <a:pt x="6" y="14"/>
                  </a:cubicBezTo>
                  <a:cubicBezTo>
                    <a:pt x="2" y="7"/>
                    <a:pt x="2" y="7"/>
                    <a:pt x="2" y="7"/>
                  </a:cubicBezTo>
                  <a:cubicBezTo>
                    <a:pt x="7" y="3"/>
                    <a:pt x="14" y="0"/>
                    <a:pt x="23" y="0"/>
                  </a:cubicBezTo>
                  <a:cubicBezTo>
                    <a:pt x="36" y="0"/>
                    <a:pt x="44" y="7"/>
                    <a:pt x="44" y="21"/>
                  </a:cubicBezTo>
                  <a:close/>
                  <a:moveTo>
                    <a:pt x="35" y="36"/>
                  </a:moveTo>
                  <a:cubicBezTo>
                    <a:pt x="35" y="29"/>
                    <a:pt x="35" y="29"/>
                    <a:pt x="35" y="29"/>
                  </a:cubicBezTo>
                  <a:cubicBezTo>
                    <a:pt x="21" y="29"/>
                    <a:pt x="21" y="29"/>
                    <a:pt x="21" y="29"/>
                  </a:cubicBezTo>
                  <a:cubicBezTo>
                    <a:pt x="12" y="29"/>
                    <a:pt x="9" y="32"/>
                    <a:pt x="9" y="36"/>
                  </a:cubicBezTo>
                  <a:cubicBezTo>
                    <a:pt x="9" y="41"/>
                    <a:pt x="14" y="45"/>
                    <a:pt x="20" y="45"/>
                  </a:cubicBezTo>
                  <a:cubicBezTo>
                    <a:pt x="27" y="45"/>
                    <a:pt x="33" y="41"/>
                    <a:pt x="35"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5" name="Google Shape;1285;p124"/>
            <p:cNvSpPr/>
            <p:nvPr/>
          </p:nvSpPr>
          <p:spPr>
            <a:xfrm>
              <a:off x="5380038" y="3987800"/>
              <a:ext cx="58738" cy="65088"/>
            </a:xfrm>
            <a:custGeom>
              <a:rect b="b" l="l" r="r" t="t"/>
              <a:pathLst>
                <a:path extrusionOk="0" h="51" w="47">
                  <a:moveTo>
                    <a:pt x="47" y="22"/>
                  </a:moveTo>
                  <a:cubicBezTo>
                    <a:pt x="47" y="51"/>
                    <a:pt x="47" y="51"/>
                    <a:pt x="47" y="51"/>
                  </a:cubicBezTo>
                  <a:cubicBezTo>
                    <a:pt x="38" y="51"/>
                    <a:pt x="38" y="51"/>
                    <a:pt x="38" y="51"/>
                  </a:cubicBezTo>
                  <a:cubicBezTo>
                    <a:pt x="38" y="23"/>
                    <a:pt x="38" y="23"/>
                    <a:pt x="38" y="23"/>
                  </a:cubicBezTo>
                  <a:cubicBezTo>
                    <a:pt x="38" y="13"/>
                    <a:pt x="33" y="9"/>
                    <a:pt x="25" y="9"/>
                  </a:cubicBezTo>
                  <a:cubicBezTo>
                    <a:pt x="15" y="9"/>
                    <a:pt x="9" y="14"/>
                    <a:pt x="9" y="25"/>
                  </a:cubicBezTo>
                  <a:cubicBezTo>
                    <a:pt x="9" y="51"/>
                    <a:pt x="9" y="51"/>
                    <a:pt x="9" y="51"/>
                  </a:cubicBezTo>
                  <a:cubicBezTo>
                    <a:pt x="0" y="51"/>
                    <a:pt x="0" y="51"/>
                    <a:pt x="0" y="51"/>
                  </a:cubicBezTo>
                  <a:cubicBezTo>
                    <a:pt x="0" y="1"/>
                    <a:pt x="0" y="1"/>
                    <a:pt x="0" y="1"/>
                  </a:cubicBezTo>
                  <a:cubicBezTo>
                    <a:pt x="8" y="1"/>
                    <a:pt x="8" y="1"/>
                    <a:pt x="8" y="1"/>
                  </a:cubicBezTo>
                  <a:cubicBezTo>
                    <a:pt x="8" y="8"/>
                    <a:pt x="8" y="8"/>
                    <a:pt x="8" y="8"/>
                  </a:cubicBezTo>
                  <a:cubicBezTo>
                    <a:pt x="12" y="3"/>
                    <a:pt x="19" y="0"/>
                    <a:pt x="26" y="0"/>
                  </a:cubicBezTo>
                  <a:cubicBezTo>
                    <a:pt x="39" y="0"/>
                    <a:pt x="47" y="7"/>
                    <a:pt x="47"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6" name="Google Shape;1286;p124"/>
            <p:cNvSpPr/>
            <p:nvPr/>
          </p:nvSpPr>
          <p:spPr>
            <a:xfrm>
              <a:off x="5108575" y="3702050"/>
              <a:ext cx="71438" cy="82550"/>
            </a:xfrm>
            <a:custGeom>
              <a:rect b="b" l="l" r="r" t="t"/>
              <a:pathLst>
                <a:path extrusionOk="0" h="52" w="45">
                  <a:moveTo>
                    <a:pt x="45" y="0"/>
                  </a:moveTo>
                  <a:lnTo>
                    <a:pt x="45" y="52"/>
                  </a:lnTo>
                  <a:lnTo>
                    <a:pt x="37" y="52"/>
                  </a:lnTo>
                  <a:lnTo>
                    <a:pt x="37" y="29"/>
                  </a:lnTo>
                  <a:lnTo>
                    <a:pt x="8" y="29"/>
                  </a:lnTo>
                  <a:lnTo>
                    <a:pt x="8" y="52"/>
                  </a:lnTo>
                  <a:lnTo>
                    <a:pt x="0" y="52"/>
                  </a:lnTo>
                  <a:lnTo>
                    <a:pt x="0" y="0"/>
                  </a:lnTo>
                  <a:lnTo>
                    <a:pt x="8" y="0"/>
                  </a:lnTo>
                  <a:lnTo>
                    <a:pt x="8" y="22"/>
                  </a:lnTo>
                  <a:lnTo>
                    <a:pt x="37" y="22"/>
                  </a:lnTo>
                  <a:lnTo>
                    <a:pt x="37"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7" name="Google Shape;1287;p124"/>
            <p:cNvSpPr/>
            <p:nvPr/>
          </p:nvSpPr>
          <p:spPr>
            <a:xfrm>
              <a:off x="5197475" y="3702050"/>
              <a:ext cx="73025" cy="84138"/>
            </a:xfrm>
            <a:custGeom>
              <a:rect b="b" l="l" r="r" t="t"/>
              <a:pathLst>
                <a:path extrusionOk="0" h="66" w="57">
                  <a:moveTo>
                    <a:pt x="52" y="66"/>
                  </a:moveTo>
                  <a:cubicBezTo>
                    <a:pt x="44" y="57"/>
                    <a:pt x="44" y="57"/>
                    <a:pt x="44" y="57"/>
                  </a:cubicBezTo>
                  <a:cubicBezTo>
                    <a:pt x="38" y="63"/>
                    <a:pt x="31" y="65"/>
                    <a:pt x="22" y="65"/>
                  </a:cubicBezTo>
                  <a:cubicBezTo>
                    <a:pt x="9" y="65"/>
                    <a:pt x="0" y="59"/>
                    <a:pt x="0" y="49"/>
                  </a:cubicBezTo>
                  <a:cubicBezTo>
                    <a:pt x="0" y="41"/>
                    <a:pt x="4" y="35"/>
                    <a:pt x="15" y="29"/>
                  </a:cubicBezTo>
                  <a:cubicBezTo>
                    <a:pt x="10" y="23"/>
                    <a:pt x="8" y="19"/>
                    <a:pt x="8" y="14"/>
                  </a:cubicBezTo>
                  <a:cubicBezTo>
                    <a:pt x="8" y="6"/>
                    <a:pt x="14" y="0"/>
                    <a:pt x="25" y="0"/>
                  </a:cubicBezTo>
                  <a:cubicBezTo>
                    <a:pt x="35" y="0"/>
                    <a:pt x="41" y="5"/>
                    <a:pt x="41" y="13"/>
                  </a:cubicBezTo>
                  <a:cubicBezTo>
                    <a:pt x="41" y="20"/>
                    <a:pt x="37" y="25"/>
                    <a:pt x="27" y="30"/>
                  </a:cubicBezTo>
                  <a:cubicBezTo>
                    <a:pt x="43" y="46"/>
                    <a:pt x="43" y="46"/>
                    <a:pt x="43" y="46"/>
                  </a:cubicBezTo>
                  <a:cubicBezTo>
                    <a:pt x="45" y="43"/>
                    <a:pt x="46" y="39"/>
                    <a:pt x="47" y="34"/>
                  </a:cubicBezTo>
                  <a:cubicBezTo>
                    <a:pt x="54" y="37"/>
                    <a:pt x="54" y="37"/>
                    <a:pt x="54" y="37"/>
                  </a:cubicBezTo>
                  <a:cubicBezTo>
                    <a:pt x="53" y="42"/>
                    <a:pt x="51" y="47"/>
                    <a:pt x="49" y="51"/>
                  </a:cubicBezTo>
                  <a:cubicBezTo>
                    <a:pt x="57" y="60"/>
                    <a:pt x="57" y="60"/>
                    <a:pt x="57" y="60"/>
                  </a:cubicBezTo>
                  <a:lnTo>
                    <a:pt x="52" y="66"/>
                  </a:lnTo>
                  <a:close/>
                  <a:moveTo>
                    <a:pt x="38" y="52"/>
                  </a:moveTo>
                  <a:cubicBezTo>
                    <a:pt x="20" y="34"/>
                    <a:pt x="20" y="34"/>
                    <a:pt x="20" y="34"/>
                  </a:cubicBezTo>
                  <a:cubicBezTo>
                    <a:pt x="11" y="39"/>
                    <a:pt x="8" y="43"/>
                    <a:pt x="8" y="48"/>
                  </a:cubicBezTo>
                  <a:cubicBezTo>
                    <a:pt x="8" y="54"/>
                    <a:pt x="14" y="58"/>
                    <a:pt x="23" y="58"/>
                  </a:cubicBezTo>
                  <a:cubicBezTo>
                    <a:pt x="29" y="58"/>
                    <a:pt x="34" y="56"/>
                    <a:pt x="38" y="52"/>
                  </a:cubicBezTo>
                  <a:close/>
                  <a:moveTo>
                    <a:pt x="16" y="14"/>
                  </a:moveTo>
                  <a:cubicBezTo>
                    <a:pt x="16" y="18"/>
                    <a:pt x="17" y="20"/>
                    <a:pt x="22" y="25"/>
                  </a:cubicBezTo>
                  <a:cubicBezTo>
                    <a:pt x="31" y="21"/>
                    <a:pt x="34" y="18"/>
                    <a:pt x="34" y="14"/>
                  </a:cubicBezTo>
                  <a:cubicBezTo>
                    <a:pt x="34" y="9"/>
                    <a:pt x="30" y="7"/>
                    <a:pt x="25" y="7"/>
                  </a:cubicBezTo>
                  <a:cubicBezTo>
                    <a:pt x="19" y="7"/>
                    <a:pt x="16" y="10"/>
                    <a:pt x="16" y="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8" name="Google Shape;1288;p124"/>
            <p:cNvSpPr/>
            <p:nvPr/>
          </p:nvSpPr>
          <p:spPr>
            <a:xfrm>
              <a:off x="5283200" y="3702050"/>
              <a:ext cx="57150" cy="82550"/>
            </a:xfrm>
            <a:custGeom>
              <a:rect b="b" l="l" r="r" t="t"/>
              <a:pathLst>
                <a:path extrusionOk="0" h="52" w="36">
                  <a:moveTo>
                    <a:pt x="8" y="7"/>
                  </a:moveTo>
                  <a:lnTo>
                    <a:pt x="8" y="25"/>
                  </a:lnTo>
                  <a:lnTo>
                    <a:pt x="33" y="25"/>
                  </a:lnTo>
                  <a:lnTo>
                    <a:pt x="33" y="31"/>
                  </a:lnTo>
                  <a:lnTo>
                    <a:pt x="8" y="31"/>
                  </a:lnTo>
                  <a:lnTo>
                    <a:pt x="8" y="52"/>
                  </a:lnTo>
                  <a:lnTo>
                    <a:pt x="0" y="52"/>
                  </a:lnTo>
                  <a:lnTo>
                    <a:pt x="0" y="0"/>
                  </a:lnTo>
                  <a:lnTo>
                    <a:pt x="36" y="0"/>
                  </a:lnTo>
                  <a:lnTo>
                    <a:pt x="36" y="7"/>
                  </a:lnTo>
                  <a:lnTo>
                    <a:pt x="8" y="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9" name="Google Shape;1289;p124"/>
            <p:cNvSpPr/>
            <p:nvPr/>
          </p:nvSpPr>
          <p:spPr>
            <a:xfrm>
              <a:off x="5973763" y="3178175"/>
              <a:ext cx="76200" cy="85725"/>
            </a:xfrm>
            <a:custGeom>
              <a:rect b="b" l="l" r="r" t="t"/>
              <a:pathLst>
                <a:path extrusionOk="0" h="68" w="60">
                  <a:moveTo>
                    <a:pt x="0" y="34"/>
                  </a:moveTo>
                  <a:cubicBezTo>
                    <a:pt x="0" y="15"/>
                    <a:pt x="15" y="0"/>
                    <a:pt x="35" y="0"/>
                  </a:cubicBezTo>
                  <a:cubicBezTo>
                    <a:pt x="45" y="0"/>
                    <a:pt x="54" y="4"/>
                    <a:pt x="60" y="11"/>
                  </a:cubicBezTo>
                  <a:cubicBezTo>
                    <a:pt x="54" y="17"/>
                    <a:pt x="54" y="17"/>
                    <a:pt x="54" y="17"/>
                  </a:cubicBezTo>
                  <a:cubicBezTo>
                    <a:pt x="49" y="11"/>
                    <a:pt x="42" y="9"/>
                    <a:pt x="35" y="9"/>
                  </a:cubicBezTo>
                  <a:cubicBezTo>
                    <a:pt x="20" y="9"/>
                    <a:pt x="9" y="19"/>
                    <a:pt x="9" y="34"/>
                  </a:cubicBezTo>
                  <a:cubicBezTo>
                    <a:pt x="9" y="49"/>
                    <a:pt x="20" y="59"/>
                    <a:pt x="35" y="59"/>
                  </a:cubicBezTo>
                  <a:cubicBezTo>
                    <a:pt x="42" y="59"/>
                    <a:pt x="49" y="57"/>
                    <a:pt x="54" y="52"/>
                  </a:cubicBezTo>
                  <a:cubicBezTo>
                    <a:pt x="60" y="57"/>
                    <a:pt x="60" y="57"/>
                    <a:pt x="60" y="57"/>
                  </a:cubicBezTo>
                  <a:cubicBezTo>
                    <a:pt x="54" y="64"/>
                    <a:pt x="45" y="68"/>
                    <a:pt x="35" y="68"/>
                  </a:cubicBezTo>
                  <a:cubicBezTo>
                    <a:pt x="15" y="68"/>
                    <a:pt x="0" y="54"/>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0" name="Google Shape;1290;p124"/>
            <p:cNvSpPr/>
            <p:nvPr/>
          </p:nvSpPr>
          <p:spPr>
            <a:xfrm>
              <a:off x="6064250" y="3171825"/>
              <a:ext cx="15875" cy="90488"/>
            </a:xfrm>
            <a:custGeom>
              <a:rect b="b" l="l" r="r" t="t"/>
              <a:pathLst>
                <a:path extrusionOk="0" h="71" w="12">
                  <a:moveTo>
                    <a:pt x="0" y="6"/>
                  </a:moveTo>
                  <a:cubicBezTo>
                    <a:pt x="0" y="2"/>
                    <a:pt x="2" y="0"/>
                    <a:pt x="6" y="0"/>
                  </a:cubicBezTo>
                  <a:cubicBezTo>
                    <a:pt x="9" y="0"/>
                    <a:pt x="12" y="2"/>
                    <a:pt x="12" y="5"/>
                  </a:cubicBezTo>
                  <a:cubicBezTo>
                    <a:pt x="12" y="9"/>
                    <a:pt x="9" y="11"/>
                    <a:pt x="6" y="11"/>
                  </a:cubicBezTo>
                  <a:cubicBezTo>
                    <a:pt x="2" y="11"/>
                    <a:pt x="0" y="9"/>
                    <a:pt x="0" y="6"/>
                  </a:cubicBezTo>
                  <a:close/>
                  <a:moveTo>
                    <a:pt x="1" y="21"/>
                  </a:moveTo>
                  <a:cubicBezTo>
                    <a:pt x="10" y="21"/>
                    <a:pt x="10" y="21"/>
                    <a:pt x="10" y="21"/>
                  </a:cubicBezTo>
                  <a:cubicBezTo>
                    <a:pt x="10" y="71"/>
                    <a:pt x="10" y="71"/>
                    <a:pt x="10" y="71"/>
                  </a:cubicBezTo>
                  <a:cubicBezTo>
                    <a:pt x="1" y="71"/>
                    <a:pt x="1" y="71"/>
                    <a:pt x="1" y="71"/>
                  </a:cubicBezTo>
                  <a:lnTo>
                    <a:pt x="1" y="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1" name="Google Shape;1291;p124"/>
            <p:cNvSpPr/>
            <p:nvPr/>
          </p:nvSpPr>
          <p:spPr>
            <a:xfrm>
              <a:off x="6089650" y="3184525"/>
              <a:ext cx="46038" cy="79375"/>
            </a:xfrm>
            <a:custGeom>
              <a:rect b="b" l="l" r="r" t="t"/>
              <a:pathLst>
                <a:path extrusionOk="0" h="62" w="36">
                  <a:moveTo>
                    <a:pt x="36" y="58"/>
                  </a:moveTo>
                  <a:cubicBezTo>
                    <a:pt x="33" y="61"/>
                    <a:pt x="29" y="62"/>
                    <a:pt x="25" y="62"/>
                  </a:cubicBezTo>
                  <a:cubicBezTo>
                    <a:pt x="15" y="62"/>
                    <a:pt x="9" y="56"/>
                    <a:pt x="9" y="46"/>
                  </a:cubicBezTo>
                  <a:cubicBezTo>
                    <a:pt x="9" y="19"/>
                    <a:pt x="9" y="19"/>
                    <a:pt x="9" y="19"/>
                  </a:cubicBezTo>
                  <a:cubicBezTo>
                    <a:pt x="0" y="19"/>
                    <a:pt x="0" y="19"/>
                    <a:pt x="0" y="19"/>
                  </a:cubicBezTo>
                  <a:cubicBezTo>
                    <a:pt x="0" y="11"/>
                    <a:pt x="0" y="11"/>
                    <a:pt x="0" y="11"/>
                  </a:cubicBezTo>
                  <a:cubicBezTo>
                    <a:pt x="9" y="11"/>
                    <a:pt x="9" y="11"/>
                    <a:pt x="9" y="11"/>
                  </a:cubicBezTo>
                  <a:cubicBezTo>
                    <a:pt x="9" y="0"/>
                    <a:pt x="9" y="0"/>
                    <a:pt x="9" y="0"/>
                  </a:cubicBezTo>
                  <a:cubicBezTo>
                    <a:pt x="18" y="0"/>
                    <a:pt x="18" y="0"/>
                    <a:pt x="18" y="0"/>
                  </a:cubicBezTo>
                  <a:cubicBezTo>
                    <a:pt x="18" y="11"/>
                    <a:pt x="18" y="11"/>
                    <a:pt x="18" y="11"/>
                  </a:cubicBezTo>
                  <a:cubicBezTo>
                    <a:pt x="32" y="11"/>
                    <a:pt x="32" y="11"/>
                    <a:pt x="32" y="11"/>
                  </a:cubicBezTo>
                  <a:cubicBezTo>
                    <a:pt x="32" y="19"/>
                    <a:pt x="32" y="19"/>
                    <a:pt x="32" y="19"/>
                  </a:cubicBezTo>
                  <a:cubicBezTo>
                    <a:pt x="18" y="19"/>
                    <a:pt x="18" y="19"/>
                    <a:pt x="18" y="19"/>
                  </a:cubicBezTo>
                  <a:cubicBezTo>
                    <a:pt x="18" y="46"/>
                    <a:pt x="18" y="46"/>
                    <a:pt x="18" y="46"/>
                  </a:cubicBezTo>
                  <a:cubicBezTo>
                    <a:pt x="18" y="51"/>
                    <a:pt x="21" y="54"/>
                    <a:pt x="26" y="54"/>
                  </a:cubicBezTo>
                  <a:cubicBezTo>
                    <a:pt x="28" y="54"/>
                    <a:pt x="31" y="53"/>
                    <a:pt x="33" y="52"/>
                  </a:cubicBezTo>
                  <a:lnTo>
                    <a:pt x="36"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2" name="Google Shape;1292;p124"/>
            <p:cNvSpPr/>
            <p:nvPr/>
          </p:nvSpPr>
          <p:spPr>
            <a:xfrm>
              <a:off x="7693025" y="2809875"/>
              <a:ext cx="71438" cy="84138"/>
            </a:xfrm>
            <a:custGeom>
              <a:rect b="b" l="l" r="r" t="t"/>
              <a:pathLst>
                <a:path extrusionOk="0" h="66" w="56">
                  <a:moveTo>
                    <a:pt x="56" y="48"/>
                  </a:moveTo>
                  <a:cubicBezTo>
                    <a:pt x="56" y="59"/>
                    <a:pt x="48" y="66"/>
                    <a:pt x="31" y="66"/>
                  </a:cubicBezTo>
                  <a:cubicBezTo>
                    <a:pt x="0" y="66"/>
                    <a:pt x="0" y="66"/>
                    <a:pt x="0" y="66"/>
                  </a:cubicBezTo>
                  <a:cubicBezTo>
                    <a:pt x="0" y="0"/>
                    <a:pt x="0" y="0"/>
                    <a:pt x="0" y="0"/>
                  </a:cubicBezTo>
                  <a:cubicBezTo>
                    <a:pt x="29" y="0"/>
                    <a:pt x="29" y="0"/>
                    <a:pt x="29" y="0"/>
                  </a:cubicBezTo>
                  <a:cubicBezTo>
                    <a:pt x="44" y="0"/>
                    <a:pt x="53" y="6"/>
                    <a:pt x="53" y="17"/>
                  </a:cubicBezTo>
                  <a:cubicBezTo>
                    <a:pt x="53" y="24"/>
                    <a:pt x="49" y="29"/>
                    <a:pt x="44" y="32"/>
                  </a:cubicBezTo>
                  <a:cubicBezTo>
                    <a:pt x="52" y="34"/>
                    <a:pt x="56" y="39"/>
                    <a:pt x="56" y="48"/>
                  </a:cubicBezTo>
                  <a:close/>
                  <a:moveTo>
                    <a:pt x="9" y="8"/>
                  </a:moveTo>
                  <a:cubicBezTo>
                    <a:pt x="9" y="29"/>
                    <a:pt x="9" y="29"/>
                    <a:pt x="9" y="29"/>
                  </a:cubicBezTo>
                  <a:cubicBezTo>
                    <a:pt x="28" y="29"/>
                    <a:pt x="28" y="29"/>
                    <a:pt x="28" y="29"/>
                  </a:cubicBezTo>
                  <a:cubicBezTo>
                    <a:pt x="38" y="29"/>
                    <a:pt x="44" y="25"/>
                    <a:pt x="44" y="18"/>
                  </a:cubicBezTo>
                  <a:cubicBezTo>
                    <a:pt x="44" y="11"/>
                    <a:pt x="38" y="8"/>
                    <a:pt x="28" y="8"/>
                  </a:cubicBezTo>
                  <a:lnTo>
                    <a:pt x="9" y="8"/>
                  </a:lnTo>
                  <a:close/>
                  <a:moveTo>
                    <a:pt x="47" y="47"/>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3" name="Google Shape;1293;p124"/>
            <p:cNvSpPr/>
            <p:nvPr/>
          </p:nvSpPr>
          <p:spPr>
            <a:xfrm>
              <a:off x="7775575" y="2808288"/>
              <a:ext cx="77788" cy="85725"/>
            </a:xfrm>
            <a:custGeom>
              <a:rect b="b" l="l" r="r" t="t"/>
              <a:pathLst>
                <a:path extrusionOk="0" h="68" w="60">
                  <a:moveTo>
                    <a:pt x="54" y="68"/>
                  </a:moveTo>
                  <a:cubicBezTo>
                    <a:pt x="46" y="59"/>
                    <a:pt x="46" y="59"/>
                    <a:pt x="46" y="59"/>
                  </a:cubicBezTo>
                  <a:cubicBezTo>
                    <a:pt x="40" y="65"/>
                    <a:pt x="32" y="68"/>
                    <a:pt x="24" y="68"/>
                  </a:cubicBezTo>
                  <a:cubicBezTo>
                    <a:pt x="10" y="68"/>
                    <a:pt x="0" y="61"/>
                    <a:pt x="0" y="51"/>
                  </a:cubicBezTo>
                  <a:cubicBezTo>
                    <a:pt x="0" y="42"/>
                    <a:pt x="5" y="37"/>
                    <a:pt x="16" y="30"/>
                  </a:cubicBezTo>
                  <a:cubicBezTo>
                    <a:pt x="11" y="24"/>
                    <a:pt x="9" y="20"/>
                    <a:pt x="9" y="15"/>
                  </a:cubicBezTo>
                  <a:cubicBezTo>
                    <a:pt x="9" y="6"/>
                    <a:pt x="16" y="0"/>
                    <a:pt x="26" y="0"/>
                  </a:cubicBezTo>
                  <a:cubicBezTo>
                    <a:pt x="36" y="0"/>
                    <a:pt x="43" y="6"/>
                    <a:pt x="43" y="14"/>
                  </a:cubicBezTo>
                  <a:cubicBezTo>
                    <a:pt x="43" y="21"/>
                    <a:pt x="39" y="26"/>
                    <a:pt x="29" y="31"/>
                  </a:cubicBezTo>
                  <a:cubicBezTo>
                    <a:pt x="45" y="48"/>
                    <a:pt x="45" y="48"/>
                    <a:pt x="45" y="48"/>
                  </a:cubicBezTo>
                  <a:cubicBezTo>
                    <a:pt x="47" y="44"/>
                    <a:pt x="48" y="40"/>
                    <a:pt x="49" y="36"/>
                  </a:cubicBezTo>
                  <a:cubicBezTo>
                    <a:pt x="56" y="38"/>
                    <a:pt x="56" y="38"/>
                    <a:pt x="56" y="38"/>
                  </a:cubicBezTo>
                  <a:cubicBezTo>
                    <a:pt x="55" y="44"/>
                    <a:pt x="53" y="49"/>
                    <a:pt x="51" y="53"/>
                  </a:cubicBezTo>
                  <a:cubicBezTo>
                    <a:pt x="60" y="62"/>
                    <a:pt x="60" y="62"/>
                    <a:pt x="60" y="62"/>
                  </a:cubicBezTo>
                  <a:lnTo>
                    <a:pt x="54" y="68"/>
                  </a:lnTo>
                  <a:close/>
                  <a:moveTo>
                    <a:pt x="40" y="54"/>
                  </a:moveTo>
                  <a:cubicBezTo>
                    <a:pt x="22" y="35"/>
                    <a:pt x="22" y="35"/>
                    <a:pt x="22" y="35"/>
                  </a:cubicBezTo>
                  <a:cubicBezTo>
                    <a:pt x="12" y="40"/>
                    <a:pt x="9" y="44"/>
                    <a:pt x="9" y="50"/>
                  </a:cubicBezTo>
                  <a:cubicBezTo>
                    <a:pt x="9" y="56"/>
                    <a:pt x="15" y="60"/>
                    <a:pt x="24" y="60"/>
                  </a:cubicBezTo>
                  <a:cubicBezTo>
                    <a:pt x="30" y="60"/>
                    <a:pt x="36" y="58"/>
                    <a:pt x="40" y="54"/>
                  </a:cubicBezTo>
                  <a:close/>
                  <a:moveTo>
                    <a:pt x="17" y="15"/>
                  </a:moveTo>
                  <a:cubicBezTo>
                    <a:pt x="17" y="18"/>
                    <a:pt x="18" y="21"/>
                    <a:pt x="24" y="26"/>
                  </a:cubicBezTo>
                  <a:cubicBezTo>
                    <a:pt x="32" y="21"/>
                    <a:pt x="35" y="18"/>
                    <a:pt x="35" y="14"/>
                  </a:cubicBezTo>
                  <a:cubicBezTo>
                    <a:pt x="35" y="10"/>
                    <a:pt x="32" y="7"/>
                    <a:pt x="26" y="7"/>
                  </a:cubicBezTo>
                  <a:cubicBezTo>
                    <a:pt x="20" y="7"/>
                    <a:pt x="17" y="10"/>
                    <a:pt x="17" y="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4" name="Google Shape;1294;p124"/>
            <p:cNvSpPr/>
            <p:nvPr/>
          </p:nvSpPr>
          <p:spPr>
            <a:xfrm>
              <a:off x="7866063" y="2809875"/>
              <a:ext cx="80963" cy="84138"/>
            </a:xfrm>
            <a:custGeom>
              <a:rect b="b" l="l" r="r" t="t"/>
              <a:pathLst>
                <a:path extrusionOk="0" h="66" w="63">
                  <a:moveTo>
                    <a:pt x="0" y="0"/>
                  </a:moveTo>
                  <a:cubicBezTo>
                    <a:pt x="28" y="0"/>
                    <a:pt x="28" y="0"/>
                    <a:pt x="28" y="0"/>
                  </a:cubicBezTo>
                  <a:cubicBezTo>
                    <a:pt x="49" y="0"/>
                    <a:pt x="63" y="13"/>
                    <a:pt x="63" y="33"/>
                  </a:cubicBezTo>
                  <a:cubicBezTo>
                    <a:pt x="63" y="53"/>
                    <a:pt x="49" y="66"/>
                    <a:pt x="28" y="66"/>
                  </a:cubicBezTo>
                  <a:cubicBezTo>
                    <a:pt x="0" y="66"/>
                    <a:pt x="0" y="66"/>
                    <a:pt x="0" y="66"/>
                  </a:cubicBezTo>
                  <a:lnTo>
                    <a:pt x="0" y="0"/>
                  </a:lnTo>
                  <a:close/>
                  <a:moveTo>
                    <a:pt x="27" y="58"/>
                  </a:moveTo>
                  <a:cubicBezTo>
                    <a:pt x="44" y="58"/>
                    <a:pt x="54" y="48"/>
                    <a:pt x="54" y="33"/>
                  </a:cubicBezTo>
                  <a:cubicBezTo>
                    <a:pt x="54" y="18"/>
                    <a:pt x="44" y="8"/>
                    <a:pt x="27" y="8"/>
                  </a:cubicBezTo>
                  <a:cubicBezTo>
                    <a:pt x="9" y="8"/>
                    <a:pt x="9" y="8"/>
                    <a:pt x="9" y="8"/>
                  </a:cubicBezTo>
                  <a:cubicBezTo>
                    <a:pt x="9" y="58"/>
                    <a:pt x="9" y="58"/>
                    <a:pt x="9" y="58"/>
                  </a:cubicBezTo>
                  <a:lnTo>
                    <a:pt x="27"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5" name="Google Shape;1295;p124"/>
            <p:cNvSpPr/>
            <p:nvPr/>
          </p:nvSpPr>
          <p:spPr>
            <a:xfrm>
              <a:off x="7083425" y="3625850"/>
              <a:ext cx="77788" cy="84138"/>
            </a:xfrm>
            <a:custGeom>
              <a:rect b="b" l="l" r="r" t="t"/>
              <a:pathLst>
                <a:path extrusionOk="0" h="67" w="61">
                  <a:moveTo>
                    <a:pt x="51" y="33"/>
                  </a:moveTo>
                  <a:cubicBezTo>
                    <a:pt x="60" y="33"/>
                    <a:pt x="60" y="33"/>
                    <a:pt x="60" y="33"/>
                  </a:cubicBezTo>
                  <a:cubicBezTo>
                    <a:pt x="60" y="59"/>
                    <a:pt x="60" y="59"/>
                    <a:pt x="60" y="59"/>
                  </a:cubicBezTo>
                  <a:cubicBezTo>
                    <a:pt x="54" y="65"/>
                    <a:pt x="45" y="67"/>
                    <a:pt x="35" y="67"/>
                  </a:cubicBezTo>
                  <a:cubicBezTo>
                    <a:pt x="15" y="67"/>
                    <a:pt x="0" y="53"/>
                    <a:pt x="0" y="34"/>
                  </a:cubicBezTo>
                  <a:cubicBezTo>
                    <a:pt x="0" y="14"/>
                    <a:pt x="15" y="0"/>
                    <a:pt x="36" y="0"/>
                  </a:cubicBezTo>
                  <a:cubicBezTo>
                    <a:pt x="46" y="0"/>
                    <a:pt x="55" y="3"/>
                    <a:pt x="61" y="10"/>
                  </a:cubicBezTo>
                  <a:cubicBezTo>
                    <a:pt x="55" y="16"/>
                    <a:pt x="55" y="16"/>
                    <a:pt x="55" y="16"/>
                  </a:cubicBezTo>
                  <a:cubicBezTo>
                    <a:pt x="50" y="11"/>
                    <a:pt x="43" y="8"/>
                    <a:pt x="36" y="8"/>
                  </a:cubicBezTo>
                  <a:cubicBezTo>
                    <a:pt x="21" y="8"/>
                    <a:pt x="10" y="19"/>
                    <a:pt x="10" y="34"/>
                  </a:cubicBezTo>
                  <a:cubicBezTo>
                    <a:pt x="10" y="48"/>
                    <a:pt x="21" y="59"/>
                    <a:pt x="36" y="59"/>
                  </a:cubicBezTo>
                  <a:cubicBezTo>
                    <a:pt x="41" y="59"/>
                    <a:pt x="47" y="58"/>
                    <a:pt x="51" y="55"/>
                  </a:cubicBezTo>
                  <a:lnTo>
                    <a:pt x="51" y="3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6" name="Google Shape;1296;p124"/>
            <p:cNvSpPr/>
            <p:nvPr/>
          </p:nvSpPr>
          <p:spPr>
            <a:xfrm>
              <a:off x="7181850" y="3644900"/>
              <a:ext cx="33338" cy="65088"/>
            </a:xfrm>
            <a:custGeom>
              <a:rect b="b" l="l" r="r" t="t"/>
              <a:pathLst>
                <a:path extrusionOk="0" h="51" w="27">
                  <a:moveTo>
                    <a:pt x="27" y="0"/>
                  </a:moveTo>
                  <a:cubicBezTo>
                    <a:pt x="27" y="9"/>
                    <a:pt x="27" y="9"/>
                    <a:pt x="27" y="9"/>
                  </a:cubicBezTo>
                  <a:cubicBezTo>
                    <a:pt x="26" y="9"/>
                    <a:pt x="26" y="9"/>
                    <a:pt x="25" y="9"/>
                  </a:cubicBezTo>
                  <a:cubicBezTo>
                    <a:pt x="15" y="9"/>
                    <a:pt x="9" y="15"/>
                    <a:pt x="9" y="26"/>
                  </a:cubicBezTo>
                  <a:cubicBezTo>
                    <a:pt x="9" y="51"/>
                    <a:pt x="9" y="51"/>
                    <a:pt x="9" y="51"/>
                  </a:cubicBezTo>
                  <a:cubicBezTo>
                    <a:pt x="0" y="51"/>
                    <a:pt x="0" y="51"/>
                    <a:pt x="0" y="51"/>
                  </a:cubicBezTo>
                  <a:cubicBezTo>
                    <a:pt x="0" y="1"/>
                    <a:pt x="0" y="1"/>
                    <a:pt x="0" y="1"/>
                  </a:cubicBezTo>
                  <a:cubicBezTo>
                    <a:pt x="9" y="1"/>
                    <a:pt x="9" y="1"/>
                    <a:pt x="9" y="1"/>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7" name="Google Shape;1297;p124"/>
            <p:cNvSpPr/>
            <p:nvPr/>
          </p:nvSpPr>
          <p:spPr>
            <a:xfrm>
              <a:off x="7223125" y="3644900"/>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8" name="Google Shape;1298;p124"/>
            <p:cNvSpPr/>
            <p:nvPr/>
          </p:nvSpPr>
          <p:spPr>
            <a:xfrm>
              <a:off x="6545263" y="3995738"/>
              <a:ext cx="57150" cy="84138"/>
            </a:xfrm>
            <a:custGeom>
              <a:rect b="b" l="l" r="r" t="t"/>
              <a:pathLst>
                <a:path extrusionOk="0" h="53" w="36">
                  <a:moveTo>
                    <a:pt x="0" y="0"/>
                  </a:moveTo>
                  <a:lnTo>
                    <a:pt x="7" y="0"/>
                  </a:lnTo>
                  <a:lnTo>
                    <a:pt x="7" y="47"/>
                  </a:lnTo>
                  <a:lnTo>
                    <a:pt x="36" y="47"/>
                  </a:lnTo>
                  <a:lnTo>
                    <a:pt x="36" y="53"/>
                  </a:lnTo>
                  <a:lnTo>
                    <a:pt x="0" y="5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9" name="Google Shape;1299;p124"/>
            <p:cNvSpPr/>
            <p:nvPr/>
          </p:nvSpPr>
          <p:spPr>
            <a:xfrm>
              <a:off x="6607175" y="4014788"/>
              <a:ext cx="63500" cy="65088"/>
            </a:xfrm>
            <a:custGeom>
              <a:rect b="b" l="l" r="r" t="t"/>
              <a:pathLst>
                <a:path extrusionOk="0" h="51" w="50">
                  <a:moveTo>
                    <a:pt x="50" y="29"/>
                  </a:moveTo>
                  <a:cubicBezTo>
                    <a:pt x="9" y="29"/>
                    <a:pt x="9" y="29"/>
                    <a:pt x="9" y="29"/>
                  </a:cubicBezTo>
                  <a:cubicBezTo>
                    <a:pt x="10" y="38"/>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1"/>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0" name="Google Shape;1300;p124"/>
            <p:cNvSpPr/>
            <p:nvPr/>
          </p:nvSpPr>
          <p:spPr>
            <a:xfrm>
              <a:off x="6675438" y="4016375"/>
              <a:ext cx="106363" cy="63500"/>
            </a:xfrm>
            <a:custGeom>
              <a:rect b="b" l="l" r="r" t="t"/>
              <a:pathLst>
                <a:path extrusionOk="0" h="40" w="67">
                  <a:moveTo>
                    <a:pt x="67" y="0"/>
                  </a:moveTo>
                  <a:lnTo>
                    <a:pt x="52" y="40"/>
                  </a:lnTo>
                  <a:lnTo>
                    <a:pt x="45" y="40"/>
                  </a:lnTo>
                  <a:lnTo>
                    <a:pt x="34" y="10"/>
                  </a:lnTo>
                  <a:lnTo>
                    <a:pt x="22" y="40"/>
                  </a:lnTo>
                  <a:lnTo>
                    <a:pt x="15" y="40"/>
                  </a:lnTo>
                  <a:lnTo>
                    <a:pt x="0" y="0"/>
                  </a:lnTo>
                  <a:lnTo>
                    <a:pt x="7" y="0"/>
                  </a:lnTo>
                  <a:lnTo>
                    <a:pt x="19" y="32"/>
                  </a:lnTo>
                  <a:lnTo>
                    <a:pt x="31" y="0"/>
                  </a:lnTo>
                  <a:lnTo>
                    <a:pt x="37" y="0"/>
                  </a:lnTo>
                  <a:lnTo>
                    <a:pt x="48" y="32"/>
                  </a:lnTo>
                  <a:lnTo>
                    <a:pt x="60" y="0"/>
                  </a:lnTo>
                  <a:lnTo>
                    <a:pt x="6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1" name="Google Shape;1301;p124"/>
            <p:cNvSpPr/>
            <p:nvPr/>
          </p:nvSpPr>
          <p:spPr>
            <a:xfrm>
              <a:off x="6924675" y="2998788"/>
              <a:ext cx="71438" cy="84138"/>
            </a:xfrm>
            <a:custGeom>
              <a:rect b="b" l="l" r="r" t="t"/>
              <a:pathLst>
                <a:path extrusionOk="0" h="53" w="45">
                  <a:moveTo>
                    <a:pt x="45" y="0"/>
                  </a:moveTo>
                  <a:lnTo>
                    <a:pt x="45" y="53"/>
                  </a:lnTo>
                  <a:lnTo>
                    <a:pt x="39" y="53"/>
                  </a:lnTo>
                  <a:lnTo>
                    <a:pt x="8" y="13"/>
                  </a:lnTo>
                  <a:lnTo>
                    <a:pt x="8" y="53"/>
                  </a:lnTo>
                  <a:lnTo>
                    <a:pt x="0" y="53"/>
                  </a:lnTo>
                  <a:lnTo>
                    <a:pt x="0" y="0"/>
                  </a:lnTo>
                  <a:lnTo>
                    <a:pt x="6" y="0"/>
                  </a:lnTo>
                  <a:lnTo>
                    <a:pt x="38" y="40"/>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2" name="Google Shape;1302;p124"/>
            <p:cNvSpPr/>
            <p:nvPr/>
          </p:nvSpPr>
          <p:spPr>
            <a:xfrm>
              <a:off x="7015163" y="3017838"/>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6"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3" name="Google Shape;1303;p124"/>
            <p:cNvSpPr/>
            <p:nvPr/>
          </p:nvSpPr>
          <p:spPr>
            <a:xfrm>
              <a:off x="7081838" y="3019425"/>
              <a:ext cx="107950" cy="63500"/>
            </a:xfrm>
            <a:custGeom>
              <a:rect b="b" l="l" r="r" t="t"/>
              <a:pathLst>
                <a:path extrusionOk="0" h="40" w="68">
                  <a:moveTo>
                    <a:pt x="68" y="0"/>
                  </a:moveTo>
                  <a:lnTo>
                    <a:pt x="53" y="40"/>
                  </a:lnTo>
                  <a:lnTo>
                    <a:pt x="46" y="40"/>
                  </a:lnTo>
                  <a:lnTo>
                    <a:pt x="34" y="10"/>
                  </a:lnTo>
                  <a:lnTo>
                    <a:pt x="23" y="40"/>
                  </a:lnTo>
                  <a:lnTo>
                    <a:pt x="15" y="40"/>
                  </a:lnTo>
                  <a:lnTo>
                    <a:pt x="0" y="0"/>
                  </a:lnTo>
                  <a:lnTo>
                    <a:pt x="7" y="0"/>
                  </a:lnTo>
                  <a:lnTo>
                    <a:pt x="19" y="31"/>
                  </a:lnTo>
                  <a:lnTo>
                    <a:pt x="32" y="0"/>
                  </a:lnTo>
                  <a:lnTo>
                    <a:pt x="37" y="0"/>
                  </a:lnTo>
                  <a:lnTo>
                    <a:pt x="49" y="32"/>
                  </a:lnTo>
                  <a:lnTo>
                    <a:pt x="61" y="0"/>
                  </a:lnTo>
                  <a:lnTo>
                    <a:pt x="6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4" name="Google Shape;1304;p124"/>
            <p:cNvSpPr/>
            <p:nvPr/>
          </p:nvSpPr>
          <p:spPr>
            <a:xfrm>
              <a:off x="6413500" y="3114675"/>
              <a:ext cx="68263" cy="84138"/>
            </a:xfrm>
            <a:custGeom>
              <a:rect b="b" l="l" r="r" t="t"/>
              <a:pathLst>
                <a:path extrusionOk="0" h="53" w="43">
                  <a:moveTo>
                    <a:pt x="18" y="6"/>
                  </a:moveTo>
                  <a:lnTo>
                    <a:pt x="0" y="6"/>
                  </a:lnTo>
                  <a:lnTo>
                    <a:pt x="0" y="0"/>
                  </a:lnTo>
                  <a:lnTo>
                    <a:pt x="43" y="0"/>
                  </a:lnTo>
                  <a:lnTo>
                    <a:pt x="43" y="6"/>
                  </a:lnTo>
                  <a:lnTo>
                    <a:pt x="26" y="6"/>
                  </a:lnTo>
                  <a:lnTo>
                    <a:pt x="26" y="53"/>
                  </a:lnTo>
                  <a:lnTo>
                    <a:pt x="18" y="53"/>
                  </a:lnTo>
                  <a:lnTo>
                    <a:pt x="18"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5" name="Google Shape;1305;p124"/>
            <p:cNvSpPr/>
            <p:nvPr/>
          </p:nvSpPr>
          <p:spPr>
            <a:xfrm>
              <a:off x="6496050" y="3114675"/>
              <a:ext cx="73025" cy="84138"/>
            </a:xfrm>
            <a:custGeom>
              <a:rect b="b" l="l" r="r" t="t"/>
              <a:pathLst>
                <a:path extrusionOk="0" h="53" w="46">
                  <a:moveTo>
                    <a:pt x="46" y="0"/>
                  </a:moveTo>
                  <a:lnTo>
                    <a:pt x="46" y="53"/>
                  </a:lnTo>
                  <a:lnTo>
                    <a:pt x="38" y="53"/>
                  </a:lnTo>
                  <a:lnTo>
                    <a:pt x="38" y="29"/>
                  </a:lnTo>
                  <a:lnTo>
                    <a:pt x="7" y="29"/>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6" name="Google Shape;1306;p124"/>
            <p:cNvSpPr/>
            <p:nvPr/>
          </p:nvSpPr>
          <p:spPr>
            <a:xfrm>
              <a:off x="6062663" y="3578225"/>
              <a:ext cx="65088" cy="85725"/>
            </a:xfrm>
            <a:custGeom>
              <a:rect b="b" l="l" r="r" t="t"/>
              <a:pathLst>
                <a:path extrusionOk="0" h="67" w="51">
                  <a:moveTo>
                    <a:pt x="0" y="59"/>
                  </a:moveTo>
                  <a:cubicBezTo>
                    <a:pt x="3" y="52"/>
                    <a:pt x="3" y="52"/>
                    <a:pt x="3" y="52"/>
                  </a:cubicBezTo>
                  <a:cubicBezTo>
                    <a:pt x="8" y="56"/>
                    <a:pt x="17" y="59"/>
                    <a:pt x="25" y="59"/>
                  </a:cubicBezTo>
                  <a:cubicBezTo>
                    <a:pt x="36" y="59"/>
                    <a:pt x="41" y="55"/>
                    <a:pt x="41" y="49"/>
                  </a:cubicBezTo>
                  <a:cubicBezTo>
                    <a:pt x="41" y="33"/>
                    <a:pt x="1" y="43"/>
                    <a:pt x="1" y="19"/>
                  </a:cubicBezTo>
                  <a:cubicBezTo>
                    <a:pt x="1" y="8"/>
                    <a:pt x="9" y="0"/>
                    <a:pt x="27" y="0"/>
                  </a:cubicBezTo>
                  <a:cubicBezTo>
                    <a:pt x="34" y="0"/>
                    <a:pt x="42" y="2"/>
                    <a:pt x="48" y="6"/>
                  </a:cubicBezTo>
                  <a:cubicBezTo>
                    <a:pt x="45" y="13"/>
                    <a:pt x="45" y="13"/>
                    <a:pt x="45" y="13"/>
                  </a:cubicBezTo>
                  <a:cubicBezTo>
                    <a:pt x="39" y="9"/>
                    <a:pt x="32" y="8"/>
                    <a:pt x="27" y="8"/>
                  </a:cubicBezTo>
                  <a:cubicBezTo>
                    <a:pt x="15" y="8"/>
                    <a:pt x="11" y="12"/>
                    <a:pt x="11" y="18"/>
                  </a:cubicBezTo>
                  <a:cubicBezTo>
                    <a:pt x="11" y="34"/>
                    <a:pt x="51" y="24"/>
                    <a:pt x="51" y="48"/>
                  </a:cubicBezTo>
                  <a:cubicBezTo>
                    <a:pt x="51" y="59"/>
                    <a:pt x="42" y="67"/>
                    <a:pt x="25" y="67"/>
                  </a:cubicBezTo>
                  <a:cubicBezTo>
                    <a:pt x="15" y="67"/>
                    <a:pt x="5" y="64"/>
                    <a:pt x="0" y="5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7" name="Google Shape;1307;p124"/>
            <p:cNvSpPr/>
            <p:nvPr/>
          </p:nvSpPr>
          <p:spPr>
            <a:xfrm>
              <a:off x="6137275" y="3598863"/>
              <a:ext cx="66675" cy="65088"/>
            </a:xfrm>
            <a:custGeom>
              <a:rect b="b" l="l" r="r" t="t"/>
              <a:pathLst>
                <a:path extrusionOk="0" h="51" w="52">
                  <a:moveTo>
                    <a:pt x="0" y="26"/>
                  </a:moveTo>
                  <a:cubicBezTo>
                    <a:pt x="0" y="11"/>
                    <a:pt x="12" y="0"/>
                    <a:pt x="27" y="0"/>
                  </a:cubicBezTo>
                  <a:cubicBezTo>
                    <a:pt x="42" y="0"/>
                    <a:pt x="52" y="11"/>
                    <a:pt x="52" y="26"/>
                  </a:cubicBezTo>
                  <a:cubicBezTo>
                    <a:pt x="52" y="40"/>
                    <a:pt x="42" y="51"/>
                    <a:pt x="27" y="51"/>
                  </a:cubicBezTo>
                  <a:cubicBezTo>
                    <a:pt x="12" y="51"/>
                    <a:pt x="0" y="40"/>
                    <a:pt x="0" y="26"/>
                  </a:cubicBezTo>
                  <a:close/>
                  <a:moveTo>
                    <a:pt x="43" y="26"/>
                  </a:moveTo>
                  <a:cubicBezTo>
                    <a:pt x="43" y="15"/>
                    <a:pt x="36" y="8"/>
                    <a:pt x="27" y="8"/>
                  </a:cubicBezTo>
                  <a:cubicBezTo>
                    <a:pt x="17" y="8"/>
                    <a:pt x="10" y="15"/>
                    <a:pt x="10" y="26"/>
                  </a:cubicBezTo>
                  <a:cubicBezTo>
                    <a:pt x="10" y="36"/>
                    <a:pt x="17" y="43"/>
                    <a:pt x="27" y="43"/>
                  </a:cubicBezTo>
                  <a:cubicBezTo>
                    <a:pt x="36" y="43"/>
                    <a:pt x="43" y="36"/>
                    <a:pt x="43"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8" name="Google Shape;1308;p124"/>
            <p:cNvSpPr/>
            <p:nvPr/>
          </p:nvSpPr>
          <p:spPr>
            <a:xfrm>
              <a:off x="6219825" y="3598863"/>
              <a:ext cx="60325" cy="65088"/>
            </a:xfrm>
            <a:custGeom>
              <a:rect b="b" l="l" r="r" t="t"/>
              <a:pathLst>
                <a:path extrusionOk="0" h="51" w="47">
                  <a:moveTo>
                    <a:pt x="47" y="0"/>
                  </a:moveTo>
                  <a:cubicBezTo>
                    <a:pt x="47" y="51"/>
                    <a:pt x="47" y="51"/>
                    <a:pt x="47" y="51"/>
                  </a:cubicBezTo>
                  <a:cubicBezTo>
                    <a:pt x="38" y="51"/>
                    <a:pt x="38" y="51"/>
                    <a:pt x="38" y="51"/>
                  </a:cubicBezTo>
                  <a:cubicBezTo>
                    <a:pt x="38" y="43"/>
                    <a:pt x="38" y="43"/>
                    <a:pt x="38" y="43"/>
                  </a:cubicBezTo>
                  <a:cubicBezTo>
                    <a:pt x="34" y="48"/>
                    <a:pt x="28" y="51"/>
                    <a:pt x="21" y="51"/>
                  </a:cubicBezTo>
                  <a:cubicBezTo>
                    <a:pt x="8" y="51"/>
                    <a:pt x="0" y="44"/>
                    <a:pt x="0" y="29"/>
                  </a:cubicBezTo>
                  <a:cubicBezTo>
                    <a:pt x="0" y="0"/>
                    <a:pt x="0" y="0"/>
                    <a:pt x="0" y="0"/>
                  </a:cubicBezTo>
                  <a:cubicBezTo>
                    <a:pt x="9" y="0"/>
                    <a:pt x="9" y="0"/>
                    <a:pt x="9" y="0"/>
                  </a:cubicBezTo>
                  <a:cubicBezTo>
                    <a:pt x="9" y="28"/>
                    <a:pt x="9" y="28"/>
                    <a:pt x="9" y="28"/>
                  </a:cubicBezTo>
                  <a:cubicBezTo>
                    <a:pt x="9" y="38"/>
                    <a:pt x="14" y="43"/>
                    <a:pt x="22" y="43"/>
                  </a:cubicBezTo>
                  <a:cubicBezTo>
                    <a:pt x="32" y="43"/>
                    <a:pt x="38" y="37"/>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9" name="Google Shape;1309;p124"/>
            <p:cNvSpPr/>
            <p:nvPr/>
          </p:nvSpPr>
          <p:spPr>
            <a:xfrm>
              <a:off x="5707063" y="3863975"/>
              <a:ext cx="57150" cy="84138"/>
            </a:xfrm>
            <a:custGeom>
              <a:rect b="b" l="l" r="r" t="t"/>
              <a:pathLst>
                <a:path extrusionOk="0" h="53" w="36">
                  <a:moveTo>
                    <a:pt x="0" y="0"/>
                  </a:moveTo>
                  <a:lnTo>
                    <a:pt x="8" y="0"/>
                  </a:lnTo>
                  <a:lnTo>
                    <a:pt x="8" y="47"/>
                  </a:lnTo>
                  <a:lnTo>
                    <a:pt x="36" y="47"/>
                  </a:lnTo>
                  <a:lnTo>
                    <a:pt x="36" y="53"/>
                  </a:lnTo>
                  <a:lnTo>
                    <a:pt x="0" y="5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0" name="Google Shape;1310;p124"/>
            <p:cNvSpPr/>
            <p:nvPr/>
          </p:nvSpPr>
          <p:spPr>
            <a:xfrm>
              <a:off x="5772150" y="3884613"/>
              <a:ext cx="55563" cy="65088"/>
            </a:xfrm>
            <a:custGeom>
              <a:rect b="b" l="l" r="r" t="t"/>
              <a:pathLst>
                <a:path extrusionOk="0" h="51" w="44">
                  <a:moveTo>
                    <a:pt x="44" y="20"/>
                  </a:moveTo>
                  <a:cubicBezTo>
                    <a:pt x="44" y="50"/>
                    <a:pt x="44" y="50"/>
                    <a:pt x="44" y="50"/>
                  </a:cubicBezTo>
                  <a:cubicBezTo>
                    <a:pt x="35" y="50"/>
                    <a:pt x="35" y="50"/>
                    <a:pt x="35" y="50"/>
                  </a:cubicBezTo>
                  <a:cubicBezTo>
                    <a:pt x="35" y="44"/>
                    <a:pt x="35" y="44"/>
                    <a:pt x="35" y="44"/>
                  </a:cubicBezTo>
                  <a:cubicBezTo>
                    <a:pt x="32" y="48"/>
                    <a:pt x="27" y="51"/>
                    <a:pt x="19" y="51"/>
                  </a:cubicBezTo>
                  <a:cubicBezTo>
                    <a:pt x="7" y="51"/>
                    <a:pt x="0" y="45"/>
                    <a:pt x="0" y="36"/>
                  </a:cubicBezTo>
                  <a:cubicBezTo>
                    <a:pt x="0" y="28"/>
                    <a:pt x="5" y="21"/>
                    <a:pt x="20" y="21"/>
                  </a:cubicBezTo>
                  <a:cubicBezTo>
                    <a:pt x="35" y="21"/>
                    <a:pt x="35" y="21"/>
                    <a:pt x="35" y="21"/>
                  </a:cubicBezTo>
                  <a:cubicBezTo>
                    <a:pt x="35" y="20"/>
                    <a:pt x="35" y="20"/>
                    <a:pt x="35" y="20"/>
                  </a:cubicBezTo>
                  <a:cubicBezTo>
                    <a:pt x="35" y="12"/>
                    <a:pt x="30" y="8"/>
                    <a:pt x="21" y="8"/>
                  </a:cubicBezTo>
                  <a:cubicBezTo>
                    <a:pt x="15" y="8"/>
                    <a:pt x="9" y="10"/>
                    <a:pt x="5" y="13"/>
                  </a:cubicBezTo>
                  <a:cubicBezTo>
                    <a:pt x="2" y="6"/>
                    <a:pt x="2" y="6"/>
                    <a:pt x="2" y="6"/>
                  </a:cubicBezTo>
                  <a:cubicBezTo>
                    <a:pt x="7" y="2"/>
                    <a:pt x="14" y="0"/>
                    <a:pt x="22" y="0"/>
                  </a:cubicBezTo>
                  <a:cubicBezTo>
                    <a:pt x="36" y="0"/>
                    <a:pt x="44" y="6"/>
                    <a:pt x="44" y="20"/>
                  </a:cubicBezTo>
                  <a:close/>
                  <a:moveTo>
                    <a:pt x="35" y="35"/>
                  </a:moveTo>
                  <a:cubicBezTo>
                    <a:pt x="35" y="28"/>
                    <a:pt x="35" y="28"/>
                    <a:pt x="35" y="28"/>
                  </a:cubicBezTo>
                  <a:cubicBezTo>
                    <a:pt x="21" y="28"/>
                    <a:pt x="21" y="28"/>
                    <a:pt x="21" y="28"/>
                  </a:cubicBezTo>
                  <a:cubicBezTo>
                    <a:pt x="12" y="28"/>
                    <a:pt x="9" y="31"/>
                    <a:pt x="9" y="36"/>
                  </a:cubicBezTo>
                  <a:cubicBezTo>
                    <a:pt x="9" y="41"/>
                    <a:pt x="13" y="44"/>
                    <a:pt x="20" y="44"/>
                  </a:cubicBezTo>
                  <a:cubicBezTo>
                    <a:pt x="27" y="44"/>
                    <a:pt x="32"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1" name="Google Shape;1311;p124"/>
            <p:cNvSpPr/>
            <p:nvPr/>
          </p:nvSpPr>
          <p:spPr>
            <a:xfrm>
              <a:off x="5849938" y="3884613"/>
              <a:ext cx="104775" cy="63500"/>
            </a:xfrm>
            <a:custGeom>
              <a:rect b="b" l="l" r="r" t="t"/>
              <a:pathLst>
                <a:path extrusionOk="0" h="50" w="83">
                  <a:moveTo>
                    <a:pt x="83" y="21"/>
                  </a:moveTo>
                  <a:cubicBezTo>
                    <a:pt x="83" y="50"/>
                    <a:pt x="83" y="50"/>
                    <a:pt x="83" y="50"/>
                  </a:cubicBezTo>
                  <a:cubicBezTo>
                    <a:pt x="74" y="50"/>
                    <a:pt x="74" y="50"/>
                    <a:pt x="74" y="50"/>
                  </a:cubicBezTo>
                  <a:cubicBezTo>
                    <a:pt x="74" y="22"/>
                    <a:pt x="74" y="22"/>
                    <a:pt x="74" y="22"/>
                  </a:cubicBezTo>
                  <a:cubicBezTo>
                    <a:pt x="74" y="13"/>
                    <a:pt x="69" y="8"/>
                    <a:pt x="61" y="8"/>
                  </a:cubicBezTo>
                  <a:cubicBezTo>
                    <a:pt x="52" y="8"/>
                    <a:pt x="46" y="14"/>
                    <a:pt x="46" y="24"/>
                  </a:cubicBezTo>
                  <a:cubicBezTo>
                    <a:pt x="46" y="50"/>
                    <a:pt x="46" y="50"/>
                    <a:pt x="46" y="50"/>
                  </a:cubicBezTo>
                  <a:cubicBezTo>
                    <a:pt x="37" y="50"/>
                    <a:pt x="37" y="50"/>
                    <a:pt x="37" y="50"/>
                  </a:cubicBezTo>
                  <a:cubicBezTo>
                    <a:pt x="37" y="22"/>
                    <a:pt x="37" y="22"/>
                    <a:pt x="37" y="22"/>
                  </a:cubicBezTo>
                  <a:cubicBezTo>
                    <a:pt x="37" y="13"/>
                    <a:pt x="32" y="8"/>
                    <a:pt x="24" y="8"/>
                  </a:cubicBezTo>
                  <a:cubicBezTo>
                    <a:pt x="15" y="8"/>
                    <a:pt x="9" y="14"/>
                    <a:pt x="9" y="24"/>
                  </a:cubicBezTo>
                  <a:cubicBezTo>
                    <a:pt x="9" y="50"/>
                    <a:pt x="9" y="50"/>
                    <a:pt x="9" y="50"/>
                  </a:cubicBezTo>
                  <a:cubicBezTo>
                    <a:pt x="0" y="50"/>
                    <a:pt x="0" y="50"/>
                    <a:pt x="0" y="50"/>
                  </a:cubicBezTo>
                  <a:cubicBezTo>
                    <a:pt x="0" y="0"/>
                    <a:pt x="0" y="0"/>
                    <a:pt x="0" y="0"/>
                  </a:cubicBezTo>
                  <a:cubicBezTo>
                    <a:pt x="8" y="0"/>
                    <a:pt x="8" y="0"/>
                    <a:pt x="8" y="0"/>
                  </a:cubicBezTo>
                  <a:cubicBezTo>
                    <a:pt x="8" y="8"/>
                    <a:pt x="8" y="8"/>
                    <a:pt x="8" y="8"/>
                  </a:cubicBezTo>
                  <a:cubicBezTo>
                    <a:pt x="12" y="3"/>
                    <a:pt x="18" y="0"/>
                    <a:pt x="26" y="0"/>
                  </a:cubicBezTo>
                  <a:cubicBezTo>
                    <a:pt x="33" y="0"/>
                    <a:pt x="40" y="3"/>
                    <a:pt x="43" y="9"/>
                  </a:cubicBezTo>
                  <a:cubicBezTo>
                    <a:pt x="47" y="3"/>
                    <a:pt x="54" y="0"/>
                    <a:pt x="62" y="0"/>
                  </a:cubicBezTo>
                  <a:cubicBezTo>
                    <a:pt x="74" y="0"/>
                    <a:pt x="83" y="7"/>
                    <a:pt x="83"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2" name="Google Shape;1312;p124"/>
            <p:cNvSpPr/>
            <p:nvPr/>
          </p:nvSpPr>
          <p:spPr>
            <a:xfrm>
              <a:off x="5314950" y="3481388"/>
              <a:ext cx="74613" cy="84138"/>
            </a:xfrm>
            <a:custGeom>
              <a:rect b="b" l="l" r="r" t="t"/>
              <a:pathLst>
                <a:path extrusionOk="0" h="53" w="47">
                  <a:moveTo>
                    <a:pt x="18" y="29"/>
                  </a:moveTo>
                  <a:lnTo>
                    <a:pt x="8" y="39"/>
                  </a:lnTo>
                  <a:lnTo>
                    <a:pt x="8" y="53"/>
                  </a:lnTo>
                  <a:lnTo>
                    <a:pt x="0" y="53"/>
                  </a:lnTo>
                  <a:lnTo>
                    <a:pt x="0" y="0"/>
                  </a:lnTo>
                  <a:lnTo>
                    <a:pt x="8" y="0"/>
                  </a:lnTo>
                  <a:lnTo>
                    <a:pt x="8" y="29"/>
                  </a:lnTo>
                  <a:lnTo>
                    <a:pt x="37" y="0"/>
                  </a:lnTo>
                  <a:lnTo>
                    <a:pt x="45" y="0"/>
                  </a:lnTo>
                  <a:lnTo>
                    <a:pt x="23" y="24"/>
                  </a:lnTo>
                  <a:lnTo>
                    <a:pt x="47" y="53"/>
                  </a:lnTo>
                  <a:lnTo>
                    <a:pt x="38" y="53"/>
                  </a:lnTo>
                  <a:lnTo>
                    <a:pt x="18" y="2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3" name="Google Shape;1313;p124"/>
            <p:cNvSpPr/>
            <p:nvPr/>
          </p:nvSpPr>
          <p:spPr>
            <a:xfrm>
              <a:off x="5392738" y="3481388"/>
              <a:ext cx="76200" cy="85725"/>
            </a:xfrm>
            <a:custGeom>
              <a:rect b="b" l="l" r="r" t="t"/>
              <a:pathLst>
                <a:path extrusionOk="0" h="67" w="60">
                  <a:moveTo>
                    <a:pt x="54" y="67"/>
                  </a:moveTo>
                  <a:cubicBezTo>
                    <a:pt x="46" y="58"/>
                    <a:pt x="46" y="58"/>
                    <a:pt x="46" y="58"/>
                  </a:cubicBezTo>
                  <a:cubicBezTo>
                    <a:pt x="40" y="64"/>
                    <a:pt x="32" y="67"/>
                    <a:pt x="24" y="67"/>
                  </a:cubicBezTo>
                  <a:cubicBezTo>
                    <a:pt x="10" y="67"/>
                    <a:pt x="0" y="60"/>
                    <a:pt x="0" y="50"/>
                  </a:cubicBezTo>
                  <a:cubicBezTo>
                    <a:pt x="0" y="42"/>
                    <a:pt x="5" y="36"/>
                    <a:pt x="16" y="29"/>
                  </a:cubicBezTo>
                  <a:cubicBezTo>
                    <a:pt x="11" y="24"/>
                    <a:pt x="9" y="19"/>
                    <a:pt x="9" y="14"/>
                  </a:cubicBezTo>
                  <a:cubicBezTo>
                    <a:pt x="9" y="6"/>
                    <a:pt x="16" y="0"/>
                    <a:pt x="26" y="0"/>
                  </a:cubicBezTo>
                  <a:cubicBezTo>
                    <a:pt x="36" y="0"/>
                    <a:pt x="43" y="5"/>
                    <a:pt x="43" y="13"/>
                  </a:cubicBezTo>
                  <a:cubicBezTo>
                    <a:pt x="43" y="20"/>
                    <a:pt x="39" y="25"/>
                    <a:pt x="29" y="31"/>
                  </a:cubicBezTo>
                  <a:cubicBezTo>
                    <a:pt x="45" y="47"/>
                    <a:pt x="45" y="47"/>
                    <a:pt x="45" y="47"/>
                  </a:cubicBezTo>
                  <a:cubicBezTo>
                    <a:pt x="47" y="43"/>
                    <a:pt x="48" y="39"/>
                    <a:pt x="49" y="35"/>
                  </a:cubicBezTo>
                  <a:cubicBezTo>
                    <a:pt x="56" y="37"/>
                    <a:pt x="56" y="37"/>
                    <a:pt x="56" y="37"/>
                  </a:cubicBezTo>
                  <a:cubicBezTo>
                    <a:pt x="55" y="43"/>
                    <a:pt x="53" y="48"/>
                    <a:pt x="51" y="52"/>
                  </a:cubicBezTo>
                  <a:cubicBezTo>
                    <a:pt x="60" y="61"/>
                    <a:pt x="60" y="61"/>
                    <a:pt x="60" y="61"/>
                  </a:cubicBezTo>
                  <a:lnTo>
                    <a:pt x="54" y="67"/>
                  </a:lnTo>
                  <a:close/>
                  <a:moveTo>
                    <a:pt x="40" y="53"/>
                  </a:moveTo>
                  <a:cubicBezTo>
                    <a:pt x="21" y="34"/>
                    <a:pt x="21" y="34"/>
                    <a:pt x="21" y="34"/>
                  </a:cubicBezTo>
                  <a:cubicBezTo>
                    <a:pt x="12" y="40"/>
                    <a:pt x="9" y="44"/>
                    <a:pt x="9" y="49"/>
                  </a:cubicBezTo>
                  <a:cubicBezTo>
                    <a:pt x="9" y="55"/>
                    <a:pt x="15" y="59"/>
                    <a:pt x="24" y="59"/>
                  </a:cubicBezTo>
                  <a:cubicBezTo>
                    <a:pt x="30" y="59"/>
                    <a:pt x="36" y="57"/>
                    <a:pt x="40" y="53"/>
                  </a:cubicBezTo>
                  <a:close/>
                  <a:moveTo>
                    <a:pt x="17" y="14"/>
                  </a:moveTo>
                  <a:cubicBezTo>
                    <a:pt x="17" y="18"/>
                    <a:pt x="18" y="20"/>
                    <a:pt x="24" y="26"/>
                  </a:cubicBezTo>
                  <a:cubicBezTo>
                    <a:pt x="32" y="21"/>
                    <a:pt x="35" y="18"/>
                    <a:pt x="35" y="13"/>
                  </a:cubicBezTo>
                  <a:cubicBezTo>
                    <a:pt x="35" y="9"/>
                    <a:pt x="32" y="6"/>
                    <a:pt x="26" y="6"/>
                  </a:cubicBezTo>
                  <a:cubicBezTo>
                    <a:pt x="20" y="6"/>
                    <a:pt x="17" y="9"/>
                    <a:pt x="17" y="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4" name="Google Shape;1314;p124"/>
            <p:cNvSpPr/>
            <p:nvPr/>
          </p:nvSpPr>
          <p:spPr>
            <a:xfrm>
              <a:off x="5475288" y="3479800"/>
              <a:ext cx="77788" cy="87313"/>
            </a:xfrm>
            <a:custGeom>
              <a:rect b="b" l="l" r="r" t="t"/>
              <a:pathLst>
                <a:path extrusionOk="0" h="68" w="61">
                  <a:moveTo>
                    <a:pt x="0" y="34"/>
                  </a:moveTo>
                  <a:cubicBezTo>
                    <a:pt x="0" y="15"/>
                    <a:pt x="15" y="0"/>
                    <a:pt x="36" y="0"/>
                  </a:cubicBezTo>
                  <a:cubicBezTo>
                    <a:pt x="46" y="0"/>
                    <a:pt x="55" y="4"/>
                    <a:pt x="61" y="11"/>
                  </a:cubicBezTo>
                  <a:cubicBezTo>
                    <a:pt x="54" y="17"/>
                    <a:pt x="54" y="17"/>
                    <a:pt x="54" y="17"/>
                  </a:cubicBezTo>
                  <a:cubicBezTo>
                    <a:pt x="49" y="11"/>
                    <a:pt x="43" y="9"/>
                    <a:pt x="36" y="9"/>
                  </a:cubicBezTo>
                  <a:cubicBezTo>
                    <a:pt x="21" y="9"/>
                    <a:pt x="10" y="20"/>
                    <a:pt x="10" y="34"/>
                  </a:cubicBezTo>
                  <a:cubicBezTo>
                    <a:pt x="10" y="49"/>
                    <a:pt x="21" y="60"/>
                    <a:pt x="36" y="60"/>
                  </a:cubicBezTo>
                  <a:cubicBezTo>
                    <a:pt x="43" y="60"/>
                    <a:pt x="49" y="57"/>
                    <a:pt x="54" y="52"/>
                  </a:cubicBezTo>
                  <a:cubicBezTo>
                    <a:pt x="61" y="58"/>
                    <a:pt x="61" y="58"/>
                    <a:pt x="61" y="58"/>
                  </a:cubicBezTo>
                  <a:cubicBezTo>
                    <a:pt x="55" y="64"/>
                    <a:pt x="46" y="68"/>
                    <a:pt x="35" y="68"/>
                  </a:cubicBezTo>
                  <a:cubicBezTo>
                    <a:pt x="15" y="68"/>
                    <a:pt x="0" y="54"/>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5" name="Google Shape;1315;p124"/>
            <p:cNvSpPr/>
            <p:nvPr/>
          </p:nvSpPr>
          <p:spPr>
            <a:xfrm>
              <a:off x="5400675" y="3194050"/>
              <a:ext cx="127000" cy="84138"/>
            </a:xfrm>
            <a:custGeom>
              <a:rect b="b" l="l" r="r" t="t"/>
              <a:pathLst>
                <a:path extrusionOk="0" h="53" w="80">
                  <a:moveTo>
                    <a:pt x="80" y="0"/>
                  </a:moveTo>
                  <a:lnTo>
                    <a:pt x="63" y="53"/>
                  </a:lnTo>
                  <a:lnTo>
                    <a:pt x="55" y="53"/>
                  </a:lnTo>
                  <a:lnTo>
                    <a:pt x="40" y="11"/>
                  </a:lnTo>
                  <a:lnTo>
                    <a:pt x="26" y="53"/>
                  </a:lnTo>
                  <a:lnTo>
                    <a:pt x="18" y="53"/>
                  </a:lnTo>
                  <a:lnTo>
                    <a:pt x="0" y="0"/>
                  </a:lnTo>
                  <a:lnTo>
                    <a:pt x="8" y="0"/>
                  </a:lnTo>
                  <a:lnTo>
                    <a:pt x="23" y="43"/>
                  </a:lnTo>
                  <a:lnTo>
                    <a:pt x="37" y="0"/>
                  </a:lnTo>
                  <a:lnTo>
                    <a:pt x="44" y="0"/>
                  </a:lnTo>
                  <a:lnTo>
                    <a:pt x="59" y="43"/>
                  </a:lnTo>
                  <a:lnTo>
                    <a:pt x="73"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6" name="Google Shape;1316;p124"/>
            <p:cNvSpPr/>
            <p:nvPr/>
          </p:nvSpPr>
          <p:spPr>
            <a:xfrm>
              <a:off x="5530850" y="3213100"/>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1"/>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7" name="Google Shape;1317;p124"/>
            <p:cNvSpPr/>
            <p:nvPr/>
          </p:nvSpPr>
          <p:spPr>
            <a:xfrm>
              <a:off x="5602288" y="3213100"/>
              <a:ext cx="53975" cy="65088"/>
            </a:xfrm>
            <a:custGeom>
              <a:rect b="b" l="l" r="r" t="t"/>
              <a:pathLst>
                <a:path extrusionOk="0" h="51" w="43">
                  <a:moveTo>
                    <a:pt x="0" y="45"/>
                  </a:moveTo>
                  <a:cubicBezTo>
                    <a:pt x="4" y="38"/>
                    <a:pt x="4" y="38"/>
                    <a:pt x="4" y="38"/>
                  </a:cubicBezTo>
                  <a:cubicBezTo>
                    <a:pt x="8" y="41"/>
                    <a:pt x="15" y="43"/>
                    <a:pt x="22" y="43"/>
                  </a:cubicBezTo>
                  <a:cubicBezTo>
                    <a:pt x="30" y="43"/>
                    <a:pt x="34" y="41"/>
                    <a:pt x="34" y="37"/>
                  </a:cubicBezTo>
                  <a:cubicBezTo>
                    <a:pt x="34" y="25"/>
                    <a:pt x="2" y="35"/>
                    <a:pt x="2" y="15"/>
                  </a:cubicBezTo>
                  <a:cubicBezTo>
                    <a:pt x="2" y="6"/>
                    <a:pt x="10" y="0"/>
                    <a:pt x="23" y="0"/>
                  </a:cubicBezTo>
                  <a:cubicBezTo>
                    <a:pt x="29" y="0"/>
                    <a:pt x="37" y="2"/>
                    <a:pt x="41" y="5"/>
                  </a:cubicBezTo>
                  <a:cubicBezTo>
                    <a:pt x="37" y="12"/>
                    <a:pt x="37" y="12"/>
                    <a:pt x="37" y="12"/>
                  </a:cubicBezTo>
                  <a:cubicBezTo>
                    <a:pt x="33" y="9"/>
                    <a:pt x="28" y="8"/>
                    <a:pt x="23" y="8"/>
                  </a:cubicBezTo>
                  <a:cubicBezTo>
                    <a:pt x="15" y="8"/>
                    <a:pt x="11" y="11"/>
                    <a:pt x="11" y="15"/>
                  </a:cubicBezTo>
                  <a:cubicBezTo>
                    <a:pt x="11" y="27"/>
                    <a:pt x="43" y="17"/>
                    <a:pt x="43" y="36"/>
                  </a:cubicBezTo>
                  <a:cubicBezTo>
                    <a:pt x="43" y="45"/>
                    <a:pt x="34" y="51"/>
                    <a:pt x="21" y="51"/>
                  </a:cubicBezTo>
                  <a:cubicBezTo>
                    <a:pt x="13" y="51"/>
                    <a:pt x="4" y="49"/>
                    <a:pt x="0"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8" name="Google Shape;1318;p124"/>
            <p:cNvSpPr/>
            <p:nvPr/>
          </p:nvSpPr>
          <p:spPr>
            <a:xfrm>
              <a:off x="5357813" y="2744788"/>
              <a:ext cx="76200" cy="87313"/>
            </a:xfrm>
            <a:custGeom>
              <a:rect b="b" l="l" r="r" t="t"/>
              <a:pathLst>
                <a:path extrusionOk="0" h="68" w="60">
                  <a:moveTo>
                    <a:pt x="0" y="34"/>
                  </a:moveTo>
                  <a:cubicBezTo>
                    <a:pt x="0" y="14"/>
                    <a:pt x="15" y="0"/>
                    <a:pt x="35" y="0"/>
                  </a:cubicBezTo>
                  <a:cubicBezTo>
                    <a:pt x="45" y="0"/>
                    <a:pt x="54" y="4"/>
                    <a:pt x="60" y="10"/>
                  </a:cubicBezTo>
                  <a:cubicBezTo>
                    <a:pt x="54" y="16"/>
                    <a:pt x="54" y="16"/>
                    <a:pt x="54" y="16"/>
                  </a:cubicBezTo>
                  <a:cubicBezTo>
                    <a:pt x="49" y="11"/>
                    <a:pt x="43" y="9"/>
                    <a:pt x="35" y="9"/>
                  </a:cubicBezTo>
                  <a:cubicBezTo>
                    <a:pt x="21" y="9"/>
                    <a:pt x="9" y="19"/>
                    <a:pt x="9" y="34"/>
                  </a:cubicBezTo>
                  <a:cubicBezTo>
                    <a:pt x="9" y="49"/>
                    <a:pt x="21" y="59"/>
                    <a:pt x="35" y="59"/>
                  </a:cubicBezTo>
                  <a:cubicBezTo>
                    <a:pt x="43" y="59"/>
                    <a:pt x="49" y="57"/>
                    <a:pt x="54" y="51"/>
                  </a:cubicBezTo>
                  <a:cubicBezTo>
                    <a:pt x="60" y="57"/>
                    <a:pt x="60" y="57"/>
                    <a:pt x="60" y="57"/>
                  </a:cubicBezTo>
                  <a:cubicBezTo>
                    <a:pt x="54" y="64"/>
                    <a:pt x="45" y="68"/>
                    <a:pt x="35" y="68"/>
                  </a:cubicBezTo>
                  <a:cubicBezTo>
                    <a:pt x="15" y="68"/>
                    <a:pt x="0" y="53"/>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9" name="Google Shape;1319;p124"/>
            <p:cNvSpPr/>
            <p:nvPr/>
          </p:nvSpPr>
          <p:spPr>
            <a:xfrm>
              <a:off x="5443538" y="2765425"/>
              <a:ext cx="55563" cy="66675"/>
            </a:xfrm>
            <a:custGeom>
              <a:rect b="b" l="l" r="r" t="t"/>
              <a:pathLst>
                <a:path extrusionOk="0" h="52" w="43">
                  <a:moveTo>
                    <a:pt x="43" y="21"/>
                  </a:moveTo>
                  <a:cubicBezTo>
                    <a:pt x="43" y="51"/>
                    <a:pt x="43" y="51"/>
                    <a:pt x="43" y="51"/>
                  </a:cubicBezTo>
                  <a:cubicBezTo>
                    <a:pt x="35" y="51"/>
                    <a:pt x="35" y="51"/>
                    <a:pt x="35" y="51"/>
                  </a:cubicBezTo>
                  <a:cubicBezTo>
                    <a:pt x="35" y="44"/>
                    <a:pt x="35" y="44"/>
                    <a:pt x="35" y="44"/>
                  </a:cubicBezTo>
                  <a:cubicBezTo>
                    <a:pt x="32" y="49"/>
                    <a:pt x="26" y="52"/>
                    <a:pt x="18" y="52"/>
                  </a:cubicBezTo>
                  <a:cubicBezTo>
                    <a:pt x="7" y="52"/>
                    <a:pt x="0" y="46"/>
                    <a:pt x="0" y="37"/>
                  </a:cubicBezTo>
                  <a:cubicBezTo>
                    <a:pt x="0" y="29"/>
                    <a:pt x="5" y="22"/>
                    <a:pt x="20" y="22"/>
                  </a:cubicBezTo>
                  <a:cubicBezTo>
                    <a:pt x="34" y="22"/>
                    <a:pt x="34" y="22"/>
                    <a:pt x="34" y="22"/>
                  </a:cubicBezTo>
                  <a:cubicBezTo>
                    <a:pt x="34" y="20"/>
                    <a:pt x="34" y="20"/>
                    <a:pt x="34" y="20"/>
                  </a:cubicBezTo>
                  <a:cubicBezTo>
                    <a:pt x="34" y="13"/>
                    <a:pt x="30" y="8"/>
                    <a:pt x="21" y="8"/>
                  </a:cubicBezTo>
                  <a:cubicBezTo>
                    <a:pt x="15" y="8"/>
                    <a:pt x="9" y="10"/>
                    <a:pt x="5" y="14"/>
                  </a:cubicBezTo>
                  <a:cubicBezTo>
                    <a:pt x="1" y="7"/>
                    <a:pt x="1" y="7"/>
                    <a:pt x="1" y="7"/>
                  </a:cubicBezTo>
                  <a:cubicBezTo>
                    <a:pt x="6" y="3"/>
                    <a:pt x="14" y="0"/>
                    <a:pt x="22" y="0"/>
                  </a:cubicBezTo>
                  <a:cubicBezTo>
                    <a:pt x="36" y="0"/>
                    <a:pt x="43" y="7"/>
                    <a:pt x="43" y="21"/>
                  </a:cubicBezTo>
                  <a:close/>
                  <a:moveTo>
                    <a:pt x="34" y="36"/>
                  </a:moveTo>
                  <a:cubicBezTo>
                    <a:pt x="34" y="29"/>
                    <a:pt x="34" y="29"/>
                    <a:pt x="34" y="29"/>
                  </a:cubicBezTo>
                  <a:cubicBezTo>
                    <a:pt x="20" y="29"/>
                    <a:pt x="20" y="29"/>
                    <a:pt x="20" y="29"/>
                  </a:cubicBezTo>
                  <a:cubicBezTo>
                    <a:pt x="11" y="29"/>
                    <a:pt x="9" y="32"/>
                    <a:pt x="9" y="36"/>
                  </a:cubicBezTo>
                  <a:cubicBezTo>
                    <a:pt x="9" y="41"/>
                    <a:pt x="13" y="45"/>
                    <a:pt x="20" y="45"/>
                  </a:cubicBezTo>
                  <a:cubicBezTo>
                    <a:pt x="27" y="45"/>
                    <a:pt x="32" y="41"/>
                    <a:pt x="34"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0" name="Google Shape;1320;p124"/>
            <p:cNvSpPr/>
            <p:nvPr/>
          </p:nvSpPr>
          <p:spPr>
            <a:xfrm>
              <a:off x="5521325" y="2765425"/>
              <a:ext cx="104775" cy="65088"/>
            </a:xfrm>
            <a:custGeom>
              <a:rect b="b" l="l" r="r" t="t"/>
              <a:pathLst>
                <a:path extrusionOk="0" h="51" w="83">
                  <a:moveTo>
                    <a:pt x="83" y="22"/>
                  </a:moveTo>
                  <a:cubicBezTo>
                    <a:pt x="83" y="51"/>
                    <a:pt x="83" y="51"/>
                    <a:pt x="83" y="51"/>
                  </a:cubicBezTo>
                  <a:cubicBezTo>
                    <a:pt x="74" y="51"/>
                    <a:pt x="74" y="51"/>
                    <a:pt x="74" y="51"/>
                  </a:cubicBezTo>
                  <a:cubicBezTo>
                    <a:pt x="74" y="23"/>
                    <a:pt x="74" y="23"/>
                    <a:pt x="74" y="23"/>
                  </a:cubicBezTo>
                  <a:cubicBezTo>
                    <a:pt x="74" y="13"/>
                    <a:pt x="69" y="9"/>
                    <a:pt x="61" y="9"/>
                  </a:cubicBezTo>
                  <a:cubicBezTo>
                    <a:pt x="52" y="9"/>
                    <a:pt x="46" y="14"/>
                    <a:pt x="46" y="25"/>
                  </a:cubicBezTo>
                  <a:cubicBezTo>
                    <a:pt x="46" y="51"/>
                    <a:pt x="46" y="51"/>
                    <a:pt x="46" y="51"/>
                  </a:cubicBezTo>
                  <a:cubicBezTo>
                    <a:pt x="37" y="51"/>
                    <a:pt x="37" y="51"/>
                    <a:pt x="37" y="51"/>
                  </a:cubicBezTo>
                  <a:cubicBezTo>
                    <a:pt x="37" y="23"/>
                    <a:pt x="37" y="23"/>
                    <a:pt x="37" y="23"/>
                  </a:cubicBezTo>
                  <a:cubicBezTo>
                    <a:pt x="37" y="13"/>
                    <a:pt x="32" y="9"/>
                    <a:pt x="24" y="9"/>
                  </a:cubicBezTo>
                  <a:cubicBezTo>
                    <a:pt x="15" y="9"/>
                    <a:pt x="9" y="14"/>
                    <a:pt x="9" y="25"/>
                  </a:cubicBezTo>
                  <a:cubicBezTo>
                    <a:pt x="9" y="51"/>
                    <a:pt x="9" y="51"/>
                    <a:pt x="9" y="51"/>
                  </a:cubicBezTo>
                  <a:cubicBezTo>
                    <a:pt x="0" y="51"/>
                    <a:pt x="0" y="51"/>
                    <a:pt x="0" y="51"/>
                  </a:cubicBezTo>
                  <a:cubicBezTo>
                    <a:pt x="0" y="1"/>
                    <a:pt x="0" y="1"/>
                    <a:pt x="0" y="1"/>
                  </a:cubicBezTo>
                  <a:cubicBezTo>
                    <a:pt x="9" y="1"/>
                    <a:pt x="9" y="1"/>
                    <a:pt x="9" y="1"/>
                  </a:cubicBezTo>
                  <a:cubicBezTo>
                    <a:pt x="9" y="8"/>
                    <a:pt x="9" y="8"/>
                    <a:pt x="9" y="8"/>
                  </a:cubicBezTo>
                  <a:cubicBezTo>
                    <a:pt x="12" y="3"/>
                    <a:pt x="19" y="0"/>
                    <a:pt x="26" y="0"/>
                  </a:cubicBezTo>
                  <a:cubicBezTo>
                    <a:pt x="34" y="0"/>
                    <a:pt x="40" y="4"/>
                    <a:pt x="44" y="10"/>
                  </a:cubicBezTo>
                  <a:cubicBezTo>
                    <a:pt x="47" y="4"/>
                    <a:pt x="54" y="0"/>
                    <a:pt x="63" y="0"/>
                  </a:cubicBezTo>
                  <a:cubicBezTo>
                    <a:pt x="75" y="0"/>
                    <a:pt x="83" y="7"/>
                    <a:pt x="83"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1" name="Google Shape;1321;p124"/>
            <p:cNvSpPr/>
            <p:nvPr/>
          </p:nvSpPr>
          <p:spPr>
            <a:xfrm>
              <a:off x="5888038" y="2751138"/>
              <a:ext cx="12600" cy="840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2" name="Google Shape;1322;p124"/>
            <p:cNvSpPr/>
            <p:nvPr/>
          </p:nvSpPr>
          <p:spPr>
            <a:xfrm>
              <a:off x="5916613" y="2771775"/>
              <a:ext cx="53975" cy="63500"/>
            </a:xfrm>
            <a:custGeom>
              <a:rect b="b" l="l" r="r" t="t"/>
              <a:pathLst>
                <a:path extrusionOk="0" h="51" w="42">
                  <a:moveTo>
                    <a:pt x="0" y="45"/>
                  </a:moveTo>
                  <a:cubicBezTo>
                    <a:pt x="3" y="38"/>
                    <a:pt x="3" y="38"/>
                    <a:pt x="3" y="38"/>
                  </a:cubicBezTo>
                  <a:cubicBezTo>
                    <a:pt x="8" y="41"/>
                    <a:pt x="14" y="43"/>
                    <a:pt x="21" y="43"/>
                  </a:cubicBezTo>
                  <a:cubicBezTo>
                    <a:pt x="29" y="43"/>
                    <a:pt x="33" y="41"/>
                    <a:pt x="33" y="37"/>
                  </a:cubicBezTo>
                  <a:cubicBezTo>
                    <a:pt x="33" y="25"/>
                    <a:pt x="1" y="35"/>
                    <a:pt x="1" y="15"/>
                  </a:cubicBezTo>
                  <a:cubicBezTo>
                    <a:pt x="1" y="6"/>
                    <a:pt x="9" y="0"/>
                    <a:pt x="22" y="0"/>
                  </a:cubicBezTo>
                  <a:cubicBezTo>
                    <a:pt x="29" y="0"/>
                    <a:pt x="36" y="2"/>
                    <a:pt x="40" y="5"/>
                  </a:cubicBezTo>
                  <a:cubicBezTo>
                    <a:pt x="36" y="12"/>
                    <a:pt x="36" y="12"/>
                    <a:pt x="36" y="12"/>
                  </a:cubicBezTo>
                  <a:cubicBezTo>
                    <a:pt x="32" y="9"/>
                    <a:pt x="27" y="8"/>
                    <a:pt x="22" y="8"/>
                  </a:cubicBezTo>
                  <a:cubicBezTo>
                    <a:pt x="14" y="8"/>
                    <a:pt x="10" y="11"/>
                    <a:pt x="10" y="15"/>
                  </a:cubicBezTo>
                  <a:cubicBezTo>
                    <a:pt x="10" y="27"/>
                    <a:pt x="42" y="17"/>
                    <a:pt x="42" y="36"/>
                  </a:cubicBezTo>
                  <a:cubicBezTo>
                    <a:pt x="42" y="45"/>
                    <a:pt x="34" y="51"/>
                    <a:pt x="20" y="51"/>
                  </a:cubicBezTo>
                  <a:cubicBezTo>
                    <a:pt x="12" y="51"/>
                    <a:pt x="4" y="49"/>
                    <a:pt x="0"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3" name="Google Shape;1323;p124"/>
            <p:cNvSpPr/>
            <p:nvPr/>
          </p:nvSpPr>
          <p:spPr>
            <a:xfrm>
              <a:off x="5984875" y="2746375"/>
              <a:ext cx="11100" cy="888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4" name="Google Shape;1324;p124"/>
            <p:cNvSpPr/>
            <p:nvPr/>
          </p:nvSpPr>
          <p:spPr>
            <a:xfrm>
              <a:off x="8489950" y="2416175"/>
              <a:ext cx="73025" cy="85725"/>
            </a:xfrm>
            <a:custGeom>
              <a:rect b="b" l="l" r="r" t="t"/>
              <a:pathLst>
                <a:path extrusionOk="0" h="54" w="46">
                  <a:moveTo>
                    <a:pt x="46" y="0"/>
                  </a:moveTo>
                  <a:lnTo>
                    <a:pt x="46" y="54"/>
                  </a:lnTo>
                  <a:lnTo>
                    <a:pt x="37" y="54"/>
                  </a:lnTo>
                  <a:lnTo>
                    <a:pt x="37" y="30"/>
                  </a:lnTo>
                  <a:lnTo>
                    <a:pt x="7" y="30"/>
                  </a:lnTo>
                  <a:lnTo>
                    <a:pt x="7" y="54"/>
                  </a:lnTo>
                  <a:lnTo>
                    <a:pt x="0" y="54"/>
                  </a:lnTo>
                  <a:lnTo>
                    <a:pt x="0" y="0"/>
                  </a:lnTo>
                  <a:lnTo>
                    <a:pt x="7" y="0"/>
                  </a:lnTo>
                  <a:lnTo>
                    <a:pt x="7" y="24"/>
                  </a:lnTo>
                  <a:lnTo>
                    <a:pt x="37" y="24"/>
                  </a:lnTo>
                  <a:lnTo>
                    <a:pt x="37"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5" name="Google Shape;1325;p124"/>
            <p:cNvSpPr/>
            <p:nvPr/>
          </p:nvSpPr>
          <p:spPr>
            <a:xfrm>
              <a:off x="8580438" y="2436813"/>
              <a:ext cx="55563" cy="65088"/>
            </a:xfrm>
            <a:custGeom>
              <a:rect b="b" l="l" r="r" t="t"/>
              <a:pathLst>
                <a:path extrusionOk="0" h="51" w="44">
                  <a:moveTo>
                    <a:pt x="44" y="20"/>
                  </a:moveTo>
                  <a:cubicBezTo>
                    <a:pt x="44" y="51"/>
                    <a:pt x="44" y="51"/>
                    <a:pt x="44" y="51"/>
                  </a:cubicBezTo>
                  <a:cubicBezTo>
                    <a:pt x="35" y="51"/>
                    <a:pt x="35" y="51"/>
                    <a:pt x="35" y="51"/>
                  </a:cubicBezTo>
                  <a:cubicBezTo>
                    <a:pt x="35" y="44"/>
                    <a:pt x="35" y="44"/>
                    <a:pt x="35" y="44"/>
                  </a:cubicBezTo>
                  <a:cubicBezTo>
                    <a:pt x="32" y="48"/>
                    <a:pt x="27" y="51"/>
                    <a:pt x="19" y="51"/>
                  </a:cubicBezTo>
                  <a:cubicBezTo>
                    <a:pt x="8" y="51"/>
                    <a:pt x="0" y="45"/>
                    <a:pt x="0" y="36"/>
                  </a:cubicBezTo>
                  <a:cubicBezTo>
                    <a:pt x="0" y="28"/>
                    <a:pt x="6" y="22"/>
                    <a:pt x="21" y="22"/>
                  </a:cubicBezTo>
                  <a:cubicBezTo>
                    <a:pt x="35" y="22"/>
                    <a:pt x="35" y="22"/>
                    <a:pt x="35" y="22"/>
                  </a:cubicBezTo>
                  <a:cubicBezTo>
                    <a:pt x="35" y="20"/>
                    <a:pt x="35" y="20"/>
                    <a:pt x="35" y="20"/>
                  </a:cubicBezTo>
                  <a:cubicBezTo>
                    <a:pt x="35" y="12"/>
                    <a:pt x="30" y="8"/>
                    <a:pt x="22" y="8"/>
                  </a:cubicBezTo>
                  <a:cubicBezTo>
                    <a:pt x="16" y="8"/>
                    <a:pt x="10" y="10"/>
                    <a:pt x="6" y="13"/>
                  </a:cubicBezTo>
                  <a:cubicBezTo>
                    <a:pt x="2" y="6"/>
                    <a:pt x="2" y="6"/>
                    <a:pt x="2" y="6"/>
                  </a:cubicBezTo>
                  <a:cubicBezTo>
                    <a:pt x="7" y="2"/>
                    <a:pt x="15" y="0"/>
                    <a:pt x="23" y="0"/>
                  </a:cubicBezTo>
                  <a:cubicBezTo>
                    <a:pt x="36" y="0"/>
                    <a:pt x="44" y="7"/>
                    <a:pt x="44" y="20"/>
                  </a:cubicBezTo>
                  <a:close/>
                  <a:moveTo>
                    <a:pt x="35" y="35"/>
                  </a:moveTo>
                  <a:cubicBezTo>
                    <a:pt x="35" y="28"/>
                    <a:pt x="35" y="28"/>
                    <a:pt x="35" y="28"/>
                  </a:cubicBezTo>
                  <a:cubicBezTo>
                    <a:pt x="21" y="28"/>
                    <a:pt x="21" y="28"/>
                    <a:pt x="21" y="28"/>
                  </a:cubicBezTo>
                  <a:cubicBezTo>
                    <a:pt x="12" y="28"/>
                    <a:pt x="9" y="32"/>
                    <a:pt x="9" y="36"/>
                  </a:cubicBezTo>
                  <a:cubicBezTo>
                    <a:pt x="9" y="41"/>
                    <a:pt x="14" y="44"/>
                    <a:pt x="20" y="44"/>
                  </a:cubicBezTo>
                  <a:cubicBezTo>
                    <a:pt x="27" y="44"/>
                    <a:pt x="33"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6" name="Google Shape;1326;p124"/>
            <p:cNvSpPr/>
            <p:nvPr/>
          </p:nvSpPr>
          <p:spPr>
            <a:xfrm>
              <a:off x="8645525" y="2436813"/>
              <a:ext cx="66675" cy="65088"/>
            </a:xfrm>
            <a:custGeom>
              <a:rect b="b" l="l" r="r" t="t"/>
              <a:pathLst>
                <a:path extrusionOk="0" h="41" w="42">
                  <a:moveTo>
                    <a:pt x="42" y="0"/>
                  </a:moveTo>
                  <a:lnTo>
                    <a:pt x="25" y="41"/>
                  </a:lnTo>
                  <a:lnTo>
                    <a:pt x="17" y="41"/>
                  </a:lnTo>
                  <a:lnTo>
                    <a:pt x="0" y="0"/>
                  </a:lnTo>
                  <a:lnTo>
                    <a:pt x="8" y="0"/>
                  </a:lnTo>
                  <a:lnTo>
                    <a:pt x="21" y="33"/>
                  </a:lnTo>
                  <a:lnTo>
                    <a:pt x="35" y="0"/>
                  </a:lnTo>
                  <a:lnTo>
                    <a:pt x="4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7" name="Google Shape;1327;p124"/>
            <p:cNvSpPr/>
            <p:nvPr/>
          </p:nvSpPr>
          <p:spPr>
            <a:xfrm>
              <a:off x="7783513" y="3781425"/>
              <a:ext cx="73025" cy="84138"/>
            </a:xfrm>
            <a:custGeom>
              <a:rect b="b" l="l" r="r" t="t"/>
              <a:pathLst>
                <a:path extrusionOk="0" h="66" w="57">
                  <a:moveTo>
                    <a:pt x="57" y="49"/>
                  </a:moveTo>
                  <a:cubicBezTo>
                    <a:pt x="57" y="60"/>
                    <a:pt x="48" y="66"/>
                    <a:pt x="31" y="66"/>
                  </a:cubicBezTo>
                  <a:cubicBezTo>
                    <a:pt x="0" y="66"/>
                    <a:pt x="0" y="66"/>
                    <a:pt x="0" y="66"/>
                  </a:cubicBezTo>
                  <a:cubicBezTo>
                    <a:pt x="0" y="0"/>
                    <a:pt x="0" y="0"/>
                    <a:pt x="0" y="0"/>
                  </a:cubicBezTo>
                  <a:cubicBezTo>
                    <a:pt x="30" y="0"/>
                    <a:pt x="30" y="0"/>
                    <a:pt x="30" y="0"/>
                  </a:cubicBezTo>
                  <a:cubicBezTo>
                    <a:pt x="45" y="0"/>
                    <a:pt x="53" y="7"/>
                    <a:pt x="53" y="17"/>
                  </a:cubicBezTo>
                  <a:cubicBezTo>
                    <a:pt x="53" y="25"/>
                    <a:pt x="50" y="30"/>
                    <a:pt x="44" y="32"/>
                  </a:cubicBezTo>
                  <a:cubicBezTo>
                    <a:pt x="52" y="34"/>
                    <a:pt x="57" y="40"/>
                    <a:pt x="57" y="49"/>
                  </a:cubicBezTo>
                  <a:close/>
                  <a:moveTo>
                    <a:pt x="9" y="8"/>
                  </a:moveTo>
                  <a:cubicBezTo>
                    <a:pt x="9" y="29"/>
                    <a:pt x="9" y="29"/>
                    <a:pt x="9" y="29"/>
                  </a:cubicBezTo>
                  <a:cubicBezTo>
                    <a:pt x="29" y="29"/>
                    <a:pt x="29" y="29"/>
                    <a:pt x="29" y="29"/>
                  </a:cubicBezTo>
                  <a:cubicBezTo>
                    <a:pt x="38" y="29"/>
                    <a:pt x="44" y="26"/>
                    <a:pt x="44" y="19"/>
                  </a:cubicBezTo>
                  <a:cubicBezTo>
                    <a:pt x="44" y="12"/>
                    <a:pt x="38" y="8"/>
                    <a:pt x="29" y="8"/>
                  </a:cubicBezTo>
                  <a:lnTo>
                    <a:pt x="9" y="8"/>
                  </a:lnTo>
                  <a:close/>
                  <a:moveTo>
                    <a:pt x="47" y="48"/>
                  </a:moveTo>
                  <a:cubicBezTo>
                    <a:pt x="47" y="40"/>
                    <a:pt x="42" y="37"/>
                    <a:pt x="31" y="37"/>
                  </a:cubicBezTo>
                  <a:cubicBezTo>
                    <a:pt x="9" y="37"/>
                    <a:pt x="9" y="37"/>
                    <a:pt x="9" y="37"/>
                  </a:cubicBezTo>
                  <a:cubicBezTo>
                    <a:pt x="9" y="59"/>
                    <a:pt x="9" y="59"/>
                    <a:pt x="9" y="59"/>
                  </a:cubicBezTo>
                  <a:cubicBezTo>
                    <a:pt x="31" y="59"/>
                    <a:pt x="31" y="59"/>
                    <a:pt x="31" y="59"/>
                  </a:cubicBezTo>
                  <a:cubicBezTo>
                    <a:pt x="42" y="59"/>
                    <a:pt x="47" y="55"/>
                    <a:pt x="47"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8" name="Google Shape;1328;p124"/>
            <p:cNvSpPr/>
            <p:nvPr/>
          </p:nvSpPr>
          <p:spPr>
            <a:xfrm>
              <a:off x="7866063" y="3802063"/>
              <a:ext cx="65088" cy="65088"/>
            </a:xfrm>
            <a:custGeom>
              <a:rect b="b" l="l" r="r" t="t"/>
              <a:pathLst>
                <a:path extrusionOk="0" h="51" w="50">
                  <a:moveTo>
                    <a:pt x="50" y="28"/>
                  </a:moveTo>
                  <a:cubicBezTo>
                    <a:pt x="9" y="28"/>
                    <a:pt x="9" y="28"/>
                    <a:pt x="9" y="28"/>
                  </a:cubicBezTo>
                  <a:cubicBezTo>
                    <a:pt x="11" y="37"/>
                    <a:pt x="18" y="43"/>
                    <a:pt x="28" y="43"/>
                  </a:cubicBezTo>
                  <a:cubicBezTo>
                    <a:pt x="33" y="43"/>
                    <a:pt x="38" y="41"/>
                    <a:pt x="42" y="37"/>
                  </a:cubicBezTo>
                  <a:cubicBezTo>
                    <a:pt x="47" y="43"/>
                    <a:pt x="47" y="43"/>
                    <a:pt x="47" y="43"/>
                  </a:cubicBezTo>
                  <a:cubicBezTo>
                    <a:pt x="43" y="48"/>
                    <a:pt x="36" y="51"/>
                    <a:pt x="27" y="51"/>
                  </a:cubicBezTo>
                  <a:cubicBezTo>
                    <a:pt x="11" y="51"/>
                    <a:pt x="0" y="40"/>
                    <a:pt x="0" y="25"/>
                  </a:cubicBezTo>
                  <a:cubicBezTo>
                    <a:pt x="0" y="11"/>
                    <a:pt x="11" y="0"/>
                    <a:pt x="26" y="0"/>
                  </a:cubicBezTo>
                  <a:cubicBezTo>
                    <a:pt x="40" y="0"/>
                    <a:pt x="50" y="10"/>
                    <a:pt x="50" y="26"/>
                  </a:cubicBezTo>
                  <a:cubicBezTo>
                    <a:pt x="50" y="26"/>
                    <a:pt x="50" y="28"/>
                    <a:pt x="50" y="28"/>
                  </a:cubicBezTo>
                  <a:close/>
                  <a:moveTo>
                    <a:pt x="9" y="22"/>
                  </a:moveTo>
                  <a:cubicBezTo>
                    <a:pt x="42" y="22"/>
                    <a:pt x="42" y="22"/>
                    <a:pt x="42" y="22"/>
                  </a:cubicBezTo>
                  <a:cubicBezTo>
                    <a:pt x="41" y="14"/>
                    <a:pt x="34" y="8"/>
                    <a:pt x="26" y="8"/>
                  </a:cubicBezTo>
                  <a:cubicBezTo>
                    <a:pt x="17" y="8"/>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9" name="Google Shape;1329;p124"/>
            <p:cNvSpPr/>
            <p:nvPr/>
          </p:nvSpPr>
          <p:spPr>
            <a:xfrm>
              <a:off x="7935913" y="3802063"/>
              <a:ext cx="63500" cy="63500"/>
            </a:xfrm>
            <a:custGeom>
              <a:rect b="b" l="l" r="r" t="t"/>
              <a:pathLst>
                <a:path extrusionOk="0" h="40" w="40">
                  <a:moveTo>
                    <a:pt x="31" y="40"/>
                  </a:moveTo>
                  <a:lnTo>
                    <a:pt x="20" y="25"/>
                  </a:lnTo>
                  <a:lnTo>
                    <a:pt x="8" y="40"/>
                  </a:lnTo>
                  <a:lnTo>
                    <a:pt x="0" y="40"/>
                  </a:lnTo>
                  <a:lnTo>
                    <a:pt x="16" y="20"/>
                  </a:lnTo>
                  <a:lnTo>
                    <a:pt x="1" y="0"/>
                  </a:lnTo>
                  <a:lnTo>
                    <a:pt x="9" y="0"/>
                  </a:lnTo>
                  <a:lnTo>
                    <a:pt x="20" y="15"/>
                  </a:lnTo>
                  <a:lnTo>
                    <a:pt x="31" y="0"/>
                  </a:lnTo>
                  <a:lnTo>
                    <a:pt x="39" y="0"/>
                  </a:lnTo>
                  <a:lnTo>
                    <a:pt x="24" y="20"/>
                  </a:lnTo>
                  <a:lnTo>
                    <a:pt x="40" y="40"/>
                  </a:lnTo>
                  <a:lnTo>
                    <a:pt x="31" y="4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0" name="Google Shape;1330;p124"/>
            <p:cNvSpPr/>
            <p:nvPr/>
          </p:nvSpPr>
          <p:spPr>
            <a:xfrm>
              <a:off x="7177088" y="4960938"/>
              <a:ext cx="73025" cy="84138"/>
            </a:xfrm>
            <a:custGeom>
              <a:rect b="b" l="l" r="r" t="t"/>
              <a:pathLst>
                <a:path extrusionOk="0" h="66" w="57">
                  <a:moveTo>
                    <a:pt x="57" y="49"/>
                  </a:moveTo>
                  <a:cubicBezTo>
                    <a:pt x="57" y="60"/>
                    <a:pt x="49" y="66"/>
                    <a:pt x="32" y="66"/>
                  </a:cubicBezTo>
                  <a:cubicBezTo>
                    <a:pt x="0" y="66"/>
                    <a:pt x="0" y="66"/>
                    <a:pt x="0" y="66"/>
                  </a:cubicBezTo>
                  <a:cubicBezTo>
                    <a:pt x="0" y="0"/>
                    <a:pt x="0" y="0"/>
                    <a:pt x="0" y="0"/>
                  </a:cubicBezTo>
                  <a:cubicBezTo>
                    <a:pt x="30" y="0"/>
                    <a:pt x="30" y="0"/>
                    <a:pt x="30" y="0"/>
                  </a:cubicBezTo>
                  <a:cubicBezTo>
                    <a:pt x="45" y="0"/>
                    <a:pt x="54" y="7"/>
                    <a:pt x="54" y="17"/>
                  </a:cubicBezTo>
                  <a:cubicBezTo>
                    <a:pt x="54" y="25"/>
                    <a:pt x="50" y="30"/>
                    <a:pt x="45" y="32"/>
                  </a:cubicBezTo>
                  <a:cubicBezTo>
                    <a:pt x="52" y="34"/>
                    <a:pt x="57" y="40"/>
                    <a:pt x="57" y="49"/>
                  </a:cubicBezTo>
                  <a:close/>
                  <a:moveTo>
                    <a:pt x="10" y="8"/>
                  </a:moveTo>
                  <a:cubicBezTo>
                    <a:pt x="10" y="29"/>
                    <a:pt x="10" y="29"/>
                    <a:pt x="10" y="29"/>
                  </a:cubicBezTo>
                  <a:cubicBezTo>
                    <a:pt x="29" y="29"/>
                    <a:pt x="29" y="29"/>
                    <a:pt x="29" y="29"/>
                  </a:cubicBezTo>
                  <a:cubicBezTo>
                    <a:pt x="39" y="29"/>
                    <a:pt x="44" y="26"/>
                    <a:pt x="44" y="19"/>
                  </a:cubicBezTo>
                  <a:cubicBezTo>
                    <a:pt x="44" y="12"/>
                    <a:pt x="39" y="8"/>
                    <a:pt x="29" y="8"/>
                  </a:cubicBezTo>
                  <a:lnTo>
                    <a:pt x="10" y="8"/>
                  </a:lnTo>
                  <a:close/>
                  <a:moveTo>
                    <a:pt x="48" y="48"/>
                  </a:moveTo>
                  <a:cubicBezTo>
                    <a:pt x="48" y="40"/>
                    <a:pt x="42" y="37"/>
                    <a:pt x="32" y="37"/>
                  </a:cubicBezTo>
                  <a:cubicBezTo>
                    <a:pt x="10" y="37"/>
                    <a:pt x="10" y="37"/>
                    <a:pt x="10" y="37"/>
                  </a:cubicBezTo>
                  <a:cubicBezTo>
                    <a:pt x="10" y="59"/>
                    <a:pt x="10" y="59"/>
                    <a:pt x="10" y="59"/>
                  </a:cubicBezTo>
                  <a:cubicBezTo>
                    <a:pt x="32" y="59"/>
                    <a:pt x="32" y="59"/>
                    <a:pt x="32" y="59"/>
                  </a:cubicBezTo>
                  <a:cubicBezTo>
                    <a:pt x="42" y="59"/>
                    <a:pt x="48" y="55"/>
                    <a:pt x="48"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1" name="Google Shape;1331;p124"/>
            <p:cNvSpPr/>
            <p:nvPr/>
          </p:nvSpPr>
          <p:spPr>
            <a:xfrm>
              <a:off x="7267575" y="4981575"/>
              <a:ext cx="34925" cy="63500"/>
            </a:xfrm>
            <a:custGeom>
              <a:rect b="b" l="l" r="r" t="t"/>
              <a:pathLst>
                <a:path extrusionOk="0" h="50" w="27">
                  <a:moveTo>
                    <a:pt x="27" y="0"/>
                  </a:moveTo>
                  <a:cubicBezTo>
                    <a:pt x="27" y="9"/>
                    <a:pt x="27" y="9"/>
                    <a:pt x="27" y="9"/>
                  </a:cubicBezTo>
                  <a:cubicBezTo>
                    <a:pt x="26" y="9"/>
                    <a:pt x="25" y="9"/>
                    <a:pt x="24" y="9"/>
                  </a:cubicBezTo>
                  <a:cubicBezTo>
                    <a:pt x="15" y="9"/>
                    <a:pt x="9" y="15"/>
                    <a:pt x="9" y="25"/>
                  </a:cubicBezTo>
                  <a:cubicBezTo>
                    <a:pt x="9" y="50"/>
                    <a:pt x="9" y="50"/>
                    <a:pt x="9" y="50"/>
                  </a:cubicBezTo>
                  <a:cubicBezTo>
                    <a:pt x="0" y="50"/>
                    <a:pt x="0" y="50"/>
                    <a:pt x="0" y="50"/>
                  </a:cubicBezTo>
                  <a:cubicBezTo>
                    <a:pt x="0" y="0"/>
                    <a:pt x="0" y="0"/>
                    <a:pt x="0" y="0"/>
                  </a:cubicBezTo>
                  <a:cubicBezTo>
                    <a:pt x="8" y="0"/>
                    <a:pt x="8" y="0"/>
                    <a:pt x="8" y="0"/>
                  </a:cubicBezTo>
                  <a:cubicBezTo>
                    <a:pt x="8" y="9"/>
                    <a:pt x="8" y="9"/>
                    <a:pt x="8"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2" name="Google Shape;1332;p124"/>
            <p:cNvSpPr/>
            <p:nvPr/>
          </p:nvSpPr>
          <p:spPr>
            <a:xfrm>
              <a:off x="7310438" y="4981575"/>
              <a:ext cx="66675"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2" y="25"/>
                  </a:moveTo>
                  <a:cubicBezTo>
                    <a:pt x="42" y="15"/>
                    <a:pt x="35" y="8"/>
                    <a:pt x="26" y="8"/>
                  </a:cubicBezTo>
                  <a:cubicBezTo>
                    <a:pt x="16" y="8"/>
                    <a:pt x="9" y="15"/>
                    <a:pt x="9" y="25"/>
                  </a:cubicBezTo>
                  <a:cubicBezTo>
                    <a:pt x="9" y="36"/>
                    <a:pt x="16" y="43"/>
                    <a:pt x="26" y="43"/>
                  </a:cubicBezTo>
                  <a:cubicBezTo>
                    <a:pt x="35" y="43"/>
                    <a:pt x="42" y="36"/>
                    <a:pt x="42"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3" name="Google Shape;1333;p124"/>
            <p:cNvSpPr/>
            <p:nvPr/>
          </p:nvSpPr>
          <p:spPr>
            <a:xfrm>
              <a:off x="6108700" y="5173663"/>
              <a:ext cx="76200" cy="85725"/>
            </a:xfrm>
            <a:custGeom>
              <a:rect b="b" l="l" r="r" t="t"/>
              <a:pathLst>
                <a:path extrusionOk="0" h="67" w="60">
                  <a:moveTo>
                    <a:pt x="0" y="33"/>
                  </a:moveTo>
                  <a:cubicBezTo>
                    <a:pt x="0" y="14"/>
                    <a:pt x="15" y="0"/>
                    <a:pt x="35" y="0"/>
                  </a:cubicBezTo>
                  <a:cubicBezTo>
                    <a:pt x="45" y="0"/>
                    <a:pt x="54" y="3"/>
                    <a:pt x="60" y="10"/>
                  </a:cubicBezTo>
                  <a:cubicBezTo>
                    <a:pt x="54" y="16"/>
                    <a:pt x="54" y="16"/>
                    <a:pt x="54" y="16"/>
                  </a:cubicBezTo>
                  <a:cubicBezTo>
                    <a:pt x="49" y="10"/>
                    <a:pt x="42" y="8"/>
                    <a:pt x="35" y="8"/>
                  </a:cubicBezTo>
                  <a:cubicBezTo>
                    <a:pt x="20" y="8"/>
                    <a:pt x="9" y="19"/>
                    <a:pt x="9" y="33"/>
                  </a:cubicBezTo>
                  <a:cubicBezTo>
                    <a:pt x="9" y="48"/>
                    <a:pt x="20" y="59"/>
                    <a:pt x="35" y="59"/>
                  </a:cubicBezTo>
                  <a:cubicBezTo>
                    <a:pt x="42" y="59"/>
                    <a:pt x="49" y="56"/>
                    <a:pt x="54" y="51"/>
                  </a:cubicBezTo>
                  <a:cubicBezTo>
                    <a:pt x="60" y="57"/>
                    <a:pt x="60" y="57"/>
                    <a:pt x="60" y="57"/>
                  </a:cubicBezTo>
                  <a:cubicBezTo>
                    <a:pt x="54" y="64"/>
                    <a:pt x="45" y="67"/>
                    <a:pt x="35" y="67"/>
                  </a:cubicBezTo>
                  <a:cubicBezTo>
                    <a:pt x="15" y="67"/>
                    <a:pt x="0" y="53"/>
                    <a:pt x="0" y="3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4" name="Google Shape;1334;p124"/>
            <p:cNvSpPr/>
            <p:nvPr/>
          </p:nvSpPr>
          <p:spPr>
            <a:xfrm>
              <a:off x="6200775" y="5194300"/>
              <a:ext cx="34925" cy="63500"/>
            </a:xfrm>
            <a:custGeom>
              <a:rect b="b" l="l" r="r" t="t"/>
              <a:pathLst>
                <a:path extrusionOk="0" h="50" w="27">
                  <a:moveTo>
                    <a:pt x="27" y="0"/>
                  </a:moveTo>
                  <a:cubicBezTo>
                    <a:pt x="27" y="9"/>
                    <a:pt x="27" y="9"/>
                    <a:pt x="27" y="9"/>
                  </a:cubicBezTo>
                  <a:cubicBezTo>
                    <a:pt x="26" y="9"/>
                    <a:pt x="26" y="9"/>
                    <a:pt x="25" y="9"/>
                  </a:cubicBezTo>
                  <a:cubicBezTo>
                    <a:pt x="15" y="9"/>
                    <a:pt x="9" y="15"/>
                    <a:pt x="9" y="25"/>
                  </a:cubicBezTo>
                  <a:cubicBezTo>
                    <a:pt x="9" y="50"/>
                    <a:pt x="9" y="50"/>
                    <a:pt x="9" y="50"/>
                  </a:cubicBezTo>
                  <a:cubicBezTo>
                    <a:pt x="0" y="50"/>
                    <a:pt x="0" y="50"/>
                    <a:pt x="0" y="50"/>
                  </a:cubicBezTo>
                  <a:cubicBezTo>
                    <a:pt x="0" y="0"/>
                    <a:pt x="0" y="0"/>
                    <a:pt x="0" y="0"/>
                  </a:cubicBezTo>
                  <a:cubicBezTo>
                    <a:pt x="9" y="0"/>
                    <a:pt x="9" y="0"/>
                    <a:pt x="9" y="0"/>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5" name="Google Shape;1335;p124"/>
            <p:cNvSpPr/>
            <p:nvPr/>
          </p:nvSpPr>
          <p:spPr>
            <a:xfrm>
              <a:off x="6243638" y="5194300"/>
              <a:ext cx="65088"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3" y="25"/>
                  </a:moveTo>
                  <a:cubicBezTo>
                    <a:pt x="43" y="15"/>
                    <a:pt x="36" y="8"/>
                    <a:pt x="26" y="8"/>
                  </a:cubicBezTo>
                  <a:cubicBezTo>
                    <a:pt x="17" y="8"/>
                    <a:pt x="9" y="15"/>
                    <a:pt x="9" y="25"/>
                  </a:cubicBezTo>
                  <a:cubicBezTo>
                    <a:pt x="9" y="36"/>
                    <a:pt x="17" y="43"/>
                    <a:pt x="26" y="43"/>
                  </a:cubicBezTo>
                  <a:cubicBezTo>
                    <a:pt x="36" y="43"/>
                    <a:pt x="43" y="36"/>
                    <a:pt x="43"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6" name="Google Shape;1336;p124"/>
            <p:cNvSpPr/>
            <p:nvPr/>
          </p:nvSpPr>
          <p:spPr>
            <a:xfrm>
              <a:off x="5395913" y="5094288"/>
              <a:ext cx="65088" cy="85725"/>
            </a:xfrm>
            <a:custGeom>
              <a:rect b="b" l="l" r="r" t="t"/>
              <a:pathLst>
                <a:path extrusionOk="0" h="68" w="51">
                  <a:moveTo>
                    <a:pt x="0" y="59"/>
                  </a:moveTo>
                  <a:cubicBezTo>
                    <a:pt x="4" y="52"/>
                    <a:pt x="4" y="52"/>
                    <a:pt x="4" y="52"/>
                  </a:cubicBezTo>
                  <a:cubicBezTo>
                    <a:pt x="9" y="56"/>
                    <a:pt x="17" y="60"/>
                    <a:pt x="25" y="60"/>
                  </a:cubicBezTo>
                  <a:cubicBezTo>
                    <a:pt x="37" y="60"/>
                    <a:pt x="42" y="55"/>
                    <a:pt x="42" y="49"/>
                  </a:cubicBezTo>
                  <a:cubicBezTo>
                    <a:pt x="42" y="33"/>
                    <a:pt x="2" y="43"/>
                    <a:pt x="2" y="19"/>
                  </a:cubicBezTo>
                  <a:cubicBezTo>
                    <a:pt x="2" y="9"/>
                    <a:pt x="10" y="0"/>
                    <a:pt x="27" y="0"/>
                  </a:cubicBezTo>
                  <a:cubicBezTo>
                    <a:pt x="35" y="0"/>
                    <a:pt x="43" y="2"/>
                    <a:pt x="48" y="6"/>
                  </a:cubicBezTo>
                  <a:cubicBezTo>
                    <a:pt x="45" y="13"/>
                    <a:pt x="45" y="13"/>
                    <a:pt x="45" y="13"/>
                  </a:cubicBezTo>
                  <a:cubicBezTo>
                    <a:pt x="39" y="10"/>
                    <a:pt x="33" y="8"/>
                    <a:pt x="27" y="8"/>
                  </a:cubicBezTo>
                  <a:cubicBezTo>
                    <a:pt x="16" y="8"/>
                    <a:pt x="11" y="13"/>
                    <a:pt x="11" y="19"/>
                  </a:cubicBezTo>
                  <a:cubicBezTo>
                    <a:pt x="11" y="35"/>
                    <a:pt x="51" y="25"/>
                    <a:pt x="51" y="49"/>
                  </a:cubicBezTo>
                  <a:cubicBezTo>
                    <a:pt x="51" y="59"/>
                    <a:pt x="43" y="68"/>
                    <a:pt x="25" y="68"/>
                  </a:cubicBezTo>
                  <a:cubicBezTo>
                    <a:pt x="15" y="68"/>
                    <a:pt x="5" y="64"/>
                    <a:pt x="0" y="5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7" name="Google Shape;1337;p124"/>
            <p:cNvSpPr/>
            <p:nvPr/>
          </p:nvSpPr>
          <p:spPr>
            <a:xfrm>
              <a:off x="5476875" y="5114925"/>
              <a:ext cx="58738" cy="63500"/>
            </a:xfrm>
            <a:custGeom>
              <a:rect b="b" l="l" r="r" t="t"/>
              <a:pathLst>
                <a:path extrusionOk="0" h="50" w="47">
                  <a:moveTo>
                    <a:pt x="47" y="0"/>
                  </a:moveTo>
                  <a:cubicBezTo>
                    <a:pt x="47" y="50"/>
                    <a:pt x="47" y="50"/>
                    <a:pt x="47" y="50"/>
                  </a:cubicBezTo>
                  <a:cubicBezTo>
                    <a:pt x="39" y="50"/>
                    <a:pt x="39" y="50"/>
                    <a:pt x="39" y="50"/>
                  </a:cubicBezTo>
                  <a:cubicBezTo>
                    <a:pt x="39" y="42"/>
                    <a:pt x="39" y="42"/>
                    <a:pt x="39" y="42"/>
                  </a:cubicBezTo>
                  <a:cubicBezTo>
                    <a:pt x="35" y="48"/>
                    <a:pt x="29" y="50"/>
                    <a:pt x="22" y="50"/>
                  </a:cubicBezTo>
                  <a:cubicBezTo>
                    <a:pt x="9" y="50"/>
                    <a:pt x="0" y="43"/>
                    <a:pt x="0" y="29"/>
                  </a:cubicBezTo>
                  <a:cubicBezTo>
                    <a:pt x="0" y="0"/>
                    <a:pt x="0" y="0"/>
                    <a:pt x="0" y="0"/>
                  </a:cubicBezTo>
                  <a:cubicBezTo>
                    <a:pt x="9" y="0"/>
                    <a:pt x="9" y="0"/>
                    <a:pt x="9" y="0"/>
                  </a:cubicBezTo>
                  <a:cubicBezTo>
                    <a:pt x="9" y="28"/>
                    <a:pt x="9" y="28"/>
                    <a:pt x="9" y="28"/>
                  </a:cubicBezTo>
                  <a:cubicBezTo>
                    <a:pt x="9" y="37"/>
                    <a:pt x="14" y="42"/>
                    <a:pt x="23" y="42"/>
                  </a:cubicBezTo>
                  <a:cubicBezTo>
                    <a:pt x="32" y="42"/>
                    <a:pt x="38" y="36"/>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8" name="Google Shape;1338;p124"/>
            <p:cNvSpPr/>
            <p:nvPr/>
          </p:nvSpPr>
          <p:spPr>
            <a:xfrm>
              <a:off x="5548313" y="5100638"/>
              <a:ext cx="46038" cy="77788"/>
            </a:xfrm>
            <a:custGeom>
              <a:rect b="b" l="l" r="r" t="t"/>
              <a:pathLst>
                <a:path extrusionOk="0" h="61" w="36">
                  <a:moveTo>
                    <a:pt x="36" y="58"/>
                  </a:moveTo>
                  <a:cubicBezTo>
                    <a:pt x="33" y="60"/>
                    <a:pt x="29" y="61"/>
                    <a:pt x="25" y="61"/>
                  </a:cubicBezTo>
                  <a:cubicBezTo>
                    <a:pt x="14" y="61"/>
                    <a:pt x="9" y="56"/>
                    <a:pt x="9" y="46"/>
                  </a:cubicBezTo>
                  <a:cubicBezTo>
                    <a:pt x="9" y="18"/>
                    <a:pt x="9" y="18"/>
                    <a:pt x="9" y="18"/>
                  </a:cubicBezTo>
                  <a:cubicBezTo>
                    <a:pt x="0" y="18"/>
                    <a:pt x="0" y="18"/>
                    <a:pt x="0" y="18"/>
                  </a:cubicBezTo>
                  <a:cubicBezTo>
                    <a:pt x="0" y="11"/>
                    <a:pt x="0" y="11"/>
                    <a:pt x="0" y="11"/>
                  </a:cubicBezTo>
                  <a:cubicBezTo>
                    <a:pt x="9" y="11"/>
                    <a:pt x="9" y="11"/>
                    <a:pt x="9" y="11"/>
                  </a:cubicBezTo>
                  <a:cubicBezTo>
                    <a:pt x="9" y="0"/>
                    <a:pt x="9" y="0"/>
                    <a:pt x="9" y="0"/>
                  </a:cubicBezTo>
                  <a:cubicBezTo>
                    <a:pt x="18" y="0"/>
                    <a:pt x="18" y="0"/>
                    <a:pt x="18" y="0"/>
                  </a:cubicBezTo>
                  <a:cubicBezTo>
                    <a:pt x="18" y="11"/>
                    <a:pt x="18" y="11"/>
                    <a:pt x="18" y="11"/>
                  </a:cubicBezTo>
                  <a:cubicBezTo>
                    <a:pt x="32" y="11"/>
                    <a:pt x="32" y="11"/>
                    <a:pt x="32" y="11"/>
                  </a:cubicBezTo>
                  <a:cubicBezTo>
                    <a:pt x="32" y="18"/>
                    <a:pt x="32" y="18"/>
                    <a:pt x="32" y="18"/>
                  </a:cubicBezTo>
                  <a:cubicBezTo>
                    <a:pt x="18" y="18"/>
                    <a:pt x="18" y="18"/>
                    <a:pt x="18" y="18"/>
                  </a:cubicBezTo>
                  <a:cubicBezTo>
                    <a:pt x="18" y="45"/>
                    <a:pt x="18" y="45"/>
                    <a:pt x="18" y="45"/>
                  </a:cubicBezTo>
                  <a:cubicBezTo>
                    <a:pt x="18" y="51"/>
                    <a:pt x="21" y="54"/>
                    <a:pt x="26" y="54"/>
                  </a:cubicBezTo>
                  <a:cubicBezTo>
                    <a:pt x="28" y="54"/>
                    <a:pt x="31" y="53"/>
                    <a:pt x="33" y="51"/>
                  </a:cubicBezTo>
                  <a:lnTo>
                    <a:pt x="36"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39" name="Google Shape;1339;p124"/>
          <p:cNvGrpSpPr/>
          <p:nvPr/>
        </p:nvGrpSpPr>
        <p:grpSpPr>
          <a:xfrm>
            <a:off x="5248655" y="1744744"/>
            <a:ext cx="5689584" cy="3268172"/>
            <a:chOff x="5248655" y="1744744"/>
            <a:chExt cx="5689584" cy="3268172"/>
          </a:xfrm>
        </p:grpSpPr>
        <p:sp>
          <p:nvSpPr>
            <p:cNvPr id="1340" name="Google Shape;1340;p124"/>
            <p:cNvSpPr/>
            <p:nvPr/>
          </p:nvSpPr>
          <p:spPr>
            <a:xfrm>
              <a:off x="5276224" y="2297264"/>
              <a:ext cx="602571" cy="601685"/>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1341" name="Google Shape;1341;p124"/>
            <p:cNvSpPr/>
            <p:nvPr/>
          </p:nvSpPr>
          <p:spPr>
            <a:xfrm>
              <a:off x="5724496" y="2492952"/>
              <a:ext cx="875371" cy="874141"/>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1342" name="Google Shape;1342;p124"/>
            <p:cNvSpPr/>
            <p:nvPr/>
          </p:nvSpPr>
          <p:spPr>
            <a:xfrm>
              <a:off x="5248655" y="2440395"/>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17%</a:t>
              </a:r>
              <a:endParaRPr/>
            </a:p>
          </p:txBody>
        </p:sp>
        <p:sp>
          <p:nvSpPr>
            <p:cNvPr id="1343" name="Google Shape;1343;p124"/>
            <p:cNvSpPr/>
            <p:nvPr/>
          </p:nvSpPr>
          <p:spPr>
            <a:xfrm>
              <a:off x="5833344" y="2772309"/>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30%</a:t>
              </a:r>
              <a:endParaRPr/>
            </a:p>
          </p:txBody>
        </p:sp>
        <p:sp>
          <p:nvSpPr>
            <p:cNvPr id="1344" name="Google Shape;1344;p124"/>
            <p:cNvSpPr/>
            <p:nvPr/>
          </p:nvSpPr>
          <p:spPr>
            <a:xfrm>
              <a:off x="8777230" y="1744744"/>
              <a:ext cx="882210" cy="88098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1345" name="Google Shape;1345;p124"/>
            <p:cNvSpPr/>
            <p:nvPr/>
          </p:nvSpPr>
          <p:spPr>
            <a:xfrm>
              <a:off x="9474174" y="2188754"/>
              <a:ext cx="657672" cy="656787"/>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1346" name="Google Shape;1346;p124"/>
            <p:cNvSpPr/>
            <p:nvPr/>
          </p:nvSpPr>
          <p:spPr>
            <a:xfrm>
              <a:off x="9474174" y="2359415"/>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30%</a:t>
              </a:r>
              <a:endParaRPr/>
            </a:p>
          </p:txBody>
        </p:sp>
        <p:sp>
          <p:nvSpPr>
            <p:cNvPr id="1347" name="Google Shape;1347;p124"/>
            <p:cNvSpPr/>
            <p:nvPr/>
          </p:nvSpPr>
          <p:spPr>
            <a:xfrm>
              <a:off x="7045246" y="3402654"/>
              <a:ext cx="882210" cy="88098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1348" name="Google Shape;1348;p124"/>
            <p:cNvSpPr/>
            <p:nvPr/>
          </p:nvSpPr>
          <p:spPr>
            <a:xfrm>
              <a:off x="6746448" y="3960760"/>
              <a:ext cx="657672" cy="656787"/>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55663"/>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1349" name="Google Shape;1349;p124"/>
            <p:cNvSpPr/>
            <p:nvPr/>
          </p:nvSpPr>
          <p:spPr>
            <a:xfrm>
              <a:off x="7157500" y="3685412"/>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rgbClr val="FFFFFF"/>
                  </a:solidFill>
                  <a:latin typeface="Montserrat"/>
                  <a:ea typeface="Montserrat"/>
                  <a:cs typeface="Montserrat"/>
                  <a:sym typeface="Montserrat"/>
                </a:rPr>
                <a:t>70%</a:t>
              </a:r>
              <a:endParaRPr b="1" sz="1600">
                <a:solidFill>
                  <a:srgbClr val="FFFFFF"/>
                </a:solidFill>
                <a:latin typeface="Montserrat"/>
                <a:ea typeface="Montserrat"/>
                <a:cs typeface="Montserrat"/>
                <a:sym typeface="Montserrat"/>
              </a:endParaRPr>
            </a:p>
          </p:txBody>
        </p:sp>
        <p:sp>
          <p:nvSpPr>
            <p:cNvPr id="1350" name="Google Shape;1350;p124"/>
            <p:cNvSpPr/>
            <p:nvPr/>
          </p:nvSpPr>
          <p:spPr>
            <a:xfrm>
              <a:off x="6746448" y="4131422"/>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rgbClr val="FFFFFF"/>
                  </a:solidFill>
                  <a:latin typeface="Montserrat"/>
                  <a:ea typeface="Montserrat"/>
                  <a:cs typeface="Montserrat"/>
                  <a:sym typeface="Montserrat"/>
                </a:rPr>
                <a:t>10%</a:t>
              </a:r>
              <a:endParaRPr/>
            </a:p>
          </p:txBody>
        </p:sp>
        <p:sp>
          <p:nvSpPr>
            <p:cNvPr id="1351" name="Google Shape;1351;p124"/>
            <p:cNvSpPr/>
            <p:nvPr/>
          </p:nvSpPr>
          <p:spPr>
            <a:xfrm>
              <a:off x="9749580" y="3341422"/>
              <a:ext cx="882210" cy="88098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1352" name="Google Shape;1352;p124"/>
            <p:cNvSpPr/>
            <p:nvPr/>
          </p:nvSpPr>
          <p:spPr>
            <a:xfrm>
              <a:off x="10280567" y="3891812"/>
              <a:ext cx="657672" cy="656787"/>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1353" name="Google Shape;1353;p124"/>
            <p:cNvSpPr/>
            <p:nvPr/>
          </p:nvSpPr>
          <p:spPr>
            <a:xfrm>
              <a:off x="9861834" y="3624180"/>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90%</a:t>
              </a:r>
              <a:endParaRPr/>
            </a:p>
          </p:txBody>
        </p:sp>
        <p:sp>
          <p:nvSpPr>
            <p:cNvPr id="1354" name="Google Shape;1354;p124"/>
            <p:cNvSpPr/>
            <p:nvPr/>
          </p:nvSpPr>
          <p:spPr>
            <a:xfrm>
              <a:off x="10280567" y="4062473"/>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7%</a:t>
              </a:r>
              <a:endParaRPr/>
            </a:p>
          </p:txBody>
        </p:sp>
        <p:sp>
          <p:nvSpPr>
            <p:cNvPr id="1355" name="Google Shape;1355;p124"/>
            <p:cNvSpPr/>
            <p:nvPr/>
          </p:nvSpPr>
          <p:spPr>
            <a:xfrm>
              <a:off x="8430095" y="4283616"/>
              <a:ext cx="729300" cy="729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356" name="Google Shape;1356;p124"/>
          <p:cNvPicPr preferRelativeResize="0"/>
          <p:nvPr/>
        </p:nvPicPr>
        <p:blipFill rotWithShape="1">
          <a:blip r:embed="rId3">
            <a:alphaModFix/>
          </a:blip>
          <a:srcRect b="0" l="0" r="0" t="0"/>
          <a:stretch/>
        </p:blipFill>
        <p:spPr>
          <a:xfrm>
            <a:off x="8930363" y="1916325"/>
            <a:ext cx="559810" cy="559810"/>
          </a:xfrm>
          <a:prstGeom prst="rect">
            <a:avLst/>
          </a:prstGeom>
          <a:noFill/>
          <a:ln>
            <a:noFill/>
          </a:ln>
        </p:spPr>
      </p:pic>
      <p:pic>
        <p:nvPicPr>
          <p:cNvPr id="1357" name="Google Shape;1357;p124"/>
          <p:cNvPicPr preferRelativeResize="0"/>
          <p:nvPr/>
        </p:nvPicPr>
        <p:blipFill rotWithShape="1">
          <a:blip r:embed="rId4">
            <a:alphaModFix/>
          </a:blip>
          <a:srcRect b="0" l="0" r="0" t="0"/>
          <a:stretch/>
        </p:blipFill>
        <p:spPr>
          <a:xfrm>
            <a:off x="8513603" y="4371706"/>
            <a:ext cx="559810" cy="559810"/>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White 1">
  <p:cSld name="25_Title White 1">
    <p:spTree>
      <p:nvGrpSpPr>
        <p:cNvPr id="1358" name="Shape 1358"/>
        <p:cNvGrpSpPr/>
        <p:nvPr/>
      </p:nvGrpSpPr>
      <p:grpSpPr>
        <a:xfrm>
          <a:off x="0" y="0"/>
          <a:ext cx="0" cy="0"/>
          <a:chOff x="0" y="0"/>
          <a:chExt cx="0" cy="0"/>
        </a:xfrm>
      </p:grpSpPr>
      <p:sp>
        <p:nvSpPr>
          <p:cNvPr id="1359" name="Google Shape;1359;p125"/>
          <p:cNvSpPr txBox="1"/>
          <p:nvPr>
            <p:ph type="title"/>
          </p:nvPr>
        </p:nvSpPr>
        <p:spPr>
          <a:xfrm>
            <a:off x="468382" y="404546"/>
            <a:ext cx="4036800" cy="10908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60" name="Google Shape;1360;p125"/>
          <p:cNvSpPr txBox="1"/>
          <p:nvPr>
            <p:ph idx="1" type="body"/>
          </p:nvPr>
        </p:nvSpPr>
        <p:spPr>
          <a:xfrm>
            <a:off x="468382" y="1741166"/>
            <a:ext cx="4036800" cy="877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61" name="Google Shape;1361;p125"/>
          <p:cNvSpPr/>
          <p:nvPr/>
        </p:nvSpPr>
        <p:spPr>
          <a:xfrm>
            <a:off x="468382" y="3160187"/>
            <a:ext cx="1450500" cy="1005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2" name="Google Shape;1362;p125"/>
          <p:cNvSpPr txBox="1"/>
          <p:nvPr/>
        </p:nvSpPr>
        <p:spPr>
          <a:xfrm>
            <a:off x="572443" y="3123806"/>
            <a:ext cx="1290000" cy="106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800"/>
              <a:buFont typeface="Arial"/>
              <a:buNone/>
            </a:pPr>
            <a:r>
              <a:rPr b="0" lang="en" sz="4800">
                <a:solidFill>
                  <a:schemeClr val="lt1"/>
                </a:solidFill>
                <a:latin typeface="Montserrat"/>
                <a:ea typeface="Montserrat"/>
                <a:cs typeface="Montserrat"/>
                <a:sym typeface="Montserrat"/>
              </a:rPr>
              <a:t>90</a:t>
            </a:r>
            <a:r>
              <a:rPr b="0" lang="en" sz="1800">
                <a:solidFill>
                  <a:schemeClr val="lt1"/>
                </a:solidFill>
                <a:latin typeface="Montserrat"/>
                <a:ea typeface="Montserrat"/>
                <a:cs typeface="Montserrat"/>
                <a:sym typeface="Montserrat"/>
              </a:rPr>
              <a:t>%</a:t>
            </a:r>
            <a:endParaRPr b="0" sz="2800">
              <a:solidFill>
                <a:schemeClr val="lt1"/>
              </a:solidFill>
              <a:latin typeface="Montserrat"/>
              <a:ea typeface="Montserrat"/>
              <a:cs typeface="Montserrat"/>
              <a:sym typeface="Montserrat"/>
            </a:endParaRPr>
          </a:p>
        </p:txBody>
      </p:sp>
      <p:sp>
        <p:nvSpPr>
          <p:cNvPr id="1363" name="Google Shape;1363;p125"/>
          <p:cNvSpPr/>
          <p:nvPr/>
        </p:nvSpPr>
        <p:spPr>
          <a:xfrm>
            <a:off x="468382" y="4448212"/>
            <a:ext cx="1450500" cy="1005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4" name="Google Shape;1364;p125"/>
          <p:cNvSpPr txBox="1"/>
          <p:nvPr/>
        </p:nvSpPr>
        <p:spPr>
          <a:xfrm>
            <a:off x="572443" y="4411831"/>
            <a:ext cx="1290000" cy="106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800"/>
              <a:buFont typeface="Arial"/>
              <a:buNone/>
            </a:pPr>
            <a:r>
              <a:rPr b="0" lang="en" sz="4800">
                <a:solidFill>
                  <a:schemeClr val="lt1"/>
                </a:solidFill>
                <a:latin typeface="Montserrat"/>
                <a:ea typeface="Montserrat"/>
                <a:cs typeface="Montserrat"/>
                <a:sym typeface="Montserrat"/>
              </a:rPr>
              <a:t>90</a:t>
            </a:r>
            <a:r>
              <a:rPr b="0" lang="en" sz="1800">
                <a:solidFill>
                  <a:schemeClr val="lt1"/>
                </a:solidFill>
                <a:latin typeface="Montserrat"/>
                <a:ea typeface="Montserrat"/>
                <a:cs typeface="Montserrat"/>
                <a:sym typeface="Montserrat"/>
              </a:rPr>
              <a:t>%</a:t>
            </a:r>
            <a:endParaRPr b="0" sz="2800">
              <a:solidFill>
                <a:schemeClr val="lt1"/>
              </a:solidFill>
              <a:latin typeface="Montserrat"/>
              <a:ea typeface="Montserrat"/>
              <a:cs typeface="Montserrat"/>
              <a:sym typeface="Montserrat"/>
            </a:endParaRPr>
          </a:p>
        </p:txBody>
      </p:sp>
      <p:sp>
        <p:nvSpPr>
          <p:cNvPr id="1365" name="Google Shape;1365;p125"/>
          <p:cNvSpPr txBox="1"/>
          <p:nvPr>
            <p:ph idx="2" type="body"/>
          </p:nvPr>
        </p:nvSpPr>
        <p:spPr>
          <a:xfrm>
            <a:off x="2022896" y="3270566"/>
            <a:ext cx="2965500" cy="316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66" name="Google Shape;1366;p125"/>
          <p:cNvSpPr txBox="1"/>
          <p:nvPr>
            <p:ph idx="3" type="body"/>
          </p:nvPr>
        </p:nvSpPr>
        <p:spPr>
          <a:xfrm>
            <a:off x="2022896" y="3616007"/>
            <a:ext cx="2965500" cy="49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67" name="Google Shape;1367;p125"/>
          <p:cNvSpPr txBox="1"/>
          <p:nvPr>
            <p:ph idx="4" type="body"/>
          </p:nvPr>
        </p:nvSpPr>
        <p:spPr>
          <a:xfrm>
            <a:off x="2022896" y="4548759"/>
            <a:ext cx="2965500" cy="316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68" name="Google Shape;1368;p125"/>
          <p:cNvSpPr txBox="1"/>
          <p:nvPr>
            <p:ph idx="5" type="body"/>
          </p:nvPr>
        </p:nvSpPr>
        <p:spPr>
          <a:xfrm>
            <a:off x="2022896" y="4894200"/>
            <a:ext cx="2965500" cy="49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grpSp>
        <p:nvGrpSpPr>
          <p:cNvPr id="1369" name="Google Shape;1369;p125"/>
          <p:cNvGrpSpPr/>
          <p:nvPr/>
        </p:nvGrpSpPr>
        <p:grpSpPr>
          <a:xfrm>
            <a:off x="5833400" y="1147653"/>
            <a:ext cx="5544882" cy="4387675"/>
            <a:chOff x="2833687" y="919163"/>
            <a:chExt cx="6534152" cy="5170486"/>
          </a:xfrm>
        </p:grpSpPr>
        <p:sp>
          <p:nvSpPr>
            <p:cNvPr id="1370" name="Google Shape;1370;p125"/>
            <p:cNvSpPr/>
            <p:nvPr/>
          </p:nvSpPr>
          <p:spPr>
            <a:xfrm>
              <a:off x="2838450" y="923925"/>
              <a:ext cx="6526200" cy="5162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1" name="Google Shape;1371;p125"/>
            <p:cNvSpPr/>
            <p:nvPr/>
          </p:nvSpPr>
          <p:spPr>
            <a:xfrm>
              <a:off x="5445125" y="4784725"/>
              <a:ext cx="1588" cy="0"/>
            </a:xfrm>
            <a:custGeom>
              <a:rect b="b" l="l" r="r" t="t"/>
              <a:pathLst>
                <a:path extrusionOk="0" h="120000" w="1">
                  <a:moveTo>
                    <a:pt x="0" y="0"/>
                  </a:moveTo>
                  <a:cubicBezTo>
                    <a:pt x="0" y="0"/>
                    <a:pt x="0" y="0"/>
                    <a:pt x="0" y="0"/>
                  </a:cubicBezTo>
                  <a:cubicBezTo>
                    <a:pt x="1" y="0"/>
                    <a:pt x="0" y="0"/>
                    <a:pt x="0" y="0"/>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2" name="Google Shape;1372;p125"/>
            <p:cNvSpPr/>
            <p:nvPr/>
          </p:nvSpPr>
          <p:spPr>
            <a:xfrm>
              <a:off x="5961063" y="2459038"/>
              <a:ext cx="652463" cy="687388"/>
            </a:xfrm>
            <a:custGeom>
              <a:rect b="b" l="l" r="r" t="t"/>
              <a:pathLst>
                <a:path extrusionOk="0" h="539" w="512">
                  <a:moveTo>
                    <a:pt x="499" y="203"/>
                  </a:moveTo>
                  <a:cubicBezTo>
                    <a:pt x="499" y="203"/>
                    <a:pt x="499" y="202"/>
                    <a:pt x="498" y="201"/>
                  </a:cubicBezTo>
                  <a:cubicBezTo>
                    <a:pt x="495" y="197"/>
                    <a:pt x="492" y="193"/>
                    <a:pt x="489" y="189"/>
                  </a:cubicBezTo>
                  <a:cubicBezTo>
                    <a:pt x="487" y="187"/>
                    <a:pt x="485" y="184"/>
                    <a:pt x="483" y="181"/>
                  </a:cubicBezTo>
                  <a:cubicBezTo>
                    <a:pt x="483" y="181"/>
                    <a:pt x="482" y="180"/>
                    <a:pt x="482" y="180"/>
                  </a:cubicBezTo>
                  <a:cubicBezTo>
                    <a:pt x="481" y="179"/>
                    <a:pt x="480" y="178"/>
                    <a:pt x="479" y="177"/>
                  </a:cubicBezTo>
                  <a:cubicBezTo>
                    <a:pt x="467" y="165"/>
                    <a:pt x="455" y="153"/>
                    <a:pt x="443" y="141"/>
                  </a:cubicBezTo>
                  <a:cubicBezTo>
                    <a:pt x="440" y="141"/>
                    <a:pt x="437" y="141"/>
                    <a:pt x="433" y="141"/>
                  </a:cubicBezTo>
                  <a:cubicBezTo>
                    <a:pt x="406" y="141"/>
                    <a:pt x="378" y="141"/>
                    <a:pt x="350" y="141"/>
                  </a:cubicBezTo>
                  <a:cubicBezTo>
                    <a:pt x="348" y="141"/>
                    <a:pt x="347" y="140"/>
                    <a:pt x="346" y="139"/>
                  </a:cubicBezTo>
                  <a:cubicBezTo>
                    <a:pt x="345" y="138"/>
                    <a:pt x="345" y="137"/>
                    <a:pt x="344" y="135"/>
                  </a:cubicBezTo>
                  <a:cubicBezTo>
                    <a:pt x="335" y="120"/>
                    <a:pt x="327" y="105"/>
                    <a:pt x="318" y="89"/>
                  </a:cubicBezTo>
                  <a:cubicBezTo>
                    <a:pt x="317" y="88"/>
                    <a:pt x="316" y="86"/>
                    <a:pt x="316" y="85"/>
                  </a:cubicBezTo>
                  <a:cubicBezTo>
                    <a:pt x="316" y="85"/>
                    <a:pt x="315" y="84"/>
                    <a:pt x="314" y="83"/>
                  </a:cubicBezTo>
                  <a:cubicBezTo>
                    <a:pt x="310" y="79"/>
                    <a:pt x="305" y="75"/>
                    <a:pt x="301" y="71"/>
                  </a:cubicBezTo>
                  <a:cubicBezTo>
                    <a:pt x="287" y="59"/>
                    <a:pt x="273" y="46"/>
                    <a:pt x="258" y="33"/>
                  </a:cubicBezTo>
                  <a:cubicBezTo>
                    <a:pt x="251" y="25"/>
                    <a:pt x="242" y="19"/>
                    <a:pt x="235" y="11"/>
                  </a:cubicBezTo>
                  <a:cubicBezTo>
                    <a:pt x="233" y="8"/>
                    <a:pt x="230" y="5"/>
                    <a:pt x="228" y="2"/>
                  </a:cubicBezTo>
                  <a:cubicBezTo>
                    <a:pt x="214" y="2"/>
                    <a:pt x="199" y="2"/>
                    <a:pt x="185" y="1"/>
                  </a:cubicBezTo>
                  <a:cubicBezTo>
                    <a:pt x="176" y="1"/>
                    <a:pt x="167" y="1"/>
                    <a:pt x="157" y="1"/>
                  </a:cubicBezTo>
                  <a:cubicBezTo>
                    <a:pt x="152" y="0"/>
                    <a:pt x="147" y="1"/>
                    <a:pt x="142" y="0"/>
                  </a:cubicBezTo>
                  <a:cubicBezTo>
                    <a:pt x="142" y="0"/>
                    <a:pt x="141" y="0"/>
                    <a:pt x="141" y="0"/>
                  </a:cubicBezTo>
                  <a:cubicBezTo>
                    <a:pt x="141" y="0"/>
                    <a:pt x="141" y="0"/>
                    <a:pt x="141" y="0"/>
                  </a:cubicBezTo>
                  <a:cubicBezTo>
                    <a:pt x="140" y="0"/>
                    <a:pt x="138" y="1"/>
                    <a:pt x="136" y="1"/>
                  </a:cubicBezTo>
                  <a:cubicBezTo>
                    <a:pt x="130" y="2"/>
                    <a:pt x="123" y="3"/>
                    <a:pt x="116" y="4"/>
                  </a:cubicBezTo>
                  <a:cubicBezTo>
                    <a:pt x="88" y="9"/>
                    <a:pt x="60" y="13"/>
                    <a:pt x="32" y="18"/>
                  </a:cubicBezTo>
                  <a:cubicBezTo>
                    <a:pt x="32" y="21"/>
                    <a:pt x="32" y="24"/>
                    <a:pt x="32" y="28"/>
                  </a:cubicBezTo>
                  <a:cubicBezTo>
                    <a:pt x="32" y="28"/>
                    <a:pt x="32" y="28"/>
                    <a:pt x="32" y="28"/>
                  </a:cubicBezTo>
                  <a:cubicBezTo>
                    <a:pt x="32" y="28"/>
                    <a:pt x="32" y="28"/>
                    <a:pt x="32" y="28"/>
                  </a:cubicBezTo>
                  <a:cubicBezTo>
                    <a:pt x="33" y="31"/>
                    <a:pt x="34" y="33"/>
                    <a:pt x="35" y="36"/>
                  </a:cubicBezTo>
                  <a:cubicBezTo>
                    <a:pt x="37" y="39"/>
                    <a:pt x="39" y="43"/>
                    <a:pt x="40" y="47"/>
                  </a:cubicBezTo>
                  <a:cubicBezTo>
                    <a:pt x="41" y="50"/>
                    <a:pt x="41" y="55"/>
                    <a:pt x="41" y="59"/>
                  </a:cubicBezTo>
                  <a:cubicBezTo>
                    <a:pt x="41" y="62"/>
                    <a:pt x="41" y="65"/>
                    <a:pt x="39" y="68"/>
                  </a:cubicBezTo>
                  <a:cubicBezTo>
                    <a:pt x="38" y="70"/>
                    <a:pt x="35" y="72"/>
                    <a:pt x="34" y="73"/>
                  </a:cubicBezTo>
                  <a:cubicBezTo>
                    <a:pt x="23" y="84"/>
                    <a:pt x="11" y="95"/>
                    <a:pt x="0" y="105"/>
                  </a:cubicBezTo>
                  <a:cubicBezTo>
                    <a:pt x="8" y="116"/>
                    <a:pt x="16" y="127"/>
                    <a:pt x="24" y="138"/>
                  </a:cubicBezTo>
                  <a:cubicBezTo>
                    <a:pt x="32" y="138"/>
                    <a:pt x="40" y="138"/>
                    <a:pt x="49" y="138"/>
                  </a:cubicBezTo>
                  <a:cubicBezTo>
                    <a:pt x="51" y="138"/>
                    <a:pt x="53" y="138"/>
                    <a:pt x="55" y="140"/>
                  </a:cubicBezTo>
                  <a:cubicBezTo>
                    <a:pt x="58" y="142"/>
                    <a:pt x="61" y="145"/>
                    <a:pt x="64" y="148"/>
                  </a:cubicBezTo>
                  <a:cubicBezTo>
                    <a:pt x="68" y="151"/>
                    <a:pt x="71" y="154"/>
                    <a:pt x="75" y="157"/>
                  </a:cubicBezTo>
                  <a:cubicBezTo>
                    <a:pt x="77" y="159"/>
                    <a:pt x="79" y="160"/>
                    <a:pt x="80" y="163"/>
                  </a:cubicBezTo>
                  <a:cubicBezTo>
                    <a:pt x="80" y="170"/>
                    <a:pt x="80" y="178"/>
                    <a:pt x="80" y="185"/>
                  </a:cubicBezTo>
                  <a:cubicBezTo>
                    <a:pt x="80" y="191"/>
                    <a:pt x="80" y="198"/>
                    <a:pt x="80" y="204"/>
                  </a:cubicBezTo>
                  <a:cubicBezTo>
                    <a:pt x="87" y="212"/>
                    <a:pt x="95" y="219"/>
                    <a:pt x="103" y="227"/>
                  </a:cubicBezTo>
                  <a:cubicBezTo>
                    <a:pt x="107" y="227"/>
                    <a:pt x="111" y="227"/>
                    <a:pt x="115" y="227"/>
                  </a:cubicBezTo>
                  <a:cubicBezTo>
                    <a:pt x="118" y="227"/>
                    <a:pt x="123" y="226"/>
                    <a:pt x="126" y="229"/>
                  </a:cubicBezTo>
                  <a:cubicBezTo>
                    <a:pt x="129" y="231"/>
                    <a:pt x="132" y="235"/>
                    <a:pt x="135" y="237"/>
                  </a:cubicBezTo>
                  <a:cubicBezTo>
                    <a:pt x="138" y="240"/>
                    <a:pt x="141" y="244"/>
                    <a:pt x="144" y="247"/>
                  </a:cubicBezTo>
                  <a:cubicBezTo>
                    <a:pt x="146" y="249"/>
                    <a:pt x="146" y="252"/>
                    <a:pt x="146" y="255"/>
                  </a:cubicBezTo>
                  <a:cubicBezTo>
                    <a:pt x="146" y="260"/>
                    <a:pt x="146" y="265"/>
                    <a:pt x="146" y="269"/>
                  </a:cubicBezTo>
                  <a:cubicBezTo>
                    <a:pt x="145" y="272"/>
                    <a:pt x="144" y="273"/>
                    <a:pt x="142" y="275"/>
                  </a:cubicBezTo>
                  <a:cubicBezTo>
                    <a:pt x="139" y="279"/>
                    <a:pt x="136" y="282"/>
                    <a:pt x="133" y="286"/>
                  </a:cubicBezTo>
                  <a:cubicBezTo>
                    <a:pt x="129" y="291"/>
                    <a:pt x="124" y="297"/>
                    <a:pt x="120" y="302"/>
                  </a:cubicBezTo>
                  <a:cubicBezTo>
                    <a:pt x="119" y="312"/>
                    <a:pt x="119" y="322"/>
                    <a:pt x="119" y="333"/>
                  </a:cubicBezTo>
                  <a:cubicBezTo>
                    <a:pt x="119" y="345"/>
                    <a:pt x="119" y="358"/>
                    <a:pt x="119" y="370"/>
                  </a:cubicBezTo>
                  <a:cubicBezTo>
                    <a:pt x="119" y="373"/>
                    <a:pt x="119" y="375"/>
                    <a:pt x="117" y="377"/>
                  </a:cubicBezTo>
                  <a:cubicBezTo>
                    <a:pt x="114" y="380"/>
                    <a:pt x="110" y="382"/>
                    <a:pt x="107" y="385"/>
                  </a:cubicBezTo>
                  <a:cubicBezTo>
                    <a:pt x="96" y="393"/>
                    <a:pt x="86" y="401"/>
                    <a:pt x="75" y="410"/>
                  </a:cubicBezTo>
                  <a:cubicBezTo>
                    <a:pt x="73" y="412"/>
                    <a:pt x="71" y="414"/>
                    <a:pt x="67" y="414"/>
                  </a:cubicBezTo>
                  <a:cubicBezTo>
                    <a:pt x="63" y="415"/>
                    <a:pt x="58" y="414"/>
                    <a:pt x="53" y="414"/>
                  </a:cubicBezTo>
                  <a:cubicBezTo>
                    <a:pt x="49" y="417"/>
                    <a:pt x="46" y="421"/>
                    <a:pt x="42" y="424"/>
                  </a:cubicBezTo>
                  <a:cubicBezTo>
                    <a:pt x="54" y="436"/>
                    <a:pt x="66" y="449"/>
                    <a:pt x="78" y="461"/>
                  </a:cubicBezTo>
                  <a:cubicBezTo>
                    <a:pt x="81" y="461"/>
                    <a:pt x="84" y="461"/>
                    <a:pt x="87" y="461"/>
                  </a:cubicBezTo>
                  <a:cubicBezTo>
                    <a:pt x="89" y="461"/>
                    <a:pt x="91" y="463"/>
                    <a:pt x="93" y="465"/>
                  </a:cubicBezTo>
                  <a:cubicBezTo>
                    <a:pt x="99" y="470"/>
                    <a:pt x="105" y="475"/>
                    <a:pt x="111" y="481"/>
                  </a:cubicBezTo>
                  <a:cubicBezTo>
                    <a:pt x="115" y="484"/>
                    <a:pt x="118" y="486"/>
                    <a:pt x="119" y="491"/>
                  </a:cubicBezTo>
                  <a:cubicBezTo>
                    <a:pt x="119" y="503"/>
                    <a:pt x="119" y="515"/>
                    <a:pt x="119" y="527"/>
                  </a:cubicBezTo>
                  <a:cubicBezTo>
                    <a:pt x="120" y="527"/>
                    <a:pt x="122" y="528"/>
                    <a:pt x="124" y="529"/>
                  </a:cubicBezTo>
                  <a:cubicBezTo>
                    <a:pt x="132" y="532"/>
                    <a:pt x="141" y="536"/>
                    <a:pt x="150" y="539"/>
                  </a:cubicBezTo>
                  <a:cubicBezTo>
                    <a:pt x="152" y="538"/>
                    <a:pt x="153" y="536"/>
                    <a:pt x="155" y="534"/>
                  </a:cubicBezTo>
                  <a:cubicBezTo>
                    <a:pt x="159" y="530"/>
                    <a:pt x="164" y="525"/>
                    <a:pt x="168" y="521"/>
                  </a:cubicBezTo>
                  <a:cubicBezTo>
                    <a:pt x="170" y="519"/>
                    <a:pt x="171" y="517"/>
                    <a:pt x="173" y="515"/>
                  </a:cubicBezTo>
                  <a:cubicBezTo>
                    <a:pt x="173" y="512"/>
                    <a:pt x="174" y="502"/>
                    <a:pt x="174" y="501"/>
                  </a:cubicBezTo>
                  <a:cubicBezTo>
                    <a:pt x="174" y="498"/>
                    <a:pt x="173" y="495"/>
                    <a:pt x="174" y="492"/>
                  </a:cubicBezTo>
                  <a:cubicBezTo>
                    <a:pt x="174" y="492"/>
                    <a:pt x="174" y="492"/>
                    <a:pt x="174" y="492"/>
                  </a:cubicBezTo>
                  <a:cubicBezTo>
                    <a:pt x="171" y="491"/>
                    <a:pt x="165" y="485"/>
                    <a:pt x="164" y="483"/>
                  </a:cubicBezTo>
                  <a:cubicBezTo>
                    <a:pt x="162" y="480"/>
                    <a:pt x="163" y="475"/>
                    <a:pt x="163" y="471"/>
                  </a:cubicBezTo>
                  <a:cubicBezTo>
                    <a:pt x="163" y="464"/>
                    <a:pt x="160" y="452"/>
                    <a:pt x="165" y="446"/>
                  </a:cubicBezTo>
                  <a:cubicBezTo>
                    <a:pt x="172" y="438"/>
                    <a:pt x="179" y="429"/>
                    <a:pt x="187" y="422"/>
                  </a:cubicBezTo>
                  <a:cubicBezTo>
                    <a:pt x="189" y="419"/>
                    <a:pt x="191" y="419"/>
                    <a:pt x="195" y="419"/>
                  </a:cubicBezTo>
                  <a:cubicBezTo>
                    <a:pt x="199" y="419"/>
                    <a:pt x="206" y="418"/>
                    <a:pt x="211" y="419"/>
                  </a:cubicBezTo>
                  <a:cubicBezTo>
                    <a:pt x="212" y="417"/>
                    <a:pt x="214" y="416"/>
                    <a:pt x="216" y="414"/>
                  </a:cubicBezTo>
                  <a:cubicBezTo>
                    <a:pt x="219" y="410"/>
                    <a:pt x="223" y="405"/>
                    <a:pt x="227" y="401"/>
                  </a:cubicBezTo>
                  <a:cubicBezTo>
                    <a:pt x="231" y="396"/>
                    <a:pt x="234" y="396"/>
                    <a:pt x="239" y="396"/>
                  </a:cubicBezTo>
                  <a:cubicBezTo>
                    <a:pt x="263" y="396"/>
                    <a:pt x="286" y="396"/>
                    <a:pt x="309" y="396"/>
                  </a:cubicBezTo>
                  <a:cubicBezTo>
                    <a:pt x="320" y="396"/>
                    <a:pt x="331" y="396"/>
                    <a:pt x="341" y="396"/>
                  </a:cubicBezTo>
                  <a:cubicBezTo>
                    <a:pt x="344" y="396"/>
                    <a:pt x="347" y="396"/>
                    <a:pt x="350" y="396"/>
                  </a:cubicBezTo>
                  <a:cubicBezTo>
                    <a:pt x="350" y="396"/>
                    <a:pt x="351" y="396"/>
                    <a:pt x="353" y="395"/>
                  </a:cubicBezTo>
                  <a:cubicBezTo>
                    <a:pt x="361" y="391"/>
                    <a:pt x="370" y="384"/>
                    <a:pt x="379" y="383"/>
                  </a:cubicBezTo>
                  <a:cubicBezTo>
                    <a:pt x="380" y="383"/>
                    <a:pt x="382" y="383"/>
                    <a:pt x="384" y="383"/>
                  </a:cubicBezTo>
                  <a:cubicBezTo>
                    <a:pt x="384" y="383"/>
                    <a:pt x="385" y="383"/>
                    <a:pt x="385" y="383"/>
                  </a:cubicBezTo>
                  <a:cubicBezTo>
                    <a:pt x="385" y="383"/>
                    <a:pt x="386" y="382"/>
                    <a:pt x="386" y="382"/>
                  </a:cubicBezTo>
                  <a:cubicBezTo>
                    <a:pt x="390" y="378"/>
                    <a:pt x="394" y="373"/>
                    <a:pt x="398" y="369"/>
                  </a:cubicBezTo>
                  <a:cubicBezTo>
                    <a:pt x="401" y="365"/>
                    <a:pt x="404" y="362"/>
                    <a:pt x="407" y="358"/>
                  </a:cubicBezTo>
                  <a:cubicBezTo>
                    <a:pt x="407" y="358"/>
                    <a:pt x="408" y="357"/>
                    <a:pt x="408" y="356"/>
                  </a:cubicBezTo>
                  <a:cubicBezTo>
                    <a:pt x="409" y="353"/>
                    <a:pt x="410" y="351"/>
                    <a:pt x="411" y="348"/>
                  </a:cubicBezTo>
                  <a:cubicBezTo>
                    <a:pt x="415" y="340"/>
                    <a:pt x="422" y="334"/>
                    <a:pt x="429" y="328"/>
                  </a:cubicBezTo>
                  <a:cubicBezTo>
                    <a:pt x="441" y="315"/>
                    <a:pt x="454" y="304"/>
                    <a:pt x="470" y="297"/>
                  </a:cubicBezTo>
                  <a:cubicBezTo>
                    <a:pt x="478" y="294"/>
                    <a:pt x="486" y="292"/>
                    <a:pt x="495" y="293"/>
                  </a:cubicBezTo>
                  <a:cubicBezTo>
                    <a:pt x="499" y="294"/>
                    <a:pt x="503" y="297"/>
                    <a:pt x="507" y="300"/>
                  </a:cubicBezTo>
                  <a:cubicBezTo>
                    <a:pt x="508" y="301"/>
                    <a:pt x="510" y="302"/>
                    <a:pt x="512" y="303"/>
                  </a:cubicBezTo>
                  <a:cubicBezTo>
                    <a:pt x="512" y="279"/>
                    <a:pt x="512" y="256"/>
                    <a:pt x="512" y="233"/>
                  </a:cubicBezTo>
                  <a:cubicBezTo>
                    <a:pt x="508" y="224"/>
                    <a:pt x="504" y="215"/>
                    <a:pt x="500" y="206"/>
                  </a:cubicBezTo>
                  <a:cubicBezTo>
                    <a:pt x="500" y="205"/>
                    <a:pt x="500" y="204"/>
                    <a:pt x="499" y="203"/>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3" name="Google Shape;1373;p125"/>
            <p:cNvSpPr/>
            <p:nvPr/>
          </p:nvSpPr>
          <p:spPr>
            <a:xfrm>
              <a:off x="5697538" y="2481263"/>
              <a:ext cx="438150" cy="676275"/>
            </a:xfrm>
            <a:custGeom>
              <a:rect b="b" l="l" r="r" t="t"/>
              <a:pathLst>
                <a:path extrusionOk="0" h="530" w="344">
                  <a:moveTo>
                    <a:pt x="192" y="509"/>
                  </a:moveTo>
                  <a:cubicBezTo>
                    <a:pt x="196" y="512"/>
                    <a:pt x="195" y="515"/>
                    <a:pt x="195" y="519"/>
                  </a:cubicBezTo>
                  <a:cubicBezTo>
                    <a:pt x="195" y="523"/>
                    <a:pt x="195" y="526"/>
                    <a:pt x="195" y="530"/>
                  </a:cubicBezTo>
                  <a:cubicBezTo>
                    <a:pt x="197" y="530"/>
                    <a:pt x="200" y="530"/>
                    <a:pt x="202" y="530"/>
                  </a:cubicBezTo>
                  <a:cubicBezTo>
                    <a:pt x="207" y="530"/>
                    <a:pt x="213" y="530"/>
                    <a:pt x="218" y="530"/>
                  </a:cubicBezTo>
                  <a:cubicBezTo>
                    <a:pt x="218" y="530"/>
                    <a:pt x="218" y="530"/>
                    <a:pt x="219" y="530"/>
                  </a:cubicBezTo>
                  <a:cubicBezTo>
                    <a:pt x="220" y="528"/>
                    <a:pt x="222" y="527"/>
                    <a:pt x="224" y="526"/>
                  </a:cubicBezTo>
                  <a:cubicBezTo>
                    <a:pt x="234" y="520"/>
                    <a:pt x="244" y="513"/>
                    <a:pt x="255" y="507"/>
                  </a:cubicBezTo>
                  <a:cubicBezTo>
                    <a:pt x="260" y="504"/>
                    <a:pt x="267" y="505"/>
                    <a:pt x="273" y="506"/>
                  </a:cubicBezTo>
                  <a:cubicBezTo>
                    <a:pt x="286" y="506"/>
                    <a:pt x="299" y="507"/>
                    <a:pt x="312" y="507"/>
                  </a:cubicBezTo>
                  <a:cubicBezTo>
                    <a:pt x="314" y="507"/>
                    <a:pt x="315" y="507"/>
                    <a:pt x="317" y="507"/>
                  </a:cubicBezTo>
                  <a:cubicBezTo>
                    <a:pt x="317" y="496"/>
                    <a:pt x="317" y="485"/>
                    <a:pt x="317" y="473"/>
                  </a:cubicBezTo>
                  <a:cubicBezTo>
                    <a:pt x="309" y="466"/>
                    <a:pt x="300" y="459"/>
                    <a:pt x="292" y="452"/>
                  </a:cubicBezTo>
                  <a:cubicBezTo>
                    <a:pt x="288" y="452"/>
                    <a:pt x="282" y="453"/>
                    <a:pt x="279" y="450"/>
                  </a:cubicBezTo>
                  <a:cubicBezTo>
                    <a:pt x="275" y="446"/>
                    <a:pt x="271" y="441"/>
                    <a:pt x="267" y="437"/>
                  </a:cubicBezTo>
                  <a:cubicBezTo>
                    <a:pt x="258" y="428"/>
                    <a:pt x="249" y="418"/>
                    <a:pt x="240" y="409"/>
                  </a:cubicBezTo>
                  <a:cubicBezTo>
                    <a:pt x="238" y="407"/>
                    <a:pt x="238" y="404"/>
                    <a:pt x="240" y="403"/>
                  </a:cubicBezTo>
                  <a:cubicBezTo>
                    <a:pt x="245" y="398"/>
                    <a:pt x="249" y="393"/>
                    <a:pt x="255" y="389"/>
                  </a:cubicBezTo>
                  <a:cubicBezTo>
                    <a:pt x="258" y="387"/>
                    <a:pt x="261" y="387"/>
                    <a:pt x="265" y="387"/>
                  </a:cubicBezTo>
                  <a:cubicBezTo>
                    <a:pt x="268" y="387"/>
                    <a:pt x="271" y="387"/>
                    <a:pt x="274" y="387"/>
                  </a:cubicBezTo>
                  <a:cubicBezTo>
                    <a:pt x="288" y="376"/>
                    <a:pt x="302" y="365"/>
                    <a:pt x="317" y="354"/>
                  </a:cubicBezTo>
                  <a:cubicBezTo>
                    <a:pt x="317" y="347"/>
                    <a:pt x="317" y="341"/>
                    <a:pt x="317" y="335"/>
                  </a:cubicBezTo>
                  <a:cubicBezTo>
                    <a:pt x="317" y="324"/>
                    <a:pt x="317" y="313"/>
                    <a:pt x="317" y="302"/>
                  </a:cubicBezTo>
                  <a:cubicBezTo>
                    <a:pt x="317" y="296"/>
                    <a:pt x="317" y="289"/>
                    <a:pt x="318" y="282"/>
                  </a:cubicBezTo>
                  <a:cubicBezTo>
                    <a:pt x="318" y="280"/>
                    <a:pt x="319" y="279"/>
                    <a:pt x="321" y="277"/>
                  </a:cubicBezTo>
                  <a:cubicBezTo>
                    <a:pt x="324" y="273"/>
                    <a:pt x="327" y="270"/>
                    <a:pt x="330" y="266"/>
                  </a:cubicBezTo>
                  <a:cubicBezTo>
                    <a:pt x="334" y="261"/>
                    <a:pt x="339" y="256"/>
                    <a:pt x="344" y="250"/>
                  </a:cubicBezTo>
                  <a:cubicBezTo>
                    <a:pt x="344" y="245"/>
                    <a:pt x="344" y="240"/>
                    <a:pt x="344" y="235"/>
                  </a:cubicBezTo>
                  <a:cubicBezTo>
                    <a:pt x="338" y="229"/>
                    <a:pt x="333" y="224"/>
                    <a:pt x="328" y="218"/>
                  </a:cubicBezTo>
                  <a:cubicBezTo>
                    <a:pt x="325" y="218"/>
                    <a:pt x="321" y="218"/>
                    <a:pt x="318" y="218"/>
                  </a:cubicBezTo>
                  <a:cubicBezTo>
                    <a:pt x="314" y="218"/>
                    <a:pt x="308" y="219"/>
                    <a:pt x="305" y="217"/>
                  </a:cubicBezTo>
                  <a:cubicBezTo>
                    <a:pt x="303" y="216"/>
                    <a:pt x="302" y="214"/>
                    <a:pt x="300" y="212"/>
                  </a:cubicBezTo>
                  <a:cubicBezTo>
                    <a:pt x="297" y="209"/>
                    <a:pt x="294" y="206"/>
                    <a:pt x="290" y="202"/>
                  </a:cubicBezTo>
                  <a:cubicBezTo>
                    <a:pt x="287" y="199"/>
                    <a:pt x="284" y="196"/>
                    <a:pt x="281" y="193"/>
                  </a:cubicBezTo>
                  <a:cubicBezTo>
                    <a:pt x="279" y="191"/>
                    <a:pt x="278" y="190"/>
                    <a:pt x="278" y="188"/>
                  </a:cubicBezTo>
                  <a:cubicBezTo>
                    <a:pt x="277" y="180"/>
                    <a:pt x="278" y="172"/>
                    <a:pt x="278" y="165"/>
                  </a:cubicBezTo>
                  <a:cubicBezTo>
                    <a:pt x="278" y="159"/>
                    <a:pt x="278" y="153"/>
                    <a:pt x="278" y="147"/>
                  </a:cubicBezTo>
                  <a:cubicBezTo>
                    <a:pt x="271" y="141"/>
                    <a:pt x="263" y="135"/>
                    <a:pt x="256" y="129"/>
                  </a:cubicBezTo>
                  <a:cubicBezTo>
                    <a:pt x="249" y="129"/>
                    <a:pt x="242" y="129"/>
                    <a:pt x="234" y="129"/>
                  </a:cubicBezTo>
                  <a:cubicBezTo>
                    <a:pt x="231" y="129"/>
                    <a:pt x="228" y="130"/>
                    <a:pt x="226" y="127"/>
                  </a:cubicBezTo>
                  <a:cubicBezTo>
                    <a:pt x="225" y="127"/>
                    <a:pt x="225" y="126"/>
                    <a:pt x="224" y="125"/>
                  </a:cubicBezTo>
                  <a:cubicBezTo>
                    <a:pt x="207" y="102"/>
                    <a:pt x="191" y="79"/>
                    <a:pt x="174" y="56"/>
                  </a:cubicBezTo>
                  <a:cubicBezTo>
                    <a:pt x="160" y="38"/>
                    <a:pt x="146" y="19"/>
                    <a:pt x="133" y="0"/>
                  </a:cubicBezTo>
                  <a:cubicBezTo>
                    <a:pt x="132" y="0"/>
                    <a:pt x="131" y="0"/>
                    <a:pt x="130" y="0"/>
                  </a:cubicBezTo>
                  <a:cubicBezTo>
                    <a:pt x="130" y="0"/>
                    <a:pt x="130" y="0"/>
                    <a:pt x="130" y="0"/>
                  </a:cubicBezTo>
                  <a:cubicBezTo>
                    <a:pt x="129" y="0"/>
                    <a:pt x="129" y="0"/>
                    <a:pt x="129" y="0"/>
                  </a:cubicBezTo>
                  <a:cubicBezTo>
                    <a:pt x="129" y="0"/>
                    <a:pt x="128" y="1"/>
                    <a:pt x="128" y="1"/>
                  </a:cubicBezTo>
                  <a:cubicBezTo>
                    <a:pt x="125" y="3"/>
                    <a:pt x="122" y="5"/>
                    <a:pt x="118" y="7"/>
                  </a:cubicBezTo>
                  <a:cubicBezTo>
                    <a:pt x="79" y="30"/>
                    <a:pt x="39" y="52"/>
                    <a:pt x="0" y="75"/>
                  </a:cubicBezTo>
                  <a:cubicBezTo>
                    <a:pt x="0" y="78"/>
                    <a:pt x="0" y="82"/>
                    <a:pt x="0" y="85"/>
                  </a:cubicBezTo>
                  <a:cubicBezTo>
                    <a:pt x="0" y="112"/>
                    <a:pt x="0" y="140"/>
                    <a:pt x="0" y="168"/>
                  </a:cubicBezTo>
                  <a:cubicBezTo>
                    <a:pt x="13" y="185"/>
                    <a:pt x="27" y="203"/>
                    <a:pt x="41" y="220"/>
                  </a:cubicBezTo>
                  <a:cubicBezTo>
                    <a:pt x="48" y="229"/>
                    <a:pt x="54" y="237"/>
                    <a:pt x="61" y="245"/>
                  </a:cubicBezTo>
                  <a:cubicBezTo>
                    <a:pt x="65" y="251"/>
                    <a:pt x="68" y="257"/>
                    <a:pt x="72" y="263"/>
                  </a:cubicBezTo>
                  <a:cubicBezTo>
                    <a:pt x="79" y="278"/>
                    <a:pt x="85" y="295"/>
                    <a:pt x="92" y="310"/>
                  </a:cubicBezTo>
                  <a:cubicBezTo>
                    <a:pt x="101" y="331"/>
                    <a:pt x="110" y="352"/>
                    <a:pt x="120" y="373"/>
                  </a:cubicBezTo>
                  <a:cubicBezTo>
                    <a:pt x="122" y="379"/>
                    <a:pt x="122" y="384"/>
                    <a:pt x="122" y="390"/>
                  </a:cubicBezTo>
                  <a:cubicBezTo>
                    <a:pt x="122" y="400"/>
                    <a:pt x="122" y="410"/>
                    <a:pt x="122" y="419"/>
                  </a:cubicBezTo>
                  <a:cubicBezTo>
                    <a:pt x="127" y="423"/>
                    <a:pt x="133" y="426"/>
                    <a:pt x="138" y="430"/>
                  </a:cubicBezTo>
                  <a:cubicBezTo>
                    <a:pt x="143" y="433"/>
                    <a:pt x="150" y="435"/>
                    <a:pt x="154" y="439"/>
                  </a:cubicBezTo>
                  <a:cubicBezTo>
                    <a:pt x="156" y="440"/>
                    <a:pt x="157" y="443"/>
                    <a:pt x="158" y="445"/>
                  </a:cubicBezTo>
                  <a:cubicBezTo>
                    <a:pt x="159" y="449"/>
                    <a:pt x="161" y="453"/>
                    <a:pt x="163" y="457"/>
                  </a:cubicBezTo>
                  <a:cubicBezTo>
                    <a:pt x="164" y="461"/>
                    <a:pt x="166" y="465"/>
                    <a:pt x="167" y="469"/>
                  </a:cubicBezTo>
                  <a:cubicBezTo>
                    <a:pt x="168" y="471"/>
                    <a:pt x="169" y="474"/>
                    <a:pt x="170" y="476"/>
                  </a:cubicBezTo>
                  <a:cubicBezTo>
                    <a:pt x="170" y="481"/>
                    <a:pt x="170" y="487"/>
                    <a:pt x="170" y="492"/>
                  </a:cubicBezTo>
                  <a:cubicBezTo>
                    <a:pt x="177" y="498"/>
                    <a:pt x="185" y="503"/>
                    <a:pt x="192" y="509"/>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4" name="Google Shape;1374;p125"/>
            <p:cNvSpPr/>
            <p:nvPr/>
          </p:nvSpPr>
          <p:spPr>
            <a:xfrm>
              <a:off x="5138738" y="2525713"/>
              <a:ext cx="795338" cy="698500"/>
            </a:xfrm>
            <a:custGeom>
              <a:rect b="b" l="l" r="r" t="t"/>
              <a:pathLst>
                <a:path extrusionOk="0" h="548" w="625">
                  <a:moveTo>
                    <a:pt x="87" y="149"/>
                  </a:moveTo>
                  <a:cubicBezTo>
                    <a:pt x="84" y="151"/>
                    <a:pt x="82" y="154"/>
                    <a:pt x="79" y="156"/>
                  </a:cubicBezTo>
                  <a:cubicBezTo>
                    <a:pt x="79" y="156"/>
                    <a:pt x="79" y="156"/>
                    <a:pt x="79" y="156"/>
                  </a:cubicBezTo>
                  <a:cubicBezTo>
                    <a:pt x="79" y="157"/>
                    <a:pt x="79" y="157"/>
                    <a:pt x="78" y="157"/>
                  </a:cubicBezTo>
                  <a:cubicBezTo>
                    <a:pt x="78" y="158"/>
                    <a:pt x="77" y="160"/>
                    <a:pt x="76" y="161"/>
                  </a:cubicBezTo>
                  <a:cubicBezTo>
                    <a:pt x="72" y="168"/>
                    <a:pt x="68" y="175"/>
                    <a:pt x="64" y="182"/>
                  </a:cubicBezTo>
                  <a:cubicBezTo>
                    <a:pt x="63" y="183"/>
                    <a:pt x="62" y="184"/>
                    <a:pt x="60" y="184"/>
                  </a:cubicBezTo>
                  <a:cubicBezTo>
                    <a:pt x="43" y="184"/>
                    <a:pt x="27" y="184"/>
                    <a:pt x="10" y="184"/>
                  </a:cubicBezTo>
                  <a:cubicBezTo>
                    <a:pt x="7" y="189"/>
                    <a:pt x="3" y="194"/>
                    <a:pt x="0" y="200"/>
                  </a:cubicBezTo>
                  <a:cubicBezTo>
                    <a:pt x="4" y="205"/>
                    <a:pt x="9" y="211"/>
                    <a:pt x="14" y="217"/>
                  </a:cubicBezTo>
                  <a:cubicBezTo>
                    <a:pt x="38" y="247"/>
                    <a:pt x="62" y="277"/>
                    <a:pt x="86" y="306"/>
                  </a:cubicBezTo>
                  <a:cubicBezTo>
                    <a:pt x="100" y="324"/>
                    <a:pt x="114" y="342"/>
                    <a:pt x="129" y="360"/>
                  </a:cubicBezTo>
                  <a:cubicBezTo>
                    <a:pt x="134" y="355"/>
                    <a:pt x="140" y="351"/>
                    <a:pt x="145" y="347"/>
                  </a:cubicBezTo>
                  <a:cubicBezTo>
                    <a:pt x="150" y="344"/>
                    <a:pt x="154" y="340"/>
                    <a:pt x="159" y="337"/>
                  </a:cubicBezTo>
                  <a:cubicBezTo>
                    <a:pt x="161" y="335"/>
                    <a:pt x="163" y="333"/>
                    <a:pt x="166" y="332"/>
                  </a:cubicBezTo>
                  <a:cubicBezTo>
                    <a:pt x="171" y="329"/>
                    <a:pt x="179" y="327"/>
                    <a:pt x="185" y="325"/>
                  </a:cubicBezTo>
                  <a:cubicBezTo>
                    <a:pt x="192" y="323"/>
                    <a:pt x="200" y="319"/>
                    <a:pt x="208" y="317"/>
                  </a:cubicBezTo>
                  <a:cubicBezTo>
                    <a:pt x="213" y="316"/>
                    <a:pt x="220" y="317"/>
                    <a:pt x="226" y="317"/>
                  </a:cubicBezTo>
                  <a:cubicBezTo>
                    <a:pt x="235" y="317"/>
                    <a:pt x="244" y="317"/>
                    <a:pt x="254" y="317"/>
                  </a:cubicBezTo>
                  <a:cubicBezTo>
                    <a:pt x="258" y="317"/>
                    <a:pt x="261" y="319"/>
                    <a:pt x="265" y="322"/>
                  </a:cubicBezTo>
                  <a:cubicBezTo>
                    <a:pt x="274" y="326"/>
                    <a:pt x="283" y="331"/>
                    <a:pt x="292" y="336"/>
                  </a:cubicBezTo>
                  <a:cubicBezTo>
                    <a:pt x="295" y="338"/>
                    <a:pt x="299" y="340"/>
                    <a:pt x="303" y="342"/>
                  </a:cubicBezTo>
                  <a:cubicBezTo>
                    <a:pt x="304" y="343"/>
                    <a:pt x="307" y="344"/>
                    <a:pt x="308" y="345"/>
                  </a:cubicBezTo>
                  <a:cubicBezTo>
                    <a:pt x="309" y="345"/>
                    <a:pt x="309" y="345"/>
                    <a:pt x="310" y="345"/>
                  </a:cubicBezTo>
                  <a:cubicBezTo>
                    <a:pt x="312" y="345"/>
                    <a:pt x="314" y="345"/>
                    <a:pt x="316" y="345"/>
                  </a:cubicBezTo>
                  <a:cubicBezTo>
                    <a:pt x="319" y="345"/>
                    <a:pt x="322" y="344"/>
                    <a:pt x="325" y="344"/>
                  </a:cubicBezTo>
                  <a:cubicBezTo>
                    <a:pt x="330" y="341"/>
                    <a:pt x="335" y="337"/>
                    <a:pt x="339" y="333"/>
                  </a:cubicBezTo>
                  <a:cubicBezTo>
                    <a:pt x="341" y="332"/>
                    <a:pt x="343" y="330"/>
                    <a:pt x="345" y="329"/>
                  </a:cubicBezTo>
                  <a:cubicBezTo>
                    <a:pt x="348" y="327"/>
                    <a:pt x="352" y="328"/>
                    <a:pt x="355" y="328"/>
                  </a:cubicBezTo>
                  <a:cubicBezTo>
                    <a:pt x="358" y="328"/>
                    <a:pt x="360" y="328"/>
                    <a:pt x="362" y="331"/>
                  </a:cubicBezTo>
                  <a:cubicBezTo>
                    <a:pt x="363" y="332"/>
                    <a:pt x="363" y="333"/>
                    <a:pt x="364" y="334"/>
                  </a:cubicBezTo>
                  <a:cubicBezTo>
                    <a:pt x="368" y="340"/>
                    <a:pt x="371" y="345"/>
                    <a:pt x="375" y="351"/>
                  </a:cubicBezTo>
                  <a:cubicBezTo>
                    <a:pt x="378" y="356"/>
                    <a:pt x="382" y="361"/>
                    <a:pt x="385" y="367"/>
                  </a:cubicBezTo>
                  <a:cubicBezTo>
                    <a:pt x="387" y="369"/>
                    <a:pt x="388" y="371"/>
                    <a:pt x="388" y="374"/>
                  </a:cubicBezTo>
                  <a:cubicBezTo>
                    <a:pt x="388" y="395"/>
                    <a:pt x="388" y="417"/>
                    <a:pt x="388" y="439"/>
                  </a:cubicBezTo>
                  <a:cubicBezTo>
                    <a:pt x="395" y="446"/>
                    <a:pt x="403" y="453"/>
                    <a:pt x="411" y="460"/>
                  </a:cubicBezTo>
                  <a:cubicBezTo>
                    <a:pt x="423" y="460"/>
                    <a:pt x="434" y="460"/>
                    <a:pt x="446" y="460"/>
                  </a:cubicBezTo>
                  <a:cubicBezTo>
                    <a:pt x="449" y="460"/>
                    <a:pt x="451" y="460"/>
                    <a:pt x="454" y="462"/>
                  </a:cubicBezTo>
                  <a:cubicBezTo>
                    <a:pt x="456" y="465"/>
                    <a:pt x="458" y="468"/>
                    <a:pt x="460" y="471"/>
                  </a:cubicBezTo>
                  <a:cubicBezTo>
                    <a:pt x="469" y="481"/>
                    <a:pt x="477" y="492"/>
                    <a:pt x="486" y="503"/>
                  </a:cubicBezTo>
                  <a:cubicBezTo>
                    <a:pt x="492" y="510"/>
                    <a:pt x="498" y="517"/>
                    <a:pt x="503" y="524"/>
                  </a:cubicBezTo>
                  <a:cubicBezTo>
                    <a:pt x="505" y="528"/>
                    <a:pt x="505" y="533"/>
                    <a:pt x="505" y="537"/>
                  </a:cubicBezTo>
                  <a:cubicBezTo>
                    <a:pt x="505" y="541"/>
                    <a:pt x="505" y="544"/>
                    <a:pt x="505" y="548"/>
                  </a:cubicBezTo>
                  <a:cubicBezTo>
                    <a:pt x="507" y="548"/>
                    <a:pt x="510" y="548"/>
                    <a:pt x="513" y="548"/>
                  </a:cubicBezTo>
                  <a:cubicBezTo>
                    <a:pt x="542" y="548"/>
                    <a:pt x="571" y="548"/>
                    <a:pt x="599" y="547"/>
                  </a:cubicBezTo>
                  <a:cubicBezTo>
                    <a:pt x="599" y="542"/>
                    <a:pt x="600" y="537"/>
                    <a:pt x="602" y="532"/>
                  </a:cubicBezTo>
                  <a:cubicBezTo>
                    <a:pt x="606" y="523"/>
                    <a:pt x="610" y="513"/>
                    <a:pt x="617" y="506"/>
                  </a:cubicBezTo>
                  <a:cubicBezTo>
                    <a:pt x="619" y="504"/>
                    <a:pt x="622" y="501"/>
                    <a:pt x="625" y="498"/>
                  </a:cubicBezTo>
                  <a:cubicBezTo>
                    <a:pt x="625" y="493"/>
                    <a:pt x="625" y="487"/>
                    <a:pt x="625" y="482"/>
                  </a:cubicBezTo>
                  <a:cubicBezTo>
                    <a:pt x="620" y="478"/>
                    <a:pt x="615" y="475"/>
                    <a:pt x="610" y="471"/>
                  </a:cubicBezTo>
                  <a:cubicBezTo>
                    <a:pt x="607" y="468"/>
                    <a:pt x="600" y="465"/>
                    <a:pt x="600" y="460"/>
                  </a:cubicBezTo>
                  <a:cubicBezTo>
                    <a:pt x="599" y="457"/>
                    <a:pt x="600" y="453"/>
                    <a:pt x="600" y="449"/>
                  </a:cubicBezTo>
                  <a:cubicBezTo>
                    <a:pt x="600" y="447"/>
                    <a:pt x="600" y="446"/>
                    <a:pt x="600" y="444"/>
                  </a:cubicBezTo>
                  <a:cubicBezTo>
                    <a:pt x="600" y="443"/>
                    <a:pt x="599" y="442"/>
                    <a:pt x="599" y="442"/>
                  </a:cubicBezTo>
                  <a:cubicBezTo>
                    <a:pt x="596" y="432"/>
                    <a:pt x="592" y="422"/>
                    <a:pt x="587" y="412"/>
                  </a:cubicBezTo>
                  <a:cubicBezTo>
                    <a:pt x="585" y="410"/>
                    <a:pt x="582" y="409"/>
                    <a:pt x="579" y="407"/>
                  </a:cubicBezTo>
                  <a:cubicBezTo>
                    <a:pt x="573" y="404"/>
                    <a:pt x="568" y="400"/>
                    <a:pt x="562" y="397"/>
                  </a:cubicBezTo>
                  <a:cubicBezTo>
                    <a:pt x="559" y="395"/>
                    <a:pt x="555" y="393"/>
                    <a:pt x="553" y="391"/>
                  </a:cubicBezTo>
                  <a:cubicBezTo>
                    <a:pt x="551" y="389"/>
                    <a:pt x="552" y="386"/>
                    <a:pt x="552" y="384"/>
                  </a:cubicBezTo>
                  <a:cubicBezTo>
                    <a:pt x="552" y="374"/>
                    <a:pt x="552" y="365"/>
                    <a:pt x="552" y="355"/>
                  </a:cubicBezTo>
                  <a:cubicBezTo>
                    <a:pt x="552" y="352"/>
                    <a:pt x="551" y="349"/>
                    <a:pt x="552" y="346"/>
                  </a:cubicBezTo>
                  <a:cubicBezTo>
                    <a:pt x="545" y="333"/>
                    <a:pt x="540" y="319"/>
                    <a:pt x="534" y="306"/>
                  </a:cubicBezTo>
                  <a:cubicBezTo>
                    <a:pt x="527" y="289"/>
                    <a:pt x="519" y="271"/>
                    <a:pt x="511" y="253"/>
                  </a:cubicBezTo>
                  <a:cubicBezTo>
                    <a:pt x="507" y="243"/>
                    <a:pt x="503" y="234"/>
                    <a:pt x="498" y="224"/>
                  </a:cubicBezTo>
                  <a:cubicBezTo>
                    <a:pt x="498" y="224"/>
                    <a:pt x="496" y="222"/>
                    <a:pt x="496" y="221"/>
                  </a:cubicBezTo>
                  <a:cubicBezTo>
                    <a:pt x="496" y="221"/>
                    <a:pt x="496" y="221"/>
                    <a:pt x="496" y="221"/>
                  </a:cubicBezTo>
                  <a:cubicBezTo>
                    <a:pt x="495" y="220"/>
                    <a:pt x="494" y="218"/>
                    <a:pt x="493" y="216"/>
                  </a:cubicBezTo>
                  <a:cubicBezTo>
                    <a:pt x="488" y="210"/>
                    <a:pt x="483" y="204"/>
                    <a:pt x="478" y="198"/>
                  </a:cubicBezTo>
                  <a:cubicBezTo>
                    <a:pt x="466" y="183"/>
                    <a:pt x="454" y="167"/>
                    <a:pt x="442" y="152"/>
                  </a:cubicBezTo>
                  <a:cubicBezTo>
                    <a:pt x="438" y="148"/>
                    <a:pt x="435" y="144"/>
                    <a:pt x="432" y="139"/>
                  </a:cubicBezTo>
                  <a:cubicBezTo>
                    <a:pt x="429" y="136"/>
                    <a:pt x="430" y="134"/>
                    <a:pt x="430" y="131"/>
                  </a:cubicBezTo>
                  <a:cubicBezTo>
                    <a:pt x="430" y="101"/>
                    <a:pt x="430" y="71"/>
                    <a:pt x="430" y="41"/>
                  </a:cubicBezTo>
                  <a:cubicBezTo>
                    <a:pt x="418" y="36"/>
                    <a:pt x="406" y="30"/>
                    <a:pt x="394" y="24"/>
                  </a:cubicBezTo>
                  <a:cubicBezTo>
                    <a:pt x="379" y="16"/>
                    <a:pt x="364" y="9"/>
                    <a:pt x="350" y="2"/>
                  </a:cubicBezTo>
                  <a:cubicBezTo>
                    <a:pt x="349" y="1"/>
                    <a:pt x="348" y="1"/>
                    <a:pt x="347" y="0"/>
                  </a:cubicBezTo>
                  <a:cubicBezTo>
                    <a:pt x="347" y="0"/>
                    <a:pt x="347" y="0"/>
                    <a:pt x="346" y="0"/>
                  </a:cubicBezTo>
                  <a:cubicBezTo>
                    <a:pt x="341" y="1"/>
                    <a:pt x="336" y="1"/>
                    <a:pt x="330" y="2"/>
                  </a:cubicBezTo>
                  <a:cubicBezTo>
                    <a:pt x="302" y="5"/>
                    <a:pt x="273" y="7"/>
                    <a:pt x="244" y="10"/>
                  </a:cubicBezTo>
                  <a:cubicBezTo>
                    <a:pt x="241" y="13"/>
                    <a:pt x="237" y="15"/>
                    <a:pt x="234" y="17"/>
                  </a:cubicBezTo>
                  <a:cubicBezTo>
                    <a:pt x="229" y="20"/>
                    <a:pt x="224" y="24"/>
                    <a:pt x="219" y="28"/>
                  </a:cubicBezTo>
                  <a:cubicBezTo>
                    <a:pt x="218" y="28"/>
                    <a:pt x="216" y="28"/>
                    <a:pt x="215" y="28"/>
                  </a:cubicBezTo>
                  <a:cubicBezTo>
                    <a:pt x="211" y="25"/>
                    <a:pt x="207" y="22"/>
                    <a:pt x="203" y="19"/>
                  </a:cubicBezTo>
                  <a:cubicBezTo>
                    <a:pt x="202" y="19"/>
                    <a:pt x="200" y="17"/>
                    <a:pt x="199" y="16"/>
                  </a:cubicBezTo>
                  <a:cubicBezTo>
                    <a:pt x="198" y="16"/>
                    <a:pt x="198" y="16"/>
                    <a:pt x="198" y="16"/>
                  </a:cubicBezTo>
                  <a:cubicBezTo>
                    <a:pt x="198" y="16"/>
                    <a:pt x="197" y="16"/>
                    <a:pt x="197" y="16"/>
                  </a:cubicBezTo>
                  <a:cubicBezTo>
                    <a:pt x="196" y="16"/>
                    <a:pt x="196" y="16"/>
                    <a:pt x="195" y="16"/>
                  </a:cubicBezTo>
                  <a:cubicBezTo>
                    <a:pt x="190" y="22"/>
                    <a:pt x="184" y="28"/>
                    <a:pt x="179" y="34"/>
                  </a:cubicBezTo>
                  <a:cubicBezTo>
                    <a:pt x="175" y="39"/>
                    <a:pt x="170" y="46"/>
                    <a:pt x="165" y="50"/>
                  </a:cubicBezTo>
                  <a:cubicBezTo>
                    <a:pt x="158" y="55"/>
                    <a:pt x="150" y="59"/>
                    <a:pt x="142" y="64"/>
                  </a:cubicBezTo>
                  <a:cubicBezTo>
                    <a:pt x="141" y="65"/>
                    <a:pt x="140" y="66"/>
                    <a:pt x="139" y="66"/>
                  </a:cubicBezTo>
                  <a:cubicBezTo>
                    <a:pt x="139" y="66"/>
                    <a:pt x="138" y="67"/>
                    <a:pt x="138" y="67"/>
                  </a:cubicBezTo>
                  <a:cubicBezTo>
                    <a:pt x="135" y="70"/>
                    <a:pt x="132" y="72"/>
                    <a:pt x="129" y="75"/>
                  </a:cubicBezTo>
                  <a:cubicBezTo>
                    <a:pt x="125" y="79"/>
                    <a:pt x="122" y="82"/>
                    <a:pt x="118" y="85"/>
                  </a:cubicBezTo>
                  <a:cubicBezTo>
                    <a:pt x="117" y="86"/>
                    <a:pt x="116" y="88"/>
                    <a:pt x="115" y="88"/>
                  </a:cubicBezTo>
                  <a:cubicBezTo>
                    <a:pt x="114" y="92"/>
                    <a:pt x="112" y="96"/>
                    <a:pt x="111" y="99"/>
                  </a:cubicBezTo>
                  <a:cubicBezTo>
                    <a:pt x="110" y="104"/>
                    <a:pt x="108" y="109"/>
                    <a:pt x="107" y="113"/>
                  </a:cubicBezTo>
                  <a:cubicBezTo>
                    <a:pt x="106" y="114"/>
                    <a:pt x="106" y="115"/>
                    <a:pt x="106" y="116"/>
                  </a:cubicBezTo>
                  <a:cubicBezTo>
                    <a:pt x="106" y="117"/>
                    <a:pt x="106" y="117"/>
                    <a:pt x="106" y="117"/>
                  </a:cubicBezTo>
                  <a:cubicBezTo>
                    <a:pt x="106" y="118"/>
                    <a:pt x="106" y="119"/>
                    <a:pt x="106" y="120"/>
                  </a:cubicBezTo>
                  <a:cubicBezTo>
                    <a:pt x="106" y="123"/>
                    <a:pt x="107" y="129"/>
                    <a:pt x="104" y="132"/>
                  </a:cubicBezTo>
                  <a:cubicBezTo>
                    <a:pt x="99" y="138"/>
                    <a:pt x="92" y="143"/>
                    <a:pt x="87" y="149"/>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5" name="Google Shape;1375;p125"/>
            <p:cNvSpPr/>
            <p:nvPr/>
          </p:nvSpPr>
          <p:spPr>
            <a:xfrm>
              <a:off x="5116513" y="2940050"/>
              <a:ext cx="808038" cy="658813"/>
            </a:xfrm>
            <a:custGeom>
              <a:rect b="b" l="l" r="r" t="t"/>
              <a:pathLst>
                <a:path extrusionOk="0" h="517" w="634">
                  <a:moveTo>
                    <a:pt x="397" y="517"/>
                  </a:moveTo>
                  <a:cubicBezTo>
                    <a:pt x="409" y="511"/>
                    <a:pt x="421" y="504"/>
                    <a:pt x="433" y="497"/>
                  </a:cubicBezTo>
                  <a:cubicBezTo>
                    <a:pt x="440" y="494"/>
                    <a:pt x="447" y="490"/>
                    <a:pt x="453" y="487"/>
                  </a:cubicBezTo>
                  <a:cubicBezTo>
                    <a:pt x="456" y="485"/>
                    <a:pt x="459" y="483"/>
                    <a:pt x="462" y="483"/>
                  </a:cubicBezTo>
                  <a:cubicBezTo>
                    <a:pt x="470" y="483"/>
                    <a:pt x="478" y="483"/>
                    <a:pt x="486" y="483"/>
                  </a:cubicBezTo>
                  <a:cubicBezTo>
                    <a:pt x="491" y="483"/>
                    <a:pt x="496" y="482"/>
                    <a:pt x="500" y="486"/>
                  </a:cubicBezTo>
                  <a:cubicBezTo>
                    <a:pt x="505" y="492"/>
                    <a:pt x="510" y="498"/>
                    <a:pt x="515" y="504"/>
                  </a:cubicBezTo>
                  <a:cubicBezTo>
                    <a:pt x="516" y="505"/>
                    <a:pt x="517" y="505"/>
                    <a:pt x="517" y="506"/>
                  </a:cubicBezTo>
                  <a:cubicBezTo>
                    <a:pt x="528" y="493"/>
                    <a:pt x="539" y="481"/>
                    <a:pt x="551" y="468"/>
                  </a:cubicBezTo>
                  <a:cubicBezTo>
                    <a:pt x="551" y="448"/>
                    <a:pt x="551" y="428"/>
                    <a:pt x="551" y="408"/>
                  </a:cubicBezTo>
                  <a:cubicBezTo>
                    <a:pt x="551" y="405"/>
                    <a:pt x="551" y="402"/>
                    <a:pt x="552" y="398"/>
                  </a:cubicBezTo>
                  <a:cubicBezTo>
                    <a:pt x="555" y="389"/>
                    <a:pt x="557" y="380"/>
                    <a:pt x="560" y="371"/>
                  </a:cubicBezTo>
                  <a:cubicBezTo>
                    <a:pt x="565" y="350"/>
                    <a:pt x="571" y="329"/>
                    <a:pt x="577" y="307"/>
                  </a:cubicBezTo>
                  <a:cubicBezTo>
                    <a:pt x="578" y="303"/>
                    <a:pt x="578" y="299"/>
                    <a:pt x="581" y="296"/>
                  </a:cubicBezTo>
                  <a:cubicBezTo>
                    <a:pt x="588" y="291"/>
                    <a:pt x="595" y="286"/>
                    <a:pt x="602" y="281"/>
                  </a:cubicBezTo>
                  <a:cubicBezTo>
                    <a:pt x="611" y="274"/>
                    <a:pt x="620" y="267"/>
                    <a:pt x="630" y="260"/>
                  </a:cubicBezTo>
                  <a:cubicBezTo>
                    <a:pt x="631" y="259"/>
                    <a:pt x="632" y="258"/>
                    <a:pt x="634" y="257"/>
                  </a:cubicBezTo>
                  <a:cubicBezTo>
                    <a:pt x="632" y="252"/>
                    <a:pt x="630" y="248"/>
                    <a:pt x="629" y="243"/>
                  </a:cubicBezTo>
                  <a:cubicBezTo>
                    <a:pt x="628" y="243"/>
                    <a:pt x="628" y="242"/>
                    <a:pt x="628" y="242"/>
                  </a:cubicBezTo>
                  <a:cubicBezTo>
                    <a:pt x="628" y="242"/>
                    <a:pt x="628" y="241"/>
                    <a:pt x="627" y="241"/>
                  </a:cubicBezTo>
                  <a:cubicBezTo>
                    <a:pt x="625" y="238"/>
                    <a:pt x="623" y="235"/>
                    <a:pt x="620" y="232"/>
                  </a:cubicBezTo>
                  <a:cubicBezTo>
                    <a:pt x="620" y="231"/>
                    <a:pt x="619" y="231"/>
                    <a:pt x="619" y="230"/>
                  </a:cubicBezTo>
                  <a:cubicBezTo>
                    <a:pt x="615" y="230"/>
                    <a:pt x="612" y="230"/>
                    <a:pt x="608" y="230"/>
                  </a:cubicBezTo>
                  <a:cubicBezTo>
                    <a:pt x="578" y="231"/>
                    <a:pt x="547" y="231"/>
                    <a:pt x="517" y="231"/>
                  </a:cubicBezTo>
                  <a:cubicBezTo>
                    <a:pt x="515" y="231"/>
                    <a:pt x="513" y="229"/>
                    <a:pt x="513" y="227"/>
                  </a:cubicBezTo>
                  <a:cubicBezTo>
                    <a:pt x="513" y="219"/>
                    <a:pt x="513" y="211"/>
                    <a:pt x="513" y="203"/>
                  </a:cubicBezTo>
                  <a:cubicBezTo>
                    <a:pt x="497" y="183"/>
                    <a:pt x="481" y="163"/>
                    <a:pt x="465" y="143"/>
                  </a:cubicBezTo>
                  <a:cubicBezTo>
                    <a:pt x="458" y="143"/>
                    <a:pt x="452" y="143"/>
                    <a:pt x="445" y="143"/>
                  </a:cubicBezTo>
                  <a:cubicBezTo>
                    <a:pt x="440" y="143"/>
                    <a:pt x="435" y="143"/>
                    <a:pt x="431" y="143"/>
                  </a:cubicBezTo>
                  <a:cubicBezTo>
                    <a:pt x="428" y="143"/>
                    <a:pt x="425" y="144"/>
                    <a:pt x="423" y="142"/>
                  </a:cubicBezTo>
                  <a:cubicBezTo>
                    <a:pt x="418" y="138"/>
                    <a:pt x="413" y="133"/>
                    <a:pt x="409" y="129"/>
                  </a:cubicBezTo>
                  <a:cubicBezTo>
                    <a:pt x="406" y="126"/>
                    <a:pt x="403" y="123"/>
                    <a:pt x="400" y="120"/>
                  </a:cubicBezTo>
                  <a:cubicBezTo>
                    <a:pt x="398" y="119"/>
                    <a:pt x="396" y="117"/>
                    <a:pt x="396" y="115"/>
                  </a:cubicBezTo>
                  <a:cubicBezTo>
                    <a:pt x="395" y="110"/>
                    <a:pt x="396" y="106"/>
                    <a:pt x="396" y="102"/>
                  </a:cubicBezTo>
                  <a:cubicBezTo>
                    <a:pt x="396" y="92"/>
                    <a:pt x="396" y="83"/>
                    <a:pt x="396" y="74"/>
                  </a:cubicBezTo>
                  <a:cubicBezTo>
                    <a:pt x="396" y="66"/>
                    <a:pt x="396" y="59"/>
                    <a:pt x="396" y="51"/>
                  </a:cubicBezTo>
                  <a:cubicBezTo>
                    <a:pt x="396" y="50"/>
                    <a:pt x="395" y="48"/>
                    <a:pt x="395" y="47"/>
                  </a:cubicBezTo>
                  <a:cubicBezTo>
                    <a:pt x="395" y="46"/>
                    <a:pt x="394" y="45"/>
                    <a:pt x="394" y="45"/>
                  </a:cubicBezTo>
                  <a:cubicBezTo>
                    <a:pt x="387" y="34"/>
                    <a:pt x="380" y="22"/>
                    <a:pt x="373" y="11"/>
                  </a:cubicBezTo>
                  <a:cubicBezTo>
                    <a:pt x="370" y="11"/>
                    <a:pt x="368" y="11"/>
                    <a:pt x="366" y="11"/>
                  </a:cubicBezTo>
                  <a:cubicBezTo>
                    <a:pt x="362" y="14"/>
                    <a:pt x="359" y="16"/>
                    <a:pt x="356" y="19"/>
                  </a:cubicBezTo>
                  <a:cubicBezTo>
                    <a:pt x="353" y="21"/>
                    <a:pt x="349" y="26"/>
                    <a:pt x="345" y="27"/>
                  </a:cubicBezTo>
                  <a:cubicBezTo>
                    <a:pt x="341" y="28"/>
                    <a:pt x="335" y="28"/>
                    <a:pt x="331" y="28"/>
                  </a:cubicBezTo>
                  <a:cubicBezTo>
                    <a:pt x="327" y="28"/>
                    <a:pt x="324" y="29"/>
                    <a:pt x="321" y="27"/>
                  </a:cubicBezTo>
                  <a:cubicBezTo>
                    <a:pt x="313" y="23"/>
                    <a:pt x="305" y="18"/>
                    <a:pt x="297" y="14"/>
                  </a:cubicBezTo>
                  <a:cubicBezTo>
                    <a:pt x="289" y="10"/>
                    <a:pt x="280" y="5"/>
                    <a:pt x="272" y="0"/>
                  </a:cubicBezTo>
                  <a:cubicBezTo>
                    <a:pt x="272" y="0"/>
                    <a:pt x="272" y="0"/>
                    <a:pt x="272" y="0"/>
                  </a:cubicBezTo>
                  <a:cubicBezTo>
                    <a:pt x="271" y="0"/>
                    <a:pt x="271" y="0"/>
                    <a:pt x="271" y="0"/>
                  </a:cubicBezTo>
                  <a:cubicBezTo>
                    <a:pt x="266" y="0"/>
                    <a:pt x="261" y="0"/>
                    <a:pt x="257" y="0"/>
                  </a:cubicBezTo>
                  <a:cubicBezTo>
                    <a:pt x="247" y="0"/>
                    <a:pt x="237" y="1"/>
                    <a:pt x="227" y="0"/>
                  </a:cubicBezTo>
                  <a:cubicBezTo>
                    <a:pt x="227" y="0"/>
                    <a:pt x="227" y="0"/>
                    <a:pt x="227" y="0"/>
                  </a:cubicBezTo>
                  <a:cubicBezTo>
                    <a:pt x="226" y="1"/>
                    <a:pt x="225" y="1"/>
                    <a:pt x="224" y="1"/>
                  </a:cubicBezTo>
                  <a:cubicBezTo>
                    <a:pt x="219" y="3"/>
                    <a:pt x="214" y="5"/>
                    <a:pt x="209" y="6"/>
                  </a:cubicBezTo>
                  <a:cubicBezTo>
                    <a:pt x="204" y="8"/>
                    <a:pt x="198" y="10"/>
                    <a:pt x="193" y="12"/>
                  </a:cubicBezTo>
                  <a:cubicBezTo>
                    <a:pt x="191" y="12"/>
                    <a:pt x="189" y="13"/>
                    <a:pt x="188" y="14"/>
                  </a:cubicBezTo>
                  <a:cubicBezTo>
                    <a:pt x="187" y="14"/>
                    <a:pt x="187" y="14"/>
                    <a:pt x="187" y="14"/>
                  </a:cubicBezTo>
                  <a:cubicBezTo>
                    <a:pt x="174" y="23"/>
                    <a:pt x="161" y="33"/>
                    <a:pt x="148" y="43"/>
                  </a:cubicBezTo>
                  <a:cubicBezTo>
                    <a:pt x="143" y="51"/>
                    <a:pt x="138" y="59"/>
                    <a:pt x="132" y="67"/>
                  </a:cubicBezTo>
                  <a:cubicBezTo>
                    <a:pt x="128" y="73"/>
                    <a:pt x="124" y="80"/>
                    <a:pt x="119" y="86"/>
                  </a:cubicBezTo>
                  <a:cubicBezTo>
                    <a:pt x="116" y="90"/>
                    <a:pt x="112" y="94"/>
                    <a:pt x="109" y="98"/>
                  </a:cubicBezTo>
                  <a:cubicBezTo>
                    <a:pt x="106" y="101"/>
                    <a:pt x="104" y="104"/>
                    <a:pt x="100" y="104"/>
                  </a:cubicBezTo>
                  <a:cubicBezTo>
                    <a:pt x="96" y="104"/>
                    <a:pt x="89" y="105"/>
                    <a:pt x="86" y="103"/>
                  </a:cubicBezTo>
                  <a:cubicBezTo>
                    <a:pt x="83" y="101"/>
                    <a:pt x="80" y="98"/>
                    <a:pt x="77" y="96"/>
                  </a:cubicBezTo>
                  <a:cubicBezTo>
                    <a:pt x="71" y="90"/>
                    <a:pt x="64" y="85"/>
                    <a:pt x="58" y="79"/>
                  </a:cubicBezTo>
                  <a:cubicBezTo>
                    <a:pt x="48" y="80"/>
                    <a:pt x="38" y="81"/>
                    <a:pt x="28" y="82"/>
                  </a:cubicBezTo>
                  <a:cubicBezTo>
                    <a:pt x="25" y="85"/>
                    <a:pt x="21" y="88"/>
                    <a:pt x="18" y="91"/>
                  </a:cubicBezTo>
                  <a:cubicBezTo>
                    <a:pt x="15" y="93"/>
                    <a:pt x="12" y="95"/>
                    <a:pt x="9" y="98"/>
                  </a:cubicBezTo>
                  <a:cubicBezTo>
                    <a:pt x="8" y="99"/>
                    <a:pt x="6" y="101"/>
                    <a:pt x="4" y="102"/>
                  </a:cubicBezTo>
                  <a:cubicBezTo>
                    <a:pt x="4" y="103"/>
                    <a:pt x="4" y="104"/>
                    <a:pt x="4" y="104"/>
                  </a:cubicBezTo>
                  <a:cubicBezTo>
                    <a:pt x="3" y="107"/>
                    <a:pt x="3" y="110"/>
                    <a:pt x="2" y="114"/>
                  </a:cubicBezTo>
                  <a:cubicBezTo>
                    <a:pt x="1" y="117"/>
                    <a:pt x="1" y="121"/>
                    <a:pt x="0" y="125"/>
                  </a:cubicBezTo>
                  <a:cubicBezTo>
                    <a:pt x="3" y="126"/>
                    <a:pt x="5" y="126"/>
                    <a:pt x="8" y="127"/>
                  </a:cubicBezTo>
                  <a:cubicBezTo>
                    <a:pt x="14" y="129"/>
                    <a:pt x="20" y="130"/>
                    <a:pt x="26" y="132"/>
                  </a:cubicBezTo>
                  <a:cubicBezTo>
                    <a:pt x="31" y="133"/>
                    <a:pt x="35" y="134"/>
                    <a:pt x="39" y="135"/>
                  </a:cubicBezTo>
                  <a:cubicBezTo>
                    <a:pt x="42" y="135"/>
                    <a:pt x="43" y="136"/>
                    <a:pt x="44" y="138"/>
                  </a:cubicBezTo>
                  <a:cubicBezTo>
                    <a:pt x="48" y="143"/>
                    <a:pt x="51" y="149"/>
                    <a:pt x="55" y="155"/>
                  </a:cubicBezTo>
                  <a:cubicBezTo>
                    <a:pt x="60" y="164"/>
                    <a:pt x="66" y="173"/>
                    <a:pt x="71" y="181"/>
                  </a:cubicBezTo>
                  <a:cubicBezTo>
                    <a:pt x="74" y="187"/>
                    <a:pt x="78" y="192"/>
                    <a:pt x="81" y="197"/>
                  </a:cubicBezTo>
                  <a:cubicBezTo>
                    <a:pt x="82" y="200"/>
                    <a:pt x="82" y="203"/>
                    <a:pt x="82" y="205"/>
                  </a:cubicBezTo>
                  <a:cubicBezTo>
                    <a:pt x="82" y="208"/>
                    <a:pt x="82" y="212"/>
                    <a:pt x="82" y="215"/>
                  </a:cubicBezTo>
                  <a:cubicBezTo>
                    <a:pt x="89" y="222"/>
                    <a:pt x="97" y="230"/>
                    <a:pt x="105" y="237"/>
                  </a:cubicBezTo>
                  <a:cubicBezTo>
                    <a:pt x="116" y="248"/>
                    <a:pt x="127" y="258"/>
                    <a:pt x="138" y="269"/>
                  </a:cubicBezTo>
                  <a:cubicBezTo>
                    <a:pt x="141" y="272"/>
                    <a:pt x="144" y="274"/>
                    <a:pt x="147" y="277"/>
                  </a:cubicBezTo>
                  <a:cubicBezTo>
                    <a:pt x="147" y="277"/>
                    <a:pt x="148" y="278"/>
                    <a:pt x="149" y="278"/>
                  </a:cubicBezTo>
                  <a:cubicBezTo>
                    <a:pt x="152" y="280"/>
                    <a:pt x="156" y="281"/>
                    <a:pt x="159" y="283"/>
                  </a:cubicBezTo>
                  <a:cubicBezTo>
                    <a:pt x="161" y="284"/>
                    <a:pt x="164" y="285"/>
                    <a:pt x="166" y="286"/>
                  </a:cubicBezTo>
                  <a:cubicBezTo>
                    <a:pt x="167" y="287"/>
                    <a:pt x="168" y="290"/>
                    <a:pt x="169" y="291"/>
                  </a:cubicBezTo>
                  <a:cubicBezTo>
                    <a:pt x="174" y="297"/>
                    <a:pt x="178" y="303"/>
                    <a:pt x="183" y="310"/>
                  </a:cubicBezTo>
                  <a:cubicBezTo>
                    <a:pt x="184" y="311"/>
                    <a:pt x="185" y="313"/>
                    <a:pt x="186" y="314"/>
                  </a:cubicBezTo>
                  <a:cubicBezTo>
                    <a:pt x="187" y="316"/>
                    <a:pt x="187" y="319"/>
                    <a:pt x="187" y="321"/>
                  </a:cubicBezTo>
                  <a:cubicBezTo>
                    <a:pt x="187" y="327"/>
                    <a:pt x="187" y="332"/>
                    <a:pt x="187" y="338"/>
                  </a:cubicBezTo>
                  <a:cubicBezTo>
                    <a:pt x="197" y="346"/>
                    <a:pt x="208" y="354"/>
                    <a:pt x="219" y="363"/>
                  </a:cubicBezTo>
                  <a:cubicBezTo>
                    <a:pt x="223" y="366"/>
                    <a:pt x="224" y="368"/>
                    <a:pt x="226" y="373"/>
                  </a:cubicBezTo>
                  <a:cubicBezTo>
                    <a:pt x="229" y="378"/>
                    <a:pt x="232" y="384"/>
                    <a:pt x="235" y="390"/>
                  </a:cubicBezTo>
                  <a:cubicBezTo>
                    <a:pt x="245" y="391"/>
                    <a:pt x="254" y="392"/>
                    <a:pt x="264" y="393"/>
                  </a:cubicBezTo>
                  <a:cubicBezTo>
                    <a:pt x="267" y="394"/>
                    <a:pt x="272" y="394"/>
                    <a:pt x="276" y="395"/>
                  </a:cubicBezTo>
                  <a:cubicBezTo>
                    <a:pt x="277" y="395"/>
                    <a:pt x="277" y="394"/>
                    <a:pt x="278" y="394"/>
                  </a:cubicBezTo>
                  <a:cubicBezTo>
                    <a:pt x="287" y="389"/>
                    <a:pt x="295" y="384"/>
                    <a:pt x="304" y="379"/>
                  </a:cubicBezTo>
                  <a:cubicBezTo>
                    <a:pt x="314" y="374"/>
                    <a:pt x="324" y="368"/>
                    <a:pt x="334" y="362"/>
                  </a:cubicBezTo>
                  <a:cubicBezTo>
                    <a:pt x="336" y="361"/>
                    <a:pt x="338" y="360"/>
                    <a:pt x="341" y="359"/>
                  </a:cubicBezTo>
                  <a:cubicBezTo>
                    <a:pt x="344" y="357"/>
                    <a:pt x="349" y="358"/>
                    <a:pt x="353" y="358"/>
                  </a:cubicBezTo>
                  <a:cubicBezTo>
                    <a:pt x="355" y="358"/>
                    <a:pt x="356" y="359"/>
                    <a:pt x="357" y="360"/>
                  </a:cubicBezTo>
                  <a:cubicBezTo>
                    <a:pt x="362" y="371"/>
                    <a:pt x="368" y="382"/>
                    <a:pt x="373" y="392"/>
                  </a:cubicBezTo>
                  <a:cubicBezTo>
                    <a:pt x="380" y="406"/>
                    <a:pt x="387" y="419"/>
                    <a:pt x="393" y="432"/>
                  </a:cubicBezTo>
                  <a:cubicBezTo>
                    <a:pt x="394" y="434"/>
                    <a:pt x="396" y="437"/>
                    <a:pt x="397" y="439"/>
                  </a:cubicBezTo>
                  <a:cubicBezTo>
                    <a:pt x="397" y="443"/>
                    <a:pt x="397" y="446"/>
                    <a:pt x="397" y="449"/>
                  </a:cubicBezTo>
                  <a:cubicBezTo>
                    <a:pt x="397" y="472"/>
                    <a:pt x="397" y="495"/>
                    <a:pt x="397" y="51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6" name="Google Shape;1376;p125"/>
            <p:cNvSpPr/>
            <p:nvPr/>
          </p:nvSpPr>
          <p:spPr>
            <a:xfrm>
              <a:off x="5021263" y="3074988"/>
              <a:ext cx="590550" cy="614363"/>
            </a:xfrm>
            <a:custGeom>
              <a:rect b="b" l="l" r="r" t="t"/>
              <a:pathLst>
                <a:path extrusionOk="0" h="481" w="463">
                  <a:moveTo>
                    <a:pt x="463" y="335"/>
                  </a:moveTo>
                  <a:cubicBezTo>
                    <a:pt x="462" y="334"/>
                    <a:pt x="462" y="333"/>
                    <a:pt x="461" y="332"/>
                  </a:cubicBezTo>
                  <a:cubicBezTo>
                    <a:pt x="460" y="330"/>
                    <a:pt x="459" y="328"/>
                    <a:pt x="458" y="326"/>
                  </a:cubicBezTo>
                  <a:cubicBezTo>
                    <a:pt x="447" y="304"/>
                    <a:pt x="436" y="283"/>
                    <a:pt x="425" y="261"/>
                  </a:cubicBezTo>
                  <a:cubicBezTo>
                    <a:pt x="424" y="261"/>
                    <a:pt x="423" y="261"/>
                    <a:pt x="422" y="261"/>
                  </a:cubicBezTo>
                  <a:cubicBezTo>
                    <a:pt x="421" y="261"/>
                    <a:pt x="420" y="261"/>
                    <a:pt x="420" y="261"/>
                  </a:cubicBezTo>
                  <a:cubicBezTo>
                    <a:pt x="418" y="262"/>
                    <a:pt x="415" y="263"/>
                    <a:pt x="415" y="264"/>
                  </a:cubicBezTo>
                  <a:cubicBezTo>
                    <a:pt x="411" y="266"/>
                    <a:pt x="407" y="268"/>
                    <a:pt x="404" y="270"/>
                  </a:cubicBezTo>
                  <a:cubicBezTo>
                    <a:pt x="394" y="275"/>
                    <a:pt x="384" y="281"/>
                    <a:pt x="375" y="286"/>
                  </a:cubicBezTo>
                  <a:cubicBezTo>
                    <a:pt x="368" y="290"/>
                    <a:pt x="362" y="294"/>
                    <a:pt x="355" y="297"/>
                  </a:cubicBezTo>
                  <a:cubicBezTo>
                    <a:pt x="350" y="299"/>
                    <a:pt x="344" y="297"/>
                    <a:pt x="339" y="296"/>
                  </a:cubicBezTo>
                  <a:cubicBezTo>
                    <a:pt x="329" y="295"/>
                    <a:pt x="319" y="294"/>
                    <a:pt x="309" y="292"/>
                  </a:cubicBezTo>
                  <a:cubicBezTo>
                    <a:pt x="306" y="292"/>
                    <a:pt x="304" y="292"/>
                    <a:pt x="303" y="289"/>
                  </a:cubicBezTo>
                  <a:cubicBezTo>
                    <a:pt x="301" y="286"/>
                    <a:pt x="299" y="282"/>
                    <a:pt x="297" y="278"/>
                  </a:cubicBezTo>
                  <a:cubicBezTo>
                    <a:pt x="295" y="274"/>
                    <a:pt x="292" y="270"/>
                    <a:pt x="291" y="266"/>
                  </a:cubicBezTo>
                  <a:cubicBezTo>
                    <a:pt x="291" y="266"/>
                    <a:pt x="291" y="266"/>
                    <a:pt x="290" y="266"/>
                  </a:cubicBezTo>
                  <a:cubicBezTo>
                    <a:pt x="290" y="265"/>
                    <a:pt x="290" y="265"/>
                    <a:pt x="290" y="265"/>
                  </a:cubicBezTo>
                  <a:cubicBezTo>
                    <a:pt x="289" y="265"/>
                    <a:pt x="288" y="264"/>
                    <a:pt x="287" y="263"/>
                  </a:cubicBezTo>
                  <a:cubicBezTo>
                    <a:pt x="279" y="257"/>
                    <a:pt x="271" y="250"/>
                    <a:pt x="263" y="244"/>
                  </a:cubicBezTo>
                  <a:cubicBezTo>
                    <a:pt x="260" y="242"/>
                    <a:pt x="257" y="240"/>
                    <a:pt x="255" y="237"/>
                  </a:cubicBezTo>
                  <a:cubicBezTo>
                    <a:pt x="252" y="235"/>
                    <a:pt x="253" y="233"/>
                    <a:pt x="253" y="230"/>
                  </a:cubicBezTo>
                  <a:cubicBezTo>
                    <a:pt x="253" y="225"/>
                    <a:pt x="253" y="220"/>
                    <a:pt x="253" y="214"/>
                  </a:cubicBezTo>
                  <a:cubicBezTo>
                    <a:pt x="253" y="214"/>
                    <a:pt x="252" y="213"/>
                    <a:pt x="253" y="212"/>
                  </a:cubicBezTo>
                  <a:cubicBezTo>
                    <a:pt x="252" y="211"/>
                    <a:pt x="251" y="211"/>
                    <a:pt x="251" y="210"/>
                  </a:cubicBezTo>
                  <a:cubicBezTo>
                    <a:pt x="246" y="203"/>
                    <a:pt x="240" y="195"/>
                    <a:pt x="235" y="187"/>
                  </a:cubicBezTo>
                  <a:cubicBezTo>
                    <a:pt x="235" y="187"/>
                    <a:pt x="235" y="187"/>
                    <a:pt x="235" y="187"/>
                  </a:cubicBezTo>
                  <a:cubicBezTo>
                    <a:pt x="233" y="187"/>
                    <a:pt x="231" y="186"/>
                    <a:pt x="230" y="185"/>
                  </a:cubicBezTo>
                  <a:cubicBezTo>
                    <a:pt x="226" y="183"/>
                    <a:pt x="221" y="181"/>
                    <a:pt x="217" y="179"/>
                  </a:cubicBezTo>
                  <a:cubicBezTo>
                    <a:pt x="213" y="177"/>
                    <a:pt x="210" y="173"/>
                    <a:pt x="207" y="170"/>
                  </a:cubicBezTo>
                  <a:cubicBezTo>
                    <a:pt x="200" y="163"/>
                    <a:pt x="193" y="156"/>
                    <a:pt x="185" y="149"/>
                  </a:cubicBezTo>
                  <a:cubicBezTo>
                    <a:pt x="177" y="141"/>
                    <a:pt x="170" y="134"/>
                    <a:pt x="162" y="126"/>
                  </a:cubicBezTo>
                  <a:cubicBezTo>
                    <a:pt x="158" y="122"/>
                    <a:pt x="153" y="118"/>
                    <a:pt x="149" y="114"/>
                  </a:cubicBezTo>
                  <a:cubicBezTo>
                    <a:pt x="147" y="112"/>
                    <a:pt x="148" y="108"/>
                    <a:pt x="148" y="105"/>
                  </a:cubicBezTo>
                  <a:cubicBezTo>
                    <a:pt x="148" y="102"/>
                    <a:pt x="148" y="100"/>
                    <a:pt x="148" y="97"/>
                  </a:cubicBezTo>
                  <a:cubicBezTo>
                    <a:pt x="148" y="96"/>
                    <a:pt x="148" y="96"/>
                    <a:pt x="147" y="96"/>
                  </a:cubicBezTo>
                  <a:cubicBezTo>
                    <a:pt x="147" y="95"/>
                    <a:pt x="147" y="95"/>
                    <a:pt x="147" y="95"/>
                  </a:cubicBezTo>
                  <a:cubicBezTo>
                    <a:pt x="146" y="93"/>
                    <a:pt x="145" y="91"/>
                    <a:pt x="145" y="91"/>
                  </a:cubicBezTo>
                  <a:cubicBezTo>
                    <a:pt x="143" y="87"/>
                    <a:pt x="140" y="83"/>
                    <a:pt x="138" y="79"/>
                  </a:cubicBezTo>
                  <a:cubicBezTo>
                    <a:pt x="129" y="65"/>
                    <a:pt x="121" y="51"/>
                    <a:pt x="112" y="38"/>
                  </a:cubicBezTo>
                  <a:cubicBezTo>
                    <a:pt x="103" y="36"/>
                    <a:pt x="94" y="33"/>
                    <a:pt x="85" y="31"/>
                  </a:cubicBezTo>
                  <a:cubicBezTo>
                    <a:pt x="71" y="28"/>
                    <a:pt x="58" y="23"/>
                    <a:pt x="45" y="18"/>
                  </a:cubicBezTo>
                  <a:cubicBezTo>
                    <a:pt x="30" y="12"/>
                    <a:pt x="15" y="6"/>
                    <a:pt x="0" y="0"/>
                  </a:cubicBezTo>
                  <a:cubicBezTo>
                    <a:pt x="0" y="21"/>
                    <a:pt x="0" y="41"/>
                    <a:pt x="0" y="62"/>
                  </a:cubicBezTo>
                  <a:cubicBezTo>
                    <a:pt x="0" y="63"/>
                    <a:pt x="1" y="63"/>
                    <a:pt x="1" y="64"/>
                  </a:cubicBezTo>
                  <a:cubicBezTo>
                    <a:pt x="16" y="80"/>
                    <a:pt x="32" y="96"/>
                    <a:pt x="47" y="112"/>
                  </a:cubicBezTo>
                  <a:cubicBezTo>
                    <a:pt x="52" y="118"/>
                    <a:pt x="58" y="124"/>
                    <a:pt x="63" y="129"/>
                  </a:cubicBezTo>
                  <a:cubicBezTo>
                    <a:pt x="66" y="133"/>
                    <a:pt x="68" y="138"/>
                    <a:pt x="71" y="142"/>
                  </a:cubicBezTo>
                  <a:cubicBezTo>
                    <a:pt x="76" y="153"/>
                    <a:pt x="82" y="164"/>
                    <a:pt x="87" y="175"/>
                  </a:cubicBezTo>
                  <a:cubicBezTo>
                    <a:pt x="89" y="179"/>
                    <a:pt x="91" y="183"/>
                    <a:pt x="93" y="187"/>
                  </a:cubicBezTo>
                  <a:cubicBezTo>
                    <a:pt x="95" y="189"/>
                    <a:pt x="96" y="191"/>
                    <a:pt x="95" y="194"/>
                  </a:cubicBezTo>
                  <a:cubicBezTo>
                    <a:pt x="92" y="202"/>
                    <a:pt x="87" y="211"/>
                    <a:pt x="84" y="219"/>
                  </a:cubicBezTo>
                  <a:cubicBezTo>
                    <a:pt x="81" y="224"/>
                    <a:pt x="78" y="230"/>
                    <a:pt x="76" y="236"/>
                  </a:cubicBezTo>
                  <a:cubicBezTo>
                    <a:pt x="74" y="239"/>
                    <a:pt x="72" y="243"/>
                    <a:pt x="71" y="246"/>
                  </a:cubicBezTo>
                  <a:cubicBezTo>
                    <a:pt x="71" y="247"/>
                    <a:pt x="71" y="247"/>
                    <a:pt x="71" y="247"/>
                  </a:cubicBezTo>
                  <a:cubicBezTo>
                    <a:pt x="71" y="247"/>
                    <a:pt x="71" y="247"/>
                    <a:pt x="71" y="247"/>
                  </a:cubicBezTo>
                  <a:cubicBezTo>
                    <a:pt x="72" y="248"/>
                    <a:pt x="72" y="249"/>
                    <a:pt x="72" y="250"/>
                  </a:cubicBezTo>
                  <a:cubicBezTo>
                    <a:pt x="72" y="253"/>
                    <a:pt x="73" y="256"/>
                    <a:pt x="74" y="259"/>
                  </a:cubicBezTo>
                  <a:cubicBezTo>
                    <a:pt x="76" y="266"/>
                    <a:pt x="78" y="273"/>
                    <a:pt x="81" y="279"/>
                  </a:cubicBezTo>
                  <a:cubicBezTo>
                    <a:pt x="83" y="283"/>
                    <a:pt x="85" y="284"/>
                    <a:pt x="88" y="287"/>
                  </a:cubicBezTo>
                  <a:cubicBezTo>
                    <a:pt x="92" y="291"/>
                    <a:pt x="95" y="296"/>
                    <a:pt x="98" y="300"/>
                  </a:cubicBezTo>
                  <a:cubicBezTo>
                    <a:pt x="105" y="310"/>
                    <a:pt x="112" y="321"/>
                    <a:pt x="119" y="331"/>
                  </a:cubicBezTo>
                  <a:cubicBezTo>
                    <a:pt x="121" y="334"/>
                    <a:pt x="124" y="337"/>
                    <a:pt x="125" y="340"/>
                  </a:cubicBezTo>
                  <a:cubicBezTo>
                    <a:pt x="126" y="341"/>
                    <a:pt x="126" y="341"/>
                    <a:pt x="127" y="342"/>
                  </a:cubicBezTo>
                  <a:cubicBezTo>
                    <a:pt x="145" y="354"/>
                    <a:pt x="162" y="366"/>
                    <a:pt x="180" y="379"/>
                  </a:cubicBezTo>
                  <a:cubicBezTo>
                    <a:pt x="184" y="382"/>
                    <a:pt x="189" y="385"/>
                    <a:pt x="193" y="388"/>
                  </a:cubicBezTo>
                  <a:cubicBezTo>
                    <a:pt x="201" y="395"/>
                    <a:pt x="208" y="402"/>
                    <a:pt x="216" y="409"/>
                  </a:cubicBezTo>
                  <a:cubicBezTo>
                    <a:pt x="219" y="412"/>
                    <a:pt x="222" y="414"/>
                    <a:pt x="225" y="417"/>
                  </a:cubicBezTo>
                  <a:cubicBezTo>
                    <a:pt x="227" y="419"/>
                    <a:pt x="228" y="422"/>
                    <a:pt x="229" y="424"/>
                  </a:cubicBezTo>
                  <a:cubicBezTo>
                    <a:pt x="231" y="429"/>
                    <a:pt x="234" y="435"/>
                    <a:pt x="237" y="440"/>
                  </a:cubicBezTo>
                  <a:cubicBezTo>
                    <a:pt x="238" y="442"/>
                    <a:pt x="239" y="445"/>
                    <a:pt x="240" y="447"/>
                  </a:cubicBezTo>
                  <a:cubicBezTo>
                    <a:pt x="240" y="447"/>
                    <a:pt x="241" y="448"/>
                    <a:pt x="241" y="448"/>
                  </a:cubicBezTo>
                  <a:cubicBezTo>
                    <a:pt x="241" y="448"/>
                    <a:pt x="241" y="448"/>
                    <a:pt x="241" y="448"/>
                  </a:cubicBezTo>
                  <a:cubicBezTo>
                    <a:pt x="247" y="457"/>
                    <a:pt x="255" y="465"/>
                    <a:pt x="263" y="472"/>
                  </a:cubicBezTo>
                  <a:cubicBezTo>
                    <a:pt x="267" y="476"/>
                    <a:pt x="270" y="480"/>
                    <a:pt x="276" y="481"/>
                  </a:cubicBezTo>
                  <a:cubicBezTo>
                    <a:pt x="281" y="481"/>
                    <a:pt x="287" y="481"/>
                    <a:pt x="292" y="480"/>
                  </a:cubicBezTo>
                  <a:cubicBezTo>
                    <a:pt x="297" y="474"/>
                    <a:pt x="301" y="469"/>
                    <a:pt x="306" y="464"/>
                  </a:cubicBezTo>
                  <a:cubicBezTo>
                    <a:pt x="310" y="460"/>
                    <a:pt x="313" y="454"/>
                    <a:pt x="319" y="453"/>
                  </a:cubicBezTo>
                  <a:cubicBezTo>
                    <a:pt x="329" y="450"/>
                    <a:pt x="338" y="446"/>
                    <a:pt x="348" y="444"/>
                  </a:cubicBezTo>
                  <a:cubicBezTo>
                    <a:pt x="361" y="440"/>
                    <a:pt x="374" y="437"/>
                    <a:pt x="387" y="434"/>
                  </a:cubicBezTo>
                  <a:cubicBezTo>
                    <a:pt x="412" y="428"/>
                    <a:pt x="437" y="421"/>
                    <a:pt x="463" y="415"/>
                  </a:cubicBezTo>
                  <a:cubicBezTo>
                    <a:pt x="463" y="405"/>
                    <a:pt x="463" y="394"/>
                    <a:pt x="463" y="384"/>
                  </a:cubicBezTo>
                  <a:cubicBezTo>
                    <a:pt x="463" y="369"/>
                    <a:pt x="463" y="355"/>
                    <a:pt x="463" y="340"/>
                  </a:cubicBezTo>
                  <a:cubicBezTo>
                    <a:pt x="463" y="338"/>
                    <a:pt x="462" y="336"/>
                    <a:pt x="463" y="335"/>
                  </a:cubicBezTo>
                  <a:cubicBezTo>
                    <a:pt x="463" y="335"/>
                    <a:pt x="463" y="335"/>
                    <a:pt x="463" y="335"/>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7" name="Google Shape;1377;p125"/>
            <p:cNvSpPr/>
            <p:nvPr/>
          </p:nvSpPr>
          <p:spPr>
            <a:xfrm>
              <a:off x="4838700" y="3051175"/>
              <a:ext cx="552450" cy="822325"/>
            </a:xfrm>
            <a:custGeom>
              <a:rect b="b" l="l" r="r" t="t"/>
              <a:pathLst>
                <a:path extrusionOk="0" h="645" w="433">
                  <a:moveTo>
                    <a:pt x="55" y="396"/>
                  </a:moveTo>
                  <a:cubicBezTo>
                    <a:pt x="73" y="396"/>
                    <a:pt x="92" y="396"/>
                    <a:pt x="110" y="396"/>
                  </a:cubicBezTo>
                  <a:cubicBezTo>
                    <a:pt x="115" y="396"/>
                    <a:pt x="121" y="395"/>
                    <a:pt x="125" y="398"/>
                  </a:cubicBezTo>
                  <a:cubicBezTo>
                    <a:pt x="131" y="403"/>
                    <a:pt x="137" y="410"/>
                    <a:pt x="143" y="416"/>
                  </a:cubicBezTo>
                  <a:cubicBezTo>
                    <a:pt x="147" y="420"/>
                    <a:pt x="154" y="425"/>
                    <a:pt x="155" y="430"/>
                  </a:cubicBezTo>
                  <a:cubicBezTo>
                    <a:pt x="155" y="436"/>
                    <a:pt x="155" y="443"/>
                    <a:pt x="156" y="449"/>
                  </a:cubicBezTo>
                  <a:cubicBezTo>
                    <a:pt x="157" y="468"/>
                    <a:pt x="159" y="487"/>
                    <a:pt x="160" y="507"/>
                  </a:cubicBezTo>
                  <a:cubicBezTo>
                    <a:pt x="160" y="508"/>
                    <a:pt x="160" y="509"/>
                    <a:pt x="160" y="511"/>
                  </a:cubicBezTo>
                  <a:cubicBezTo>
                    <a:pt x="161" y="510"/>
                    <a:pt x="161" y="513"/>
                    <a:pt x="162" y="514"/>
                  </a:cubicBezTo>
                  <a:cubicBezTo>
                    <a:pt x="165" y="522"/>
                    <a:pt x="168" y="530"/>
                    <a:pt x="171" y="538"/>
                  </a:cubicBezTo>
                  <a:cubicBezTo>
                    <a:pt x="177" y="552"/>
                    <a:pt x="182" y="566"/>
                    <a:pt x="188" y="580"/>
                  </a:cubicBezTo>
                  <a:cubicBezTo>
                    <a:pt x="206" y="592"/>
                    <a:pt x="224" y="604"/>
                    <a:pt x="242" y="615"/>
                  </a:cubicBezTo>
                  <a:cubicBezTo>
                    <a:pt x="247" y="619"/>
                    <a:pt x="253" y="621"/>
                    <a:pt x="258" y="624"/>
                  </a:cubicBezTo>
                  <a:cubicBezTo>
                    <a:pt x="269" y="630"/>
                    <a:pt x="280" y="635"/>
                    <a:pt x="291" y="641"/>
                  </a:cubicBezTo>
                  <a:cubicBezTo>
                    <a:pt x="293" y="642"/>
                    <a:pt x="295" y="643"/>
                    <a:pt x="297" y="644"/>
                  </a:cubicBezTo>
                  <a:cubicBezTo>
                    <a:pt x="297" y="644"/>
                    <a:pt x="297" y="644"/>
                    <a:pt x="297" y="644"/>
                  </a:cubicBezTo>
                  <a:cubicBezTo>
                    <a:pt x="299" y="644"/>
                    <a:pt x="306" y="644"/>
                    <a:pt x="307" y="644"/>
                  </a:cubicBezTo>
                  <a:cubicBezTo>
                    <a:pt x="318" y="644"/>
                    <a:pt x="329" y="645"/>
                    <a:pt x="339" y="644"/>
                  </a:cubicBezTo>
                  <a:cubicBezTo>
                    <a:pt x="339" y="644"/>
                    <a:pt x="340" y="644"/>
                    <a:pt x="341" y="644"/>
                  </a:cubicBezTo>
                  <a:cubicBezTo>
                    <a:pt x="342" y="643"/>
                    <a:pt x="344" y="642"/>
                    <a:pt x="346" y="642"/>
                  </a:cubicBezTo>
                  <a:cubicBezTo>
                    <a:pt x="352" y="639"/>
                    <a:pt x="358" y="637"/>
                    <a:pt x="363" y="635"/>
                  </a:cubicBezTo>
                  <a:cubicBezTo>
                    <a:pt x="369" y="633"/>
                    <a:pt x="375" y="631"/>
                    <a:pt x="381" y="629"/>
                  </a:cubicBezTo>
                  <a:cubicBezTo>
                    <a:pt x="383" y="628"/>
                    <a:pt x="384" y="627"/>
                    <a:pt x="386" y="627"/>
                  </a:cubicBezTo>
                  <a:cubicBezTo>
                    <a:pt x="386" y="627"/>
                    <a:pt x="386" y="627"/>
                    <a:pt x="386" y="627"/>
                  </a:cubicBezTo>
                  <a:cubicBezTo>
                    <a:pt x="386" y="627"/>
                    <a:pt x="386" y="627"/>
                    <a:pt x="386" y="627"/>
                  </a:cubicBezTo>
                  <a:cubicBezTo>
                    <a:pt x="394" y="620"/>
                    <a:pt x="403" y="615"/>
                    <a:pt x="412" y="610"/>
                  </a:cubicBezTo>
                  <a:cubicBezTo>
                    <a:pt x="419" y="605"/>
                    <a:pt x="426" y="601"/>
                    <a:pt x="433" y="596"/>
                  </a:cubicBezTo>
                  <a:cubicBezTo>
                    <a:pt x="433" y="593"/>
                    <a:pt x="433" y="590"/>
                    <a:pt x="433" y="587"/>
                  </a:cubicBezTo>
                  <a:cubicBezTo>
                    <a:pt x="433" y="560"/>
                    <a:pt x="433" y="534"/>
                    <a:pt x="433" y="508"/>
                  </a:cubicBezTo>
                  <a:cubicBezTo>
                    <a:pt x="431" y="508"/>
                    <a:pt x="430" y="508"/>
                    <a:pt x="429" y="509"/>
                  </a:cubicBezTo>
                  <a:cubicBezTo>
                    <a:pt x="419" y="510"/>
                    <a:pt x="411" y="508"/>
                    <a:pt x="403" y="502"/>
                  </a:cubicBezTo>
                  <a:cubicBezTo>
                    <a:pt x="396" y="496"/>
                    <a:pt x="390" y="488"/>
                    <a:pt x="384" y="481"/>
                  </a:cubicBezTo>
                  <a:cubicBezTo>
                    <a:pt x="381" y="478"/>
                    <a:pt x="378" y="475"/>
                    <a:pt x="376" y="471"/>
                  </a:cubicBezTo>
                  <a:cubicBezTo>
                    <a:pt x="372" y="464"/>
                    <a:pt x="369" y="457"/>
                    <a:pt x="365" y="450"/>
                  </a:cubicBezTo>
                  <a:cubicBezTo>
                    <a:pt x="364" y="448"/>
                    <a:pt x="363" y="445"/>
                    <a:pt x="361" y="443"/>
                  </a:cubicBezTo>
                  <a:cubicBezTo>
                    <a:pt x="361" y="442"/>
                    <a:pt x="361" y="442"/>
                    <a:pt x="361" y="442"/>
                  </a:cubicBezTo>
                  <a:cubicBezTo>
                    <a:pt x="361" y="442"/>
                    <a:pt x="360" y="441"/>
                    <a:pt x="360" y="441"/>
                  </a:cubicBezTo>
                  <a:cubicBezTo>
                    <a:pt x="354" y="436"/>
                    <a:pt x="348" y="430"/>
                    <a:pt x="342" y="425"/>
                  </a:cubicBezTo>
                  <a:cubicBezTo>
                    <a:pt x="338" y="421"/>
                    <a:pt x="334" y="417"/>
                    <a:pt x="330" y="414"/>
                  </a:cubicBezTo>
                  <a:cubicBezTo>
                    <a:pt x="330" y="414"/>
                    <a:pt x="328" y="413"/>
                    <a:pt x="328" y="412"/>
                  </a:cubicBezTo>
                  <a:cubicBezTo>
                    <a:pt x="326" y="411"/>
                    <a:pt x="324" y="409"/>
                    <a:pt x="322" y="408"/>
                  </a:cubicBezTo>
                  <a:cubicBezTo>
                    <a:pt x="308" y="398"/>
                    <a:pt x="295" y="389"/>
                    <a:pt x="281" y="379"/>
                  </a:cubicBezTo>
                  <a:cubicBezTo>
                    <a:pt x="276" y="376"/>
                    <a:pt x="271" y="372"/>
                    <a:pt x="266" y="369"/>
                  </a:cubicBezTo>
                  <a:cubicBezTo>
                    <a:pt x="263" y="367"/>
                    <a:pt x="262" y="366"/>
                    <a:pt x="260" y="363"/>
                  </a:cubicBezTo>
                  <a:cubicBezTo>
                    <a:pt x="251" y="350"/>
                    <a:pt x="242" y="336"/>
                    <a:pt x="233" y="323"/>
                  </a:cubicBezTo>
                  <a:cubicBezTo>
                    <a:pt x="231" y="320"/>
                    <a:pt x="229" y="317"/>
                    <a:pt x="226" y="314"/>
                  </a:cubicBezTo>
                  <a:cubicBezTo>
                    <a:pt x="225" y="313"/>
                    <a:pt x="224" y="312"/>
                    <a:pt x="223" y="311"/>
                  </a:cubicBezTo>
                  <a:cubicBezTo>
                    <a:pt x="222" y="310"/>
                    <a:pt x="223" y="311"/>
                    <a:pt x="221" y="310"/>
                  </a:cubicBezTo>
                  <a:cubicBezTo>
                    <a:pt x="215" y="304"/>
                    <a:pt x="212" y="294"/>
                    <a:pt x="210" y="286"/>
                  </a:cubicBezTo>
                  <a:cubicBezTo>
                    <a:pt x="208" y="279"/>
                    <a:pt x="204" y="270"/>
                    <a:pt x="206" y="263"/>
                  </a:cubicBezTo>
                  <a:cubicBezTo>
                    <a:pt x="207" y="257"/>
                    <a:pt x="210" y="252"/>
                    <a:pt x="213" y="246"/>
                  </a:cubicBezTo>
                  <a:cubicBezTo>
                    <a:pt x="218" y="234"/>
                    <a:pt x="224" y="223"/>
                    <a:pt x="229" y="211"/>
                  </a:cubicBezTo>
                  <a:cubicBezTo>
                    <a:pt x="221" y="195"/>
                    <a:pt x="212" y="178"/>
                    <a:pt x="204" y="162"/>
                  </a:cubicBezTo>
                  <a:cubicBezTo>
                    <a:pt x="203" y="160"/>
                    <a:pt x="201" y="158"/>
                    <a:pt x="200" y="155"/>
                  </a:cubicBezTo>
                  <a:cubicBezTo>
                    <a:pt x="200" y="155"/>
                    <a:pt x="200" y="154"/>
                    <a:pt x="199" y="154"/>
                  </a:cubicBezTo>
                  <a:cubicBezTo>
                    <a:pt x="194" y="149"/>
                    <a:pt x="189" y="143"/>
                    <a:pt x="184" y="138"/>
                  </a:cubicBezTo>
                  <a:cubicBezTo>
                    <a:pt x="170" y="123"/>
                    <a:pt x="156" y="108"/>
                    <a:pt x="142" y="93"/>
                  </a:cubicBezTo>
                  <a:cubicBezTo>
                    <a:pt x="139" y="90"/>
                    <a:pt x="134" y="87"/>
                    <a:pt x="134" y="83"/>
                  </a:cubicBezTo>
                  <a:cubicBezTo>
                    <a:pt x="133" y="76"/>
                    <a:pt x="134" y="70"/>
                    <a:pt x="134" y="63"/>
                  </a:cubicBezTo>
                  <a:cubicBezTo>
                    <a:pt x="134" y="47"/>
                    <a:pt x="134" y="32"/>
                    <a:pt x="134" y="16"/>
                  </a:cubicBezTo>
                  <a:cubicBezTo>
                    <a:pt x="126" y="13"/>
                    <a:pt x="119" y="11"/>
                    <a:pt x="112" y="8"/>
                  </a:cubicBezTo>
                  <a:cubicBezTo>
                    <a:pt x="105" y="5"/>
                    <a:pt x="98" y="3"/>
                    <a:pt x="90" y="0"/>
                  </a:cubicBezTo>
                  <a:cubicBezTo>
                    <a:pt x="90" y="0"/>
                    <a:pt x="90" y="0"/>
                    <a:pt x="90" y="0"/>
                  </a:cubicBezTo>
                  <a:cubicBezTo>
                    <a:pt x="88" y="0"/>
                    <a:pt x="87" y="0"/>
                    <a:pt x="86" y="0"/>
                  </a:cubicBezTo>
                  <a:cubicBezTo>
                    <a:pt x="82" y="0"/>
                    <a:pt x="78" y="0"/>
                    <a:pt x="73" y="0"/>
                  </a:cubicBezTo>
                  <a:cubicBezTo>
                    <a:pt x="57" y="0"/>
                    <a:pt x="41" y="0"/>
                    <a:pt x="25" y="0"/>
                  </a:cubicBezTo>
                  <a:cubicBezTo>
                    <a:pt x="25" y="1"/>
                    <a:pt x="25" y="1"/>
                    <a:pt x="24" y="2"/>
                  </a:cubicBezTo>
                  <a:cubicBezTo>
                    <a:pt x="24" y="2"/>
                    <a:pt x="24" y="2"/>
                    <a:pt x="24" y="2"/>
                  </a:cubicBezTo>
                  <a:cubicBezTo>
                    <a:pt x="20" y="7"/>
                    <a:pt x="16" y="11"/>
                    <a:pt x="12" y="16"/>
                  </a:cubicBezTo>
                  <a:cubicBezTo>
                    <a:pt x="20" y="19"/>
                    <a:pt x="28" y="22"/>
                    <a:pt x="36" y="25"/>
                  </a:cubicBezTo>
                  <a:cubicBezTo>
                    <a:pt x="38" y="26"/>
                    <a:pt x="40" y="28"/>
                    <a:pt x="40" y="30"/>
                  </a:cubicBezTo>
                  <a:cubicBezTo>
                    <a:pt x="40" y="38"/>
                    <a:pt x="40" y="46"/>
                    <a:pt x="40" y="54"/>
                  </a:cubicBezTo>
                  <a:cubicBezTo>
                    <a:pt x="40" y="59"/>
                    <a:pt x="40" y="63"/>
                    <a:pt x="38" y="67"/>
                  </a:cubicBezTo>
                  <a:cubicBezTo>
                    <a:pt x="33" y="73"/>
                    <a:pt x="29" y="79"/>
                    <a:pt x="24" y="84"/>
                  </a:cubicBezTo>
                  <a:cubicBezTo>
                    <a:pt x="16" y="95"/>
                    <a:pt x="8" y="106"/>
                    <a:pt x="0" y="117"/>
                  </a:cubicBezTo>
                  <a:cubicBezTo>
                    <a:pt x="3" y="126"/>
                    <a:pt x="5" y="136"/>
                    <a:pt x="8" y="146"/>
                  </a:cubicBezTo>
                  <a:cubicBezTo>
                    <a:pt x="13" y="162"/>
                    <a:pt x="17" y="178"/>
                    <a:pt x="22" y="194"/>
                  </a:cubicBezTo>
                  <a:cubicBezTo>
                    <a:pt x="24" y="202"/>
                    <a:pt x="27" y="211"/>
                    <a:pt x="29" y="220"/>
                  </a:cubicBezTo>
                  <a:cubicBezTo>
                    <a:pt x="29" y="226"/>
                    <a:pt x="30" y="232"/>
                    <a:pt x="30" y="239"/>
                  </a:cubicBezTo>
                  <a:cubicBezTo>
                    <a:pt x="31" y="243"/>
                    <a:pt x="27" y="246"/>
                    <a:pt x="24" y="249"/>
                  </a:cubicBezTo>
                  <a:cubicBezTo>
                    <a:pt x="16" y="258"/>
                    <a:pt x="9" y="268"/>
                    <a:pt x="1" y="277"/>
                  </a:cubicBezTo>
                  <a:cubicBezTo>
                    <a:pt x="2" y="282"/>
                    <a:pt x="2" y="287"/>
                    <a:pt x="3" y="292"/>
                  </a:cubicBezTo>
                  <a:cubicBezTo>
                    <a:pt x="4" y="295"/>
                    <a:pt x="4" y="298"/>
                    <a:pt x="4" y="300"/>
                  </a:cubicBezTo>
                  <a:cubicBezTo>
                    <a:pt x="4" y="301"/>
                    <a:pt x="4" y="302"/>
                    <a:pt x="4" y="302"/>
                  </a:cubicBezTo>
                  <a:cubicBezTo>
                    <a:pt x="6" y="302"/>
                    <a:pt x="8" y="303"/>
                    <a:pt x="10" y="304"/>
                  </a:cubicBezTo>
                  <a:cubicBezTo>
                    <a:pt x="13" y="307"/>
                    <a:pt x="16" y="311"/>
                    <a:pt x="19" y="315"/>
                  </a:cubicBezTo>
                  <a:cubicBezTo>
                    <a:pt x="25" y="321"/>
                    <a:pt x="32" y="327"/>
                    <a:pt x="37" y="334"/>
                  </a:cubicBezTo>
                  <a:cubicBezTo>
                    <a:pt x="42" y="341"/>
                    <a:pt x="45" y="349"/>
                    <a:pt x="49" y="356"/>
                  </a:cubicBezTo>
                  <a:cubicBezTo>
                    <a:pt x="51" y="359"/>
                    <a:pt x="53" y="362"/>
                    <a:pt x="54" y="365"/>
                  </a:cubicBezTo>
                  <a:cubicBezTo>
                    <a:pt x="55" y="368"/>
                    <a:pt x="55" y="371"/>
                    <a:pt x="55" y="374"/>
                  </a:cubicBezTo>
                  <a:cubicBezTo>
                    <a:pt x="55" y="382"/>
                    <a:pt x="55" y="389"/>
                    <a:pt x="55" y="39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8" name="Google Shape;1378;p125"/>
            <p:cNvSpPr/>
            <p:nvPr/>
          </p:nvSpPr>
          <p:spPr>
            <a:xfrm>
              <a:off x="5913438" y="3136900"/>
              <a:ext cx="273050" cy="171450"/>
            </a:xfrm>
            <a:custGeom>
              <a:rect b="b" l="l" r="r" t="t"/>
              <a:pathLst>
                <a:path extrusionOk="0" h="135" w="215">
                  <a:moveTo>
                    <a:pt x="17" y="100"/>
                  </a:moveTo>
                  <a:cubicBezTo>
                    <a:pt x="19" y="100"/>
                    <a:pt x="21" y="100"/>
                    <a:pt x="22" y="100"/>
                  </a:cubicBezTo>
                  <a:cubicBezTo>
                    <a:pt x="22" y="100"/>
                    <a:pt x="22" y="100"/>
                    <a:pt x="22" y="100"/>
                  </a:cubicBezTo>
                  <a:cubicBezTo>
                    <a:pt x="23" y="100"/>
                    <a:pt x="23" y="100"/>
                    <a:pt x="23" y="100"/>
                  </a:cubicBezTo>
                  <a:cubicBezTo>
                    <a:pt x="30" y="102"/>
                    <a:pt x="37" y="103"/>
                    <a:pt x="44" y="105"/>
                  </a:cubicBezTo>
                  <a:cubicBezTo>
                    <a:pt x="91" y="115"/>
                    <a:pt x="139" y="125"/>
                    <a:pt x="187" y="135"/>
                  </a:cubicBezTo>
                  <a:cubicBezTo>
                    <a:pt x="191" y="131"/>
                    <a:pt x="195" y="127"/>
                    <a:pt x="199" y="123"/>
                  </a:cubicBezTo>
                  <a:cubicBezTo>
                    <a:pt x="202" y="120"/>
                    <a:pt x="205" y="117"/>
                    <a:pt x="208" y="115"/>
                  </a:cubicBezTo>
                  <a:cubicBezTo>
                    <a:pt x="208" y="114"/>
                    <a:pt x="209" y="113"/>
                    <a:pt x="210" y="113"/>
                  </a:cubicBezTo>
                  <a:cubicBezTo>
                    <a:pt x="209" y="111"/>
                    <a:pt x="211" y="107"/>
                    <a:pt x="211" y="106"/>
                  </a:cubicBezTo>
                  <a:cubicBezTo>
                    <a:pt x="212" y="102"/>
                    <a:pt x="212" y="97"/>
                    <a:pt x="213" y="93"/>
                  </a:cubicBezTo>
                  <a:cubicBezTo>
                    <a:pt x="214" y="88"/>
                    <a:pt x="215" y="82"/>
                    <a:pt x="215" y="76"/>
                  </a:cubicBezTo>
                  <a:cubicBezTo>
                    <a:pt x="206" y="56"/>
                    <a:pt x="196" y="36"/>
                    <a:pt x="186" y="16"/>
                  </a:cubicBezTo>
                  <a:cubicBezTo>
                    <a:pt x="176" y="12"/>
                    <a:pt x="166" y="8"/>
                    <a:pt x="156" y="4"/>
                  </a:cubicBezTo>
                  <a:cubicBezTo>
                    <a:pt x="155" y="4"/>
                    <a:pt x="153" y="3"/>
                    <a:pt x="151" y="2"/>
                  </a:cubicBezTo>
                  <a:cubicBezTo>
                    <a:pt x="151" y="2"/>
                    <a:pt x="151" y="2"/>
                    <a:pt x="150" y="2"/>
                  </a:cubicBezTo>
                  <a:cubicBezTo>
                    <a:pt x="145" y="2"/>
                    <a:pt x="140" y="2"/>
                    <a:pt x="135" y="2"/>
                  </a:cubicBezTo>
                  <a:cubicBezTo>
                    <a:pt x="123" y="1"/>
                    <a:pt x="110" y="1"/>
                    <a:pt x="98" y="0"/>
                  </a:cubicBezTo>
                  <a:cubicBezTo>
                    <a:pt x="96" y="0"/>
                    <a:pt x="94" y="0"/>
                    <a:pt x="92" y="0"/>
                  </a:cubicBezTo>
                  <a:cubicBezTo>
                    <a:pt x="92" y="0"/>
                    <a:pt x="92" y="0"/>
                    <a:pt x="91" y="0"/>
                  </a:cubicBezTo>
                  <a:cubicBezTo>
                    <a:pt x="91" y="1"/>
                    <a:pt x="90" y="1"/>
                    <a:pt x="90" y="1"/>
                  </a:cubicBezTo>
                  <a:cubicBezTo>
                    <a:pt x="88" y="2"/>
                    <a:pt x="86" y="4"/>
                    <a:pt x="84" y="5"/>
                  </a:cubicBezTo>
                  <a:cubicBezTo>
                    <a:pt x="74" y="11"/>
                    <a:pt x="64" y="17"/>
                    <a:pt x="54" y="23"/>
                  </a:cubicBezTo>
                  <a:cubicBezTo>
                    <a:pt x="48" y="27"/>
                    <a:pt x="38" y="25"/>
                    <a:pt x="30" y="25"/>
                  </a:cubicBezTo>
                  <a:cubicBezTo>
                    <a:pt x="28" y="25"/>
                    <a:pt x="25" y="26"/>
                    <a:pt x="23" y="25"/>
                  </a:cubicBezTo>
                  <a:cubicBezTo>
                    <a:pt x="20" y="29"/>
                    <a:pt x="15" y="32"/>
                    <a:pt x="12" y="36"/>
                  </a:cubicBezTo>
                  <a:cubicBezTo>
                    <a:pt x="12" y="36"/>
                    <a:pt x="12" y="36"/>
                    <a:pt x="12" y="36"/>
                  </a:cubicBezTo>
                  <a:cubicBezTo>
                    <a:pt x="11" y="37"/>
                    <a:pt x="11" y="38"/>
                    <a:pt x="10" y="39"/>
                  </a:cubicBezTo>
                  <a:cubicBezTo>
                    <a:pt x="9" y="41"/>
                    <a:pt x="8" y="44"/>
                    <a:pt x="7" y="46"/>
                  </a:cubicBezTo>
                  <a:cubicBezTo>
                    <a:pt x="5" y="51"/>
                    <a:pt x="2" y="55"/>
                    <a:pt x="0" y="60"/>
                  </a:cubicBezTo>
                  <a:cubicBezTo>
                    <a:pt x="0" y="60"/>
                    <a:pt x="1" y="60"/>
                    <a:pt x="1" y="60"/>
                  </a:cubicBezTo>
                  <a:cubicBezTo>
                    <a:pt x="1" y="62"/>
                    <a:pt x="1" y="63"/>
                    <a:pt x="1" y="64"/>
                  </a:cubicBezTo>
                  <a:cubicBezTo>
                    <a:pt x="1" y="65"/>
                    <a:pt x="1" y="69"/>
                    <a:pt x="1" y="70"/>
                  </a:cubicBezTo>
                  <a:cubicBezTo>
                    <a:pt x="2" y="71"/>
                    <a:pt x="2" y="73"/>
                    <a:pt x="3" y="74"/>
                  </a:cubicBezTo>
                  <a:cubicBezTo>
                    <a:pt x="5" y="76"/>
                    <a:pt x="7" y="78"/>
                    <a:pt x="9" y="81"/>
                  </a:cubicBezTo>
                  <a:cubicBezTo>
                    <a:pt x="13" y="86"/>
                    <a:pt x="15" y="93"/>
                    <a:pt x="17" y="10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9" name="Google Shape;1379;p125"/>
            <p:cNvSpPr/>
            <p:nvPr/>
          </p:nvSpPr>
          <p:spPr>
            <a:xfrm>
              <a:off x="6159500" y="2843213"/>
              <a:ext cx="665162" cy="731839"/>
            </a:xfrm>
            <a:custGeom>
              <a:rect b="b" l="l" r="r" t="t"/>
              <a:pathLst>
                <a:path extrusionOk="0" h="574" w="522">
                  <a:moveTo>
                    <a:pt x="356" y="46"/>
                  </a:moveTo>
                  <a:cubicBezTo>
                    <a:pt x="355" y="42"/>
                    <a:pt x="356" y="39"/>
                    <a:pt x="356" y="36"/>
                  </a:cubicBezTo>
                  <a:cubicBezTo>
                    <a:pt x="356" y="28"/>
                    <a:pt x="356" y="19"/>
                    <a:pt x="356" y="11"/>
                  </a:cubicBezTo>
                  <a:cubicBezTo>
                    <a:pt x="353" y="9"/>
                    <a:pt x="350" y="8"/>
                    <a:pt x="347" y="6"/>
                  </a:cubicBezTo>
                  <a:cubicBezTo>
                    <a:pt x="344" y="4"/>
                    <a:pt x="341" y="3"/>
                    <a:pt x="339" y="1"/>
                  </a:cubicBezTo>
                  <a:cubicBezTo>
                    <a:pt x="338" y="1"/>
                    <a:pt x="338" y="0"/>
                    <a:pt x="338" y="0"/>
                  </a:cubicBezTo>
                  <a:cubicBezTo>
                    <a:pt x="335" y="1"/>
                    <a:pt x="332" y="0"/>
                    <a:pt x="329" y="0"/>
                  </a:cubicBezTo>
                  <a:cubicBezTo>
                    <a:pt x="328" y="0"/>
                    <a:pt x="322" y="1"/>
                    <a:pt x="326" y="0"/>
                  </a:cubicBezTo>
                  <a:cubicBezTo>
                    <a:pt x="319" y="2"/>
                    <a:pt x="311" y="6"/>
                    <a:pt x="304" y="11"/>
                  </a:cubicBezTo>
                  <a:cubicBezTo>
                    <a:pt x="299" y="14"/>
                    <a:pt x="295" y="18"/>
                    <a:pt x="290" y="21"/>
                  </a:cubicBezTo>
                  <a:cubicBezTo>
                    <a:pt x="290" y="22"/>
                    <a:pt x="288" y="23"/>
                    <a:pt x="288" y="23"/>
                  </a:cubicBezTo>
                  <a:cubicBezTo>
                    <a:pt x="287" y="24"/>
                    <a:pt x="286" y="25"/>
                    <a:pt x="285" y="26"/>
                  </a:cubicBezTo>
                  <a:cubicBezTo>
                    <a:pt x="280" y="31"/>
                    <a:pt x="276" y="35"/>
                    <a:pt x="272" y="39"/>
                  </a:cubicBezTo>
                  <a:cubicBezTo>
                    <a:pt x="270" y="41"/>
                    <a:pt x="268" y="43"/>
                    <a:pt x="266" y="45"/>
                  </a:cubicBezTo>
                  <a:cubicBezTo>
                    <a:pt x="265" y="46"/>
                    <a:pt x="265" y="47"/>
                    <a:pt x="265" y="47"/>
                  </a:cubicBezTo>
                  <a:cubicBezTo>
                    <a:pt x="261" y="53"/>
                    <a:pt x="260" y="60"/>
                    <a:pt x="255" y="66"/>
                  </a:cubicBezTo>
                  <a:cubicBezTo>
                    <a:pt x="251" y="70"/>
                    <a:pt x="247" y="75"/>
                    <a:pt x="243" y="79"/>
                  </a:cubicBezTo>
                  <a:cubicBezTo>
                    <a:pt x="240" y="82"/>
                    <a:pt x="237" y="86"/>
                    <a:pt x="234" y="89"/>
                  </a:cubicBezTo>
                  <a:cubicBezTo>
                    <a:pt x="231" y="91"/>
                    <a:pt x="226" y="91"/>
                    <a:pt x="222" y="90"/>
                  </a:cubicBezTo>
                  <a:cubicBezTo>
                    <a:pt x="221" y="91"/>
                    <a:pt x="221" y="91"/>
                    <a:pt x="220" y="91"/>
                  </a:cubicBezTo>
                  <a:cubicBezTo>
                    <a:pt x="218" y="92"/>
                    <a:pt x="215" y="94"/>
                    <a:pt x="213" y="95"/>
                  </a:cubicBezTo>
                  <a:cubicBezTo>
                    <a:pt x="207" y="98"/>
                    <a:pt x="201" y="103"/>
                    <a:pt x="194" y="103"/>
                  </a:cubicBezTo>
                  <a:cubicBezTo>
                    <a:pt x="174" y="104"/>
                    <a:pt x="153" y="103"/>
                    <a:pt x="133" y="103"/>
                  </a:cubicBezTo>
                  <a:cubicBezTo>
                    <a:pt x="121" y="103"/>
                    <a:pt x="109" y="103"/>
                    <a:pt x="97" y="103"/>
                  </a:cubicBezTo>
                  <a:cubicBezTo>
                    <a:pt x="92" y="103"/>
                    <a:pt x="88" y="103"/>
                    <a:pt x="84" y="103"/>
                  </a:cubicBezTo>
                  <a:cubicBezTo>
                    <a:pt x="83" y="103"/>
                    <a:pt x="81" y="104"/>
                    <a:pt x="79" y="104"/>
                  </a:cubicBezTo>
                  <a:cubicBezTo>
                    <a:pt x="78" y="105"/>
                    <a:pt x="76" y="107"/>
                    <a:pt x="75" y="108"/>
                  </a:cubicBezTo>
                  <a:cubicBezTo>
                    <a:pt x="71" y="112"/>
                    <a:pt x="67" y="117"/>
                    <a:pt x="63" y="121"/>
                  </a:cubicBezTo>
                  <a:cubicBezTo>
                    <a:pt x="61" y="124"/>
                    <a:pt x="60" y="126"/>
                    <a:pt x="57" y="126"/>
                  </a:cubicBezTo>
                  <a:cubicBezTo>
                    <a:pt x="51" y="127"/>
                    <a:pt x="46" y="126"/>
                    <a:pt x="40" y="126"/>
                  </a:cubicBezTo>
                  <a:cubicBezTo>
                    <a:pt x="39" y="126"/>
                    <a:pt x="38" y="126"/>
                    <a:pt x="37" y="126"/>
                  </a:cubicBezTo>
                  <a:cubicBezTo>
                    <a:pt x="37" y="127"/>
                    <a:pt x="36" y="127"/>
                    <a:pt x="36" y="127"/>
                  </a:cubicBezTo>
                  <a:cubicBezTo>
                    <a:pt x="32" y="132"/>
                    <a:pt x="28" y="136"/>
                    <a:pt x="25" y="140"/>
                  </a:cubicBezTo>
                  <a:cubicBezTo>
                    <a:pt x="23" y="143"/>
                    <a:pt x="20" y="145"/>
                    <a:pt x="18" y="147"/>
                  </a:cubicBezTo>
                  <a:cubicBezTo>
                    <a:pt x="18" y="148"/>
                    <a:pt x="17" y="150"/>
                    <a:pt x="16" y="151"/>
                  </a:cubicBezTo>
                  <a:cubicBezTo>
                    <a:pt x="16" y="153"/>
                    <a:pt x="16" y="156"/>
                    <a:pt x="16" y="158"/>
                  </a:cubicBezTo>
                  <a:cubicBezTo>
                    <a:pt x="16" y="164"/>
                    <a:pt x="16" y="170"/>
                    <a:pt x="16" y="175"/>
                  </a:cubicBezTo>
                  <a:cubicBezTo>
                    <a:pt x="16" y="175"/>
                    <a:pt x="16" y="175"/>
                    <a:pt x="16" y="176"/>
                  </a:cubicBezTo>
                  <a:cubicBezTo>
                    <a:pt x="18" y="177"/>
                    <a:pt x="20" y="180"/>
                    <a:pt x="21" y="181"/>
                  </a:cubicBezTo>
                  <a:cubicBezTo>
                    <a:pt x="24" y="184"/>
                    <a:pt x="26" y="185"/>
                    <a:pt x="27" y="189"/>
                  </a:cubicBezTo>
                  <a:cubicBezTo>
                    <a:pt x="27" y="195"/>
                    <a:pt x="27" y="201"/>
                    <a:pt x="27" y="207"/>
                  </a:cubicBezTo>
                  <a:cubicBezTo>
                    <a:pt x="27" y="210"/>
                    <a:pt x="27" y="215"/>
                    <a:pt x="25" y="218"/>
                  </a:cubicBezTo>
                  <a:cubicBezTo>
                    <a:pt x="24" y="220"/>
                    <a:pt x="21" y="223"/>
                    <a:pt x="18" y="225"/>
                  </a:cubicBezTo>
                  <a:cubicBezTo>
                    <a:pt x="12" y="231"/>
                    <a:pt x="6" y="237"/>
                    <a:pt x="0" y="244"/>
                  </a:cubicBezTo>
                  <a:cubicBezTo>
                    <a:pt x="5" y="253"/>
                    <a:pt x="10" y="262"/>
                    <a:pt x="14" y="272"/>
                  </a:cubicBezTo>
                  <a:cubicBezTo>
                    <a:pt x="20" y="282"/>
                    <a:pt x="26" y="293"/>
                    <a:pt x="30" y="303"/>
                  </a:cubicBezTo>
                  <a:cubicBezTo>
                    <a:pt x="31" y="307"/>
                    <a:pt x="29" y="314"/>
                    <a:pt x="29" y="318"/>
                  </a:cubicBezTo>
                  <a:cubicBezTo>
                    <a:pt x="28" y="325"/>
                    <a:pt x="26" y="333"/>
                    <a:pt x="25" y="340"/>
                  </a:cubicBezTo>
                  <a:cubicBezTo>
                    <a:pt x="25" y="343"/>
                    <a:pt x="25" y="346"/>
                    <a:pt x="22" y="349"/>
                  </a:cubicBezTo>
                  <a:cubicBezTo>
                    <a:pt x="18" y="353"/>
                    <a:pt x="13" y="358"/>
                    <a:pt x="8" y="362"/>
                  </a:cubicBezTo>
                  <a:cubicBezTo>
                    <a:pt x="6" y="364"/>
                    <a:pt x="4" y="366"/>
                    <a:pt x="2" y="369"/>
                  </a:cubicBezTo>
                  <a:cubicBezTo>
                    <a:pt x="18" y="376"/>
                    <a:pt x="34" y="383"/>
                    <a:pt x="50" y="391"/>
                  </a:cubicBezTo>
                  <a:cubicBezTo>
                    <a:pt x="58" y="394"/>
                    <a:pt x="66" y="398"/>
                    <a:pt x="74" y="402"/>
                  </a:cubicBezTo>
                  <a:cubicBezTo>
                    <a:pt x="75" y="403"/>
                    <a:pt x="77" y="403"/>
                    <a:pt x="79" y="404"/>
                  </a:cubicBezTo>
                  <a:cubicBezTo>
                    <a:pt x="80" y="404"/>
                    <a:pt x="81" y="404"/>
                    <a:pt x="81" y="404"/>
                  </a:cubicBezTo>
                  <a:cubicBezTo>
                    <a:pt x="90" y="404"/>
                    <a:pt x="100" y="404"/>
                    <a:pt x="110" y="404"/>
                  </a:cubicBezTo>
                  <a:cubicBezTo>
                    <a:pt x="113" y="404"/>
                    <a:pt x="117" y="404"/>
                    <a:pt x="120" y="404"/>
                  </a:cubicBezTo>
                  <a:cubicBezTo>
                    <a:pt x="120" y="404"/>
                    <a:pt x="120" y="404"/>
                    <a:pt x="120" y="404"/>
                  </a:cubicBezTo>
                  <a:cubicBezTo>
                    <a:pt x="120" y="404"/>
                    <a:pt x="120" y="404"/>
                    <a:pt x="120" y="404"/>
                  </a:cubicBezTo>
                  <a:cubicBezTo>
                    <a:pt x="121" y="404"/>
                    <a:pt x="123" y="403"/>
                    <a:pt x="124" y="403"/>
                  </a:cubicBezTo>
                  <a:cubicBezTo>
                    <a:pt x="133" y="399"/>
                    <a:pt x="141" y="395"/>
                    <a:pt x="150" y="392"/>
                  </a:cubicBezTo>
                  <a:cubicBezTo>
                    <a:pt x="150" y="392"/>
                    <a:pt x="150" y="392"/>
                    <a:pt x="150" y="392"/>
                  </a:cubicBezTo>
                  <a:cubicBezTo>
                    <a:pt x="151" y="391"/>
                    <a:pt x="152" y="391"/>
                    <a:pt x="152" y="391"/>
                  </a:cubicBezTo>
                  <a:cubicBezTo>
                    <a:pt x="155" y="388"/>
                    <a:pt x="159" y="385"/>
                    <a:pt x="162" y="382"/>
                  </a:cubicBezTo>
                  <a:cubicBezTo>
                    <a:pt x="167" y="377"/>
                    <a:pt x="173" y="371"/>
                    <a:pt x="179" y="367"/>
                  </a:cubicBezTo>
                  <a:cubicBezTo>
                    <a:pt x="181" y="365"/>
                    <a:pt x="184" y="364"/>
                    <a:pt x="187" y="362"/>
                  </a:cubicBezTo>
                  <a:cubicBezTo>
                    <a:pt x="192" y="360"/>
                    <a:pt x="196" y="358"/>
                    <a:pt x="201" y="355"/>
                  </a:cubicBezTo>
                  <a:cubicBezTo>
                    <a:pt x="203" y="354"/>
                    <a:pt x="206" y="352"/>
                    <a:pt x="208" y="352"/>
                  </a:cubicBezTo>
                  <a:cubicBezTo>
                    <a:pt x="211" y="352"/>
                    <a:pt x="214" y="352"/>
                    <a:pt x="217" y="352"/>
                  </a:cubicBezTo>
                  <a:cubicBezTo>
                    <a:pt x="227" y="352"/>
                    <a:pt x="237" y="352"/>
                    <a:pt x="247" y="352"/>
                  </a:cubicBezTo>
                  <a:cubicBezTo>
                    <a:pt x="249" y="352"/>
                    <a:pt x="251" y="352"/>
                    <a:pt x="253" y="354"/>
                  </a:cubicBezTo>
                  <a:cubicBezTo>
                    <a:pt x="255" y="355"/>
                    <a:pt x="257" y="356"/>
                    <a:pt x="258" y="358"/>
                  </a:cubicBezTo>
                  <a:cubicBezTo>
                    <a:pt x="265" y="364"/>
                    <a:pt x="273" y="370"/>
                    <a:pt x="280" y="377"/>
                  </a:cubicBezTo>
                  <a:cubicBezTo>
                    <a:pt x="286" y="383"/>
                    <a:pt x="293" y="388"/>
                    <a:pt x="299" y="394"/>
                  </a:cubicBezTo>
                  <a:cubicBezTo>
                    <a:pt x="302" y="397"/>
                    <a:pt x="303" y="399"/>
                    <a:pt x="303" y="403"/>
                  </a:cubicBezTo>
                  <a:cubicBezTo>
                    <a:pt x="303" y="434"/>
                    <a:pt x="303" y="466"/>
                    <a:pt x="303" y="497"/>
                  </a:cubicBezTo>
                  <a:cubicBezTo>
                    <a:pt x="310" y="508"/>
                    <a:pt x="318" y="518"/>
                    <a:pt x="325" y="529"/>
                  </a:cubicBezTo>
                  <a:cubicBezTo>
                    <a:pt x="328" y="533"/>
                    <a:pt x="327" y="539"/>
                    <a:pt x="327" y="543"/>
                  </a:cubicBezTo>
                  <a:cubicBezTo>
                    <a:pt x="332" y="546"/>
                    <a:pt x="337" y="550"/>
                    <a:pt x="342" y="553"/>
                  </a:cubicBezTo>
                  <a:cubicBezTo>
                    <a:pt x="350" y="558"/>
                    <a:pt x="359" y="563"/>
                    <a:pt x="367" y="568"/>
                  </a:cubicBezTo>
                  <a:cubicBezTo>
                    <a:pt x="370" y="570"/>
                    <a:pt x="373" y="572"/>
                    <a:pt x="375" y="574"/>
                  </a:cubicBezTo>
                  <a:cubicBezTo>
                    <a:pt x="375" y="574"/>
                    <a:pt x="376" y="574"/>
                    <a:pt x="376" y="574"/>
                  </a:cubicBezTo>
                  <a:cubicBezTo>
                    <a:pt x="379" y="574"/>
                    <a:pt x="383" y="574"/>
                    <a:pt x="386" y="574"/>
                  </a:cubicBezTo>
                  <a:cubicBezTo>
                    <a:pt x="391" y="574"/>
                    <a:pt x="396" y="574"/>
                    <a:pt x="401" y="574"/>
                  </a:cubicBezTo>
                  <a:cubicBezTo>
                    <a:pt x="407" y="574"/>
                    <a:pt x="413" y="574"/>
                    <a:pt x="419" y="574"/>
                  </a:cubicBezTo>
                  <a:cubicBezTo>
                    <a:pt x="437" y="556"/>
                    <a:pt x="456" y="538"/>
                    <a:pt x="474" y="521"/>
                  </a:cubicBezTo>
                  <a:cubicBezTo>
                    <a:pt x="469" y="509"/>
                    <a:pt x="464" y="497"/>
                    <a:pt x="461" y="485"/>
                  </a:cubicBezTo>
                  <a:cubicBezTo>
                    <a:pt x="456" y="467"/>
                    <a:pt x="452" y="449"/>
                    <a:pt x="448" y="431"/>
                  </a:cubicBezTo>
                  <a:cubicBezTo>
                    <a:pt x="447" y="427"/>
                    <a:pt x="446" y="423"/>
                    <a:pt x="445" y="419"/>
                  </a:cubicBezTo>
                  <a:cubicBezTo>
                    <a:pt x="445" y="414"/>
                    <a:pt x="445" y="409"/>
                    <a:pt x="445" y="404"/>
                  </a:cubicBezTo>
                  <a:cubicBezTo>
                    <a:pt x="445" y="401"/>
                    <a:pt x="444" y="399"/>
                    <a:pt x="446" y="396"/>
                  </a:cubicBezTo>
                  <a:cubicBezTo>
                    <a:pt x="449" y="393"/>
                    <a:pt x="452" y="391"/>
                    <a:pt x="455" y="388"/>
                  </a:cubicBezTo>
                  <a:cubicBezTo>
                    <a:pt x="458" y="386"/>
                    <a:pt x="460" y="383"/>
                    <a:pt x="463" y="381"/>
                  </a:cubicBezTo>
                  <a:cubicBezTo>
                    <a:pt x="467" y="378"/>
                    <a:pt x="475" y="379"/>
                    <a:pt x="479" y="379"/>
                  </a:cubicBezTo>
                  <a:cubicBezTo>
                    <a:pt x="493" y="379"/>
                    <a:pt x="507" y="379"/>
                    <a:pt x="522" y="379"/>
                  </a:cubicBezTo>
                  <a:cubicBezTo>
                    <a:pt x="522" y="356"/>
                    <a:pt x="522" y="332"/>
                    <a:pt x="522" y="308"/>
                  </a:cubicBezTo>
                  <a:cubicBezTo>
                    <a:pt x="512" y="300"/>
                    <a:pt x="503" y="291"/>
                    <a:pt x="493" y="283"/>
                  </a:cubicBezTo>
                  <a:cubicBezTo>
                    <a:pt x="476" y="267"/>
                    <a:pt x="458" y="252"/>
                    <a:pt x="440" y="237"/>
                  </a:cubicBezTo>
                  <a:cubicBezTo>
                    <a:pt x="437" y="234"/>
                    <a:pt x="436" y="233"/>
                    <a:pt x="435" y="229"/>
                  </a:cubicBezTo>
                  <a:cubicBezTo>
                    <a:pt x="435" y="223"/>
                    <a:pt x="435" y="216"/>
                    <a:pt x="434" y="210"/>
                  </a:cubicBezTo>
                  <a:cubicBezTo>
                    <a:pt x="434" y="199"/>
                    <a:pt x="433" y="188"/>
                    <a:pt x="433" y="176"/>
                  </a:cubicBezTo>
                  <a:cubicBezTo>
                    <a:pt x="420" y="169"/>
                    <a:pt x="408" y="163"/>
                    <a:pt x="396" y="155"/>
                  </a:cubicBezTo>
                  <a:cubicBezTo>
                    <a:pt x="391" y="152"/>
                    <a:pt x="388" y="146"/>
                    <a:pt x="384" y="142"/>
                  </a:cubicBezTo>
                  <a:cubicBezTo>
                    <a:pt x="379" y="136"/>
                    <a:pt x="375" y="131"/>
                    <a:pt x="370" y="125"/>
                  </a:cubicBezTo>
                  <a:cubicBezTo>
                    <a:pt x="369" y="123"/>
                    <a:pt x="368" y="121"/>
                    <a:pt x="369" y="119"/>
                  </a:cubicBezTo>
                  <a:cubicBezTo>
                    <a:pt x="371" y="115"/>
                    <a:pt x="374" y="111"/>
                    <a:pt x="376" y="107"/>
                  </a:cubicBezTo>
                  <a:cubicBezTo>
                    <a:pt x="377" y="104"/>
                    <a:pt x="379" y="102"/>
                    <a:pt x="380" y="99"/>
                  </a:cubicBezTo>
                  <a:cubicBezTo>
                    <a:pt x="380" y="99"/>
                    <a:pt x="380" y="98"/>
                    <a:pt x="381" y="97"/>
                  </a:cubicBezTo>
                  <a:cubicBezTo>
                    <a:pt x="381" y="95"/>
                    <a:pt x="381" y="92"/>
                    <a:pt x="381" y="90"/>
                  </a:cubicBezTo>
                  <a:cubicBezTo>
                    <a:pt x="381" y="89"/>
                    <a:pt x="381" y="88"/>
                    <a:pt x="381" y="87"/>
                  </a:cubicBezTo>
                  <a:cubicBezTo>
                    <a:pt x="381" y="86"/>
                    <a:pt x="381" y="86"/>
                    <a:pt x="381" y="86"/>
                  </a:cubicBezTo>
                  <a:cubicBezTo>
                    <a:pt x="380" y="85"/>
                    <a:pt x="378" y="81"/>
                    <a:pt x="378" y="80"/>
                  </a:cubicBezTo>
                  <a:cubicBezTo>
                    <a:pt x="371" y="71"/>
                    <a:pt x="365" y="62"/>
                    <a:pt x="359" y="53"/>
                  </a:cubicBezTo>
                  <a:cubicBezTo>
                    <a:pt x="358" y="51"/>
                    <a:pt x="356" y="48"/>
                    <a:pt x="356" y="4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0" name="Google Shape;1380;p125"/>
            <p:cNvSpPr/>
            <p:nvPr/>
          </p:nvSpPr>
          <p:spPr>
            <a:xfrm>
              <a:off x="5453063" y="2032000"/>
              <a:ext cx="995363" cy="550863"/>
            </a:xfrm>
            <a:custGeom>
              <a:rect b="b" l="l" r="r" t="t"/>
              <a:pathLst>
                <a:path extrusionOk="0" h="433" w="782">
                  <a:moveTo>
                    <a:pt x="34" y="316"/>
                  </a:moveTo>
                  <a:cubicBezTo>
                    <a:pt x="30" y="323"/>
                    <a:pt x="26" y="330"/>
                    <a:pt x="21" y="337"/>
                  </a:cubicBezTo>
                  <a:cubicBezTo>
                    <a:pt x="16" y="346"/>
                    <a:pt x="9" y="354"/>
                    <a:pt x="3" y="363"/>
                  </a:cubicBezTo>
                  <a:cubicBezTo>
                    <a:pt x="2" y="365"/>
                    <a:pt x="1" y="366"/>
                    <a:pt x="0" y="368"/>
                  </a:cubicBezTo>
                  <a:cubicBezTo>
                    <a:pt x="0" y="368"/>
                    <a:pt x="0" y="368"/>
                    <a:pt x="0" y="368"/>
                  </a:cubicBezTo>
                  <a:cubicBezTo>
                    <a:pt x="0" y="370"/>
                    <a:pt x="0" y="373"/>
                    <a:pt x="0" y="373"/>
                  </a:cubicBezTo>
                  <a:cubicBezTo>
                    <a:pt x="0" y="378"/>
                    <a:pt x="0" y="383"/>
                    <a:pt x="0" y="388"/>
                  </a:cubicBezTo>
                  <a:cubicBezTo>
                    <a:pt x="12" y="387"/>
                    <a:pt x="24" y="386"/>
                    <a:pt x="36" y="384"/>
                  </a:cubicBezTo>
                  <a:cubicBezTo>
                    <a:pt x="54" y="383"/>
                    <a:pt x="72" y="381"/>
                    <a:pt x="90" y="379"/>
                  </a:cubicBezTo>
                  <a:cubicBezTo>
                    <a:pt x="93" y="379"/>
                    <a:pt x="97" y="378"/>
                    <a:pt x="101" y="378"/>
                  </a:cubicBezTo>
                  <a:cubicBezTo>
                    <a:pt x="104" y="378"/>
                    <a:pt x="107" y="381"/>
                    <a:pt x="110" y="382"/>
                  </a:cubicBezTo>
                  <a:cubicBezTo>
                    <a:pt x="136" y="395"/>
                    <a:pt x="161" y="408"/>
                    <a:pt x="187" y="421"/>
                  </a:cubicBezTo>
                  <a:cubicBezTo>
                    <a:pt x="206" y="410"/>
                    <a:pt x="225" y="399"/>
                    <a:pt x="244" y="388"/>
                  </a:cubicBezTo>
                  <a:cubicBezTo>
                    <a:pt x="267" y="374"/>
                    <a:pt x="289" y="361"/>
                    <a:pt x="312" y="348"/>
                  </a:cubicBezTo>
                  <a:cubicBezTo>
                    <a:pt x="314" y="347"/>
                    <a:pt x="316" y="346"/>
                    <a:pt x="318" y="345"/>
                  </a:cubicBezTo>
                  <a:cubicBezTo>
                    <a:pt x="321" y="343"/>
                    <a:pt x="328" y="343"/>
                    <a:pt x="331" y="346"/>
                  </a:cubicBezTo>
                  <a:cubicBezTo>
                    <a:pt x="335" y="351"/>
                    <a:pt x="338" y="356"/>
                    <a:pt x="341" y="360"/>
                  </a:cubicBezTo>
                  <a:cubicBezTo>
                    <a:pt x="359" y="385"/>
                    <a:pt x="376" y="409"/>
                    <a:pt x="394" y="433"/>
                  </a:cubicBezTo>
                  <a:cubicBezTo>
                    <a:pt x="406" y="421"/>
                    <a:pt x="418" y="410"/>
                    <a:pt x="431" y="398"/>
                  </a:cubicBezTo>
                  <a:cubicBezTo>
                    <a:pt x="430" y="393"/>
                    <a:pt x="430" y="389"/>
                    <a:pt x="431" y="384"/>
                  </a:cubicBezTo>
                  <a:cubicBezTo>
                    <a:pt x="431" y="384"/>
                    <a:pt x="431" y="384"/>
                    <a:pt x="431" y="384"/>
                  </a:cubicBezTo>
                  <a:cubicBezTo>
                    <a:pt x="430" y="384"/>
                    <a:pt x="430" y="383"/>
                    <a:pt x="430" y="383"/>
                  </a:cubicBezTo>
                  <a:cubicBezTo>
                    <a:pt x="429" y="381"/>
                    <a:pt x="428" y="378"/>
                    <a:pt x="427" y="375"/>
                  </a:cubicBezTo>
                  <a:cubicBezTo>
                    <a:pt x="425" y="372"/>
                    <a:pt x="422" y="367"/>
                    <a:pt x="422" y="363"/>
                  </a:cubicBezTo>
                  <a:cubicBezTo>
                    <a:pt x="421" y="358"/>
                    <a:pt x="422" y="353"/>
                    <a:pt x="422" y="349"/>
                  </a:cubicBezTo>
                  <a:cubicBezTo>
                    <a:pt x="422" y="347"/>
                    <a:pt x="423" y="345"/>
                    <a:pt x="425" y="344"/>
                  </a:cubicBezTo>
                  <a:cubicBezTo>
                    <a:pt x="438" y="342"/>
                    <a:pt x="451" y="340"/>
                    <a:pt x="463" y="338"/>
                  </a:cubicBezTo>
                  <a:cubicBezTo>
                    <a:pt x="482" y="335"/>
                    <a:pt x="501" y="332"/>
                    <a:pt x="519" y="329"/>
                  </a:cubicBezTo>
                  <a:cubicBezTo>
                    <a:pt x="527" y="328"/>
                    <a:pt x="535" y="326"/>
                    <a:pt x="543" y="326"/>
                  </a:cubicBezTo>
                  <a:cubicBezTo>
                    <a:pt x="570" y="327"/>
                    <a:pt x="597" y="327"/>
                    <a:pt x="625" y="328"/>
                  </a:cubicBezTo>
                  <a:cubicBezTo>
                    <a:pt x="625" y="320"/>
                    <a:pt x="625" y="311"/>
                    <a:pt x="625" y="302"/>
                  </a:cubicBezTo>
                  <a:cubicBezTo>
                    <a:pt x="625" y="300"/>
                    <a:pt x="624" y="297"/>
                    <a:pt x="625" y="294"/>
                  </a:cubicBezTo>
                  <a:cubicBezTo>
                    <a:pt x="626" y="293"/>
                    <a:pt x="627" y="292"/>
                    <a:pt x="628" y="292"/>
                  </a:cubicBezTo>
                  <a:cubicBezTo>
                    <a:pt x="632" y="287"/>
                    <a:pt x="637" y="282"/>
                    <a:pt x="642" y="277"/>
                  </a:cubicBezTo>
                  <a:cubicBezTo>
                    <a:pt x="655" y="263"/>
                    <a:pt x="667" y="249"/>
                    <a:pt x="680" y="236"/>
                  </a:cubicBezTo>
                  <a:cubicBezTo>
                    <a:pt x="682" y="233"/>
                    <a:pt x="684" y="231"/>
                    <a:pt x="686" y="229"/>
                  </a:cubicBezTo>
                  <a:cubicBezTo>
                    <a:pt x="686" y="229"/>
                    <a:pt x="687" y="229"/>
                    <a:pt x="687" y="228"/>
                  </a:cubicBezTo>
                  <a:cubicBezTo>
                    <a:pt x="689" y="225"/>
                    <a:pt x="691" y="221"/>
                    <a:pt x="693" y="217"/>
                  </a:cubicBezTo>
                  <a:cubicBezTo>
                    <a:pt x="694" y="215"/>
                    <a:pt x="696" y="213"/>
                    <a:pt x="697" y="210"/>
                  </a:cubicBezTo>
                  <a:cubicBezTo>
                    <a:pt x="697" y="209"/>
                    <a:pt x="698" y="208"/>
                    <a:pt x="698" y="207"/>
                  </a:cubicBezTo>
                  <a:cubicBezTo>
                    <a:pt x="698" y="198"/>
                    <a:pt x="695" y="189"/>
                    <a:pt x="694" y="180"/>
                  </a:cubicBezTo>
                  <a:cubicBezTo>
                    <a:pt x="694" y="177"/>
                    <a:pt x="693" y="174"/>
                    <a:pt x="695" y="172"/>
                  </a:cubicBezTo>
                  <a:cubicBezTo>
                    <a:pt x="696" y="170"/>
                    <a:pt x="699" y="168"/>
                    <a:pt x="700" y="166"/>
                  </a:cubicBezTo>
                  <a:cubicBezTo>
                    <a:pt x="707" y="160"/>
                    <a:pt x="713" y="153"/>
                    <a:pt x="719" y="147"/>
                  </a:cubicBezTo>
                  <a:cubicBezTo>
                    <a:pt x="722" y="143"/>
                    <a:pt x="727" y="140"/>
                    <a:pt x="731" y="137"/>
                  </a:cubicBezTo>
                  <a:cubicBezTo>
                    <a:pt x="731" y="133"/>
                    <a:pt x="731" y="128"/>
                    <a:pt x="731" y="124"/>
                  </a:cubicBezTo>
                  <a:cubicBezTo>
                    <a:pt x="731" y="120"/>
                    <a:pt x="729" y="112"/>
                    <a:pt x="732" y="109"/>
                  </a:cubicBezTo>
                  <a:cubicBezTo>
                    <a:pt x="736" y="104"/>
                    <a:pt x="742" y="99"/>
                    <a:pt x="747" y="95"/>
                  </a:cubicBezTo>
                  <a:cubicBezTo>
                    <a:pt x="756" y="86"/>
                    <a:pt x="765" y="78"/>
                    <a:pt x="775" y="69"/>
                  </a:cubicBezTo>
                  <a:cubicBezTo>
                    <a:pt x="777" y="67"/>
                    <a:pt x="780" y="64"/>
                    <a:pt x="782" y="62"/>
                  </a:cubicBezTo>
                  <a:cubicBezTo>
                    <a:pt x="782" y="62"/>
                    <a:pt x="782" y="62"/>
                    <a:pt x="782" y="62"/>
                  </a:cubicBezTo>
                  <a:cubicBezTo>
                    <a:pt x="759" y="51"/>
                    <a:pt x="735" y="41"/>
                    <a:pt x="711" y="31"/>
                  </a:cubicBezTo>
                  <a:cubicBezTo>
                    <a:pt x="710" y="30"/>
                    <a:pt x="709" y="30"/>
                    <a:pt x="707" y="29"/>
                  </a:cubicBezTo>
                  <a:cubicBezTo>
                    <a:pt x="706" y="30"/>
                    <a:pt x="702" y="29"/>
                    <a:pt x="701" y="29"/>
                  </a:cubicBezTo>
                  <a:cubicBezTo>
                    <a:pt x="697" y="29"/>
                    <a:pt x="693" y="29"/>
                    <a:pt x="689" y="29"/>
                  </a:cubicBezTo>
                  <a:cubicBezTo>
                    <a:pt x="687" y="29"/>
                    <a:pt x="684" y="29"/>
                    <a:pt x="681" y="29"/>
                  </a:cubicBezTo>
                  <a:cubicBezTo>
                    <a:pt x="680" y="29"/>
                    <a:pt x="680" y="29"/>
                    <a:pt x="680" y="29"/>
                  </a:cubicBezTo>
                  <a:cubicBezTo>
                    <a:pt x="680" y="29"/>
                    <a:pt x="680" y="29"/>
                    <a:pt x="679" y="29"/>
                  </a:cubicBezTo>
                  <a:cubicBezTo>
                    <a:pt x="674" y="31"/>
                    <a:pt x="668" y="33"/>
                    <a:pt x="662" y="34"/>
                  </a:cubicBezTo>
                  <a:cubicBezTo>
                    <a:pt x="655" y="36"/>
                    <a:pt x="648" y="40"/>
                    <a:pt x="640" y="40"/>
                  </a:cubicBezTo>
                  <a:cubicBezTo>
                    <a:pt x="636" y="40"/>
                    <a:pt x="632" y="40"/>
                    <a:pt x="627" y="40"/>
                  </a:cubicBezTo>
                  <a:cubicBezTo>
                    <a:pt x="607" y="40"/>
                    <a:pt x="587" y="40"/>
                    <a:pt x="566" y="40"/>
                  </a:cubicBezTo>
                  <a:cubicBezTo>
                    <a:pt x="508" y="40"/>
                    <a:pt x="450" y="40"/>
                    <a:pt x="391" y="40"/>
                  </a:cubicBezTo>
                  <a:cubicBezTo>
                    <a:pt x="370" y="40"/>
                    <a:pt x="349" y="40"/>
                    <a:pt x="328" y="40"/>
                  </a:cubicBezTo>
                  <a:cubicBezTo>
                    <a:pt x="323" y="40"/>
                    <a:pt x="318" y="40"/>
                    <a:pt x="314" y="40"/>
                  </a:cubicBezTo>
                  <a:cubicBezTo>
                    <a:pt x="310" y="40"/>
                    <a:pt x="307" y="38"/>
                    <a:pt x="303" y="37"/>
                  </a:cubicBezTo>
                  <a:cubicBezTo>
                    <a:pt x="279" y="26"/>
                    <a:pt x="255" y="15"/>
                    <a:pt x="231" y="4"/>
                  </a:cubicBezTo>
                  <a:cubicBezTo>
                    <a:pt x="228" y="3"/>
                    <a:pt x="225" y="2"/>
                    <a:pt x="223" y="0"/>
                  </a:cubicBezTo>
                  <a:cubicBezTo>
                    <a:pt x="223" y="0"/>
                    <a:pt x="223" y="0"/>
                    <a:pt x="222" y="0"/>
                  </a:cubicBezTo>
                  <a:cubicBezTo>
                    <a:pt x="220" y="0"/>
                    <a:pt x="218" y="0"/>
                    <a:pt x="216" y="0"/>
                  </a:cubicBezTo>
                  <a:cubicBezTo>
                    <a:pt x="205" y="0"/>
                    <a:pt x="195" y="0"/>
                    <a:pt x="184" y="0"/>
                  </a:cubicBezTo>
                  <a:cubicBezTo>
                    <a:pt x="179" y="14"/>
                    <a:pt x="173" y="29"/>
                    <a:pt x="167" y="43"/>
                  </a:cubicBezTo>
                  <a:cubicBezTo>
                    <a:pt x="165" y="48"/>
                    <a:pt x="162" y="52"/>
                    <a:pt x="158" y="57"/>
                  </a:cubicBezTo>
                  <a:cubicBezTo>
                    <a:pt x="153" y="63"/>
                    <a:pt x="148" y="69"/>
                    <a:pt x="143" y="76"/>
                  </a:cubicBezTo>
                  <a:cubicBezTo>
                    <a:pt x="142" y="78"/>
                    <a:pt x="138" y="77"/>
                    <a:pt x="137" y="76"/>
                  </a:cubicBezTo>
                  <a:cubicBezTo>
                    <a:pt x="128" y="67"/>
                    <a:pt x="118" y="59"/>
                    <a:pt x="109" y="50"/>
                  </a:cubicBezTo>
                  <a:cubicBezTo>
                    <a:pt x="106" y="50"/>
                    <a:pt x="104" y="50"/>
                    <a:pt x="101" y="49"/>
                  </a:cubicBezTo>
                  <a:cubicBezTo>
                    <a:pt x="89" y="64"/>
                    <a:pt x="76" y="78"/>
                    <a:pt x="64" y="92"/>
                  </a:cubicBezTo>
                  <a:cubicBezTo>
                    <a:pt x="65" y="108"/>
                    <a:pt x="67" y="125"/>
                    <a:pt x="68" y="141"/>
                  </a:cubicBezTo>
                  <a:cubicBezTo>
                    <a:pt x="70" y="161"/>
                    <a:pt x="72" y="180"/>
                    <a:pt x="74" y="200"/>
                  </a:cubicBezTo>
                  <a:cubicBezTo>
                    <a:pt x="74" y="201"/>
                    <a:pt x="75" y="203"/>
                    <a:pt x="75" y="204"/>
                  </a:cubicBezTo>
                  <a:cubicBezTo>
                    <a:pt x="75" y="205"/>
                    <a:pt x="76" y="207"/>
                    <a:pt x="76" y="207"/>
                  </a:cubicBezTo>
                  <a:cubicBezTo>
                    <a:pt x="82" y="216"/>
                    <a:pt x="87" y="226"/>
                    <a:pt x="92" y="235"/>
                  </a:cubicBezTo>
                  <a:cubicBezTo>
                    <a:pt x="96" y="241"/>
                    <a:pt x="99" y="247"/>
                    <a:pt x="102" y="253"/>
                  </a:cubicBezTo>
                  <a:cubicBezTo>
                    <a:pt x="103" y="256"/>
                    <a:pt x="103" y="260"/>
                    <a:pt x="103" y="264"/>
                  </a:cubicBezTo>
                  <a:cubicBezTo>
                    <a:pt x="102" y="268"/>
                    <a:pt x="98" y="271"/>
                    <a:pt x="96" y="275"/>
                  </a:cubicBezTo>
                  <a:cubicBezTo>
                    <a:pt x="94" y="278"/>
                    <a:pt x="92" y="281"/>
                    <a:pt x="88" y="281"/>
                  </a:cubicBezTo>
                  <a:cubicBezTo>
                    <a:pt x="84" y="281"/>
                    <a:pt x="78" y="282"/>
                    <a:pt x="74" y="281"/>
                  </a:cubicBezTo>
                  <a:cubicBezTo>
                    <a:pt x="71" y="280"/>
                    <a:pt x="68" y="276"/>
                    <a:pt x="65" y="274"/>
                  </a:cubicBezTo>
                  <a:cubicBezTo>
                    <a:pt x="63" y="272"/>
                    <a:pt x="60" y="270"/>
                    <a:pt x="58" y="268"/>
                  </a:cubicBezTo>
                  <a:cubicBezTo>
                    <a:pt x="54" y="269"/>
                    <a:pt x="51" y="270"/>
                    <a:pt x="47" y="271"/>
                  </a:cubicBezTo>
                  <a:cubicBezTo>
                    <a:pt x="46" y="273"/>
                    <a:pt x="44" y="275"/>
                    <a:pt x="43" y="278"/>
                  </a:cubicBezTo>
                  <a:cubicBezTo>
                    <a:pt x="42" y="279"/>
                    <a:pt x="41" y="281"/>
                    <a:pt x="40" y="283"/>
                  </a:cubicBezTo>
                  <a:cubicBezTo>
                    <a:pt x="40" y="286"/>
                    <a:pt x="40" y="290"/>
                    <a:pt x="40" y="294"/>
                  </a:cubicBezTo>
                  <a:cubicBezTo>
                    <a:pt x="40" y="297"/>
                    <a:pt x="40" y="301"/>
                    <a:pt x="40" y="305"/>
                  </a:cubicBezTo>
                  <a:cubicBezTo>
                    <a:pt x="39" y="309"/>
                    <a:pt x="36" y="313"/>
                    <a:pt x="34" y="31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1" name="Google Shape;1381;p125"/>
            <p:cNvSpPr/>
            <p:nvPr/>
          </p:nvSpPr>
          <p:spPr>
            <a:xfrm>
              <a:off x="4162425" y="2168525"/>
              <a:ext cx="1131887" cy="944564"/>
            </a:xfrm>
            <a:custGeom>
              <a:rect b="b" l="l" r="r" t="t"/>
              <a:pathLst>
                <a:path extrusionOk="0" h="741" w="888">
                  <a:moveTo>
                    <a:pt x="30" y="389"/>
                  </a:moveTo>
                  <a:cubicBezTo>
                    <a:pt x="20" y="401"/>
                    <a:pt x="10" y="413"/>
                    <a:pt x="0" y="424"/>
                  </a:cubicBezTo>
                  <a:cubicBezTo>
                    <a:pt x="0" y="437"/>
                    <a:pt x="0" y="449"/>
                    <a:pt x="0" y="462"/>
                  </a:cubicBezTo>
                  <a:cubicBezTo>
                    <a:pt x="25" y="471"/>
                    <a:pt x="50" y="480"/>
                    <a:pt x="76" y="488"/>
                  </a:cubicBezTo>
                  <a:cubicBezTo>
                    <a:pt x="87" y="492"/>
                    <a:pt x="99" y="495"/>
                    <a:pt x="110" y="500"/>
                  </a:cubicBezTo>
                  <a:cubicBezTo>
                    <a:pt x="115" y="502"/>
                    <a:pt x="117" y="510"/>
                    <a:pt x="120" y="514"/>
                  </a:cubicBezTo>
                  <a:cubicBezTo>
                    <a:pt x="126" y="525"/>
                    <a:pt x="132" y="536"/>
                    <a:pt x="138" y="547"/>
                  </a:cubicBezTo>
                  <a:cubicBezTo>
                    <a:pt x="143" y="556"/>
                    <a:pt x="148" y="565"/>
                    <a:pt x="153" y="574"/>
                  </a:cubicBezTo>
                  <a:cubicBezTo>
                    <a:pt x="154" y="574"/>
                    <a:pt x="154" y="575"/>
                    <a:pt x="155" y="576"/>
                  </a:cubicBezTo>
                  <a:cubicBezTo>
                    <a:pt x="155" y="576"/>
                    <a:pt x="155" y="576"/>
                    <a:pt x="155" y="576"/>
                  </a:cubicBezTo>
                  <a:cubicBezTo>
                    <a:pt x="157" y="578"/>
                    <a:pt x="160" y="580"/>
                    <a:pt x="162" y="582"/>
                  </a:cubicBezTo>
                  <a:cubicBezTo>
                    <a:pt x="178" y="595"/>
                    <a:pt x="193" y="608"/>
                    <a:pt x="208" y="622"/>
                  </a:cubicBezTo>
                  <a:cubicBezTo>
                    <a:pt x="209" y="623"/>
                    <a:pt x="210" y="624"/>
                    <a:pt x="209" y="626"/>
                  </a:cubicBezTo>
                  <a:cubicBezTo>
                    <a:pt x="204" y="643"/>
                    <a:pt x="198" y="660"/>
                    <a:pt x="193" y="677"/>
                  </a:cubicBezTo>
                  <a:cubicBezTo>
                    <a:pt x="200" y="681"/>
                    <a:pt x="208" y="684"/>
                    <a:pt x="216" y="688"/>
                  </a:cubicBezTo>
                  <a:cubicBezTo>
                    <a:pt x="231" y="677"/>
                    <a:pt x="246" y="667"/>
                    <a:pt x="262" y="656"/>
                  </a:cubicBezTo>
                  <a:cubicBezTo>
                    <a:pt x="270" y="651"/>
                    <a:pt x="278" y="645"/>
                    <a:pt x="286" y="640"/>
                  </a:cubicBezTo>
                  <a:cubicBezTo>
                    <a:pt x="288" y="639"/>
                    <a:pt x="290" y="637"/>
                    <a:pt x="291" y="636"/>
                  </a:cubicBezTo>
                  <a:cubicBezTo>
                    <a:pt x="294" y="635"/>
                    <a:pt x="296" y="635"/>
                    <a:pt x="298" y="635"/>
                  </a:cubicBezTo>
                  <a:cubicBezTo>
                    <a:pt x="304" y="635"/>
                    <a:pt x="309" y="635"/>
                    <a:pt x="315" y="635"/>
                  </a:cubicBezTo>
                  <a:cubicBezTo>
                    <a:pt x="318" y="635"/>
                    <a:pt x="322" y="635"/>
                    <a:pt x="326" y="635"/>
                  </a:cubicBezTo>
                  <a:cubicBezTo>
                    <a:pt x="330" y="636"/>
                    <a:pt x="333" y="643"/>
                    <a:pt x="335" y="647"/>
                  </a:cubicBezTo>
                  <a:cubicBezTo>
                    <a:pt x="337" y="649"/>
                    <a:pt x="338" y="651"/>
                    <a:pt x="337" y="654"/>
                  </a:cubicBezTo>
                  <a:cubicBezTo>
                    <a:pt x="334" y="663"/>
                    <a:pt x="330" y="672"/>
                    <a:pt x="326" y="680"/>
                  </a:cubicBezTo>
                  <a:cubicBezTo>
                    <a:pt x="324" y="686"/>
                    <a:pt x="322" y="691"/>
                    <a:pt x="320" y="696"/>
                  </a:cubicBezTo>
                  <a:cubicBezTo>
                    <a:pt x="318" y="699"/>
                    <a:pt x="318" y="703"/>
                    <a:pt x="316" y="706"/>
                  </a:cubicBezTo>
                  <a:cubicBezTo>
                    <a:pt x="316" y="706"/>
                    <a:pt x="316" y="706"/>
                    <a:pt x="315" y="706"/>
                  </a:cubicBezTo>
                  <a:cubicBezTo>
                    <a:pt x="315" y="708"/>
                    <a:pt x="315" y="710"/>
                    <a:pt x="315" y="712"/>
                  </a:cubicBezTo>
                  <a:cubicBezTo>
                    <a:pt x="315" y="717"/>
                    <a:pt x="315" y="722"/>
                    <a:pt x="314" y="727"/>
                  </a:cubicBezTo>
                  <a:cubicBezTo>
                    <a:pt x="314" y="727"/>
                    <a:pt x="314" y="727"/>
                    <a:pt x="314" y="728"/>
                  </a:cubicBezTo>
                  <a:cubicBezTo>
                    <a:pt x="314" y="728"/>
                    <a:pt x="314" y="728"/>
                    <a:pt x="314" y="728"/>
                  </a:cubicBezTo>
                  <a:cubicBezTo>
                    <a:pt x="315" y="730"/>
                    <a:pt x="317" y="732"/>
                    <a:pt x="318" y="734"/>
                  </a:cubicBezTo>
                  <a:cubicBezTo>
                    <a:pt x="319" y="736"/>
                    <a:pt x="321" y="739"/>
                    <a:pt x="323" y="741"/>
                  </a:cubicBezTo>
                  <a:cubicBezTo>
                    <a:pt x="334" y="735"/>
                    <a:pt x="345" y="729"/>
                    <a:pt x="356" y="724"/>
                  </a:cubicBezTo>
                  <a:cubicBezTo>
                    <a:pt x="396" y="704"/>
                    <a:pt x="436" y="683"/>
                    <a:pt x="475" y="663"/>
                  </a:cubicBezTo>
                  <a:cubicBezTo>
                    <a:pt x="478" y="662"/>
                    <a:pt x="481" y="660"/>
                    <a:pt x="484" y="659"/>
                  </a:cubicBezTo>
                  <a:cubicBezTo>
                    <a:pt x="487" y="658"/>
                    <a:pt x="492" y="659"/>
                    <a:pt x="495" y="660"/>
                  </a:cubicBezTo>
                  <a:cubicBezTo>
                    <a:pt x="501" y="661"/>
                    <a:pt x="507" y="662"/>
                    <a:pt x="513" y="663"/>
                  </a:cubicBezTo>
                  <a:cubicBezTo>
                    <a:pt x="515" y="664"/>
                    <a:pt x="518" y="664"/>
                    <a:pt x="520" y="665"/>
                  </a:cubicBezTo>
                  <a:cubicBezTo>
                    <a:pt x="524" y="667"/>
                    <a:pt x="527" y="670"/>
                    <a:pt x="531" y="673"/>
                  </a:cubicBezTo>
                  <a:cubicBezTo>
                    <a:pt x="537" y="677"/>
                    <a:pt x="544" y="681"/>
                    <a:pt x="550" y="685"/>
                  </a:cubicBezTo>
                  <a:cubicBezTo>
                    <a:pt x="551" y="685"/>
                    <a:pt x="552" y="684"/>
                    <a:pt x="553" y="684"/>
                  </a:cubicBezTo>
                  <a:cubicBezTo>
                    <a:pt x="561" y="684"/>
                    <a:pt x="568" y="684"/>
                    <a:pt x="576" y="684"/>
                  </a:cubicBezTo>
                  <a:cubicBezTo>
                    <a:pt x="587" y="684"/>
                    <a:pt x="598" y="684"/>
                    <a:pt x="609" y="684"/>
                  </a:cubicBezTo>
                  <a:cubicBezTo>
                    <a:pt x="614" y="684"/>
                    <a:pt x="619" y="683"/>
                    <a:pt x="624" y="685"/>
                  </a:cubicBezTo>
                  <a:cubicBezTo>
                    <a:pt x="632" y="687"/>
                    <a:pt x="641" y="691"/>
                    <a:pt x="649" y="694"/>
                  </a:cubicBezTo>
                  <a:cubicBezTo>
                    <a:pt x="656" y="696"/>
                    <a:pt x="663" y="699"/>
                    <a:pt x="670" y="701"/>
                  </a:cubicBezTo>
                  <a:cubicBezTo>
                    <a:pt x="687" y="708"/>
                    <a:pt x="703" y="714"/>
                    <a:pt x="720" y="721"/>
                  </a:cubicBezTo>
                  <a:cubicBezTo>
                    <a:pt x="725" y="723"/>
                    <a:pt x="731" y="725"/>
                    <a:pt x="736" y="727"/>
                  </a:cubicBezTo>
                  <a:cubicBezTo>
                    <a:pt x="737" y="728"/>
                    <a:pt x="739" y="728"/>
                    <a:pt x="740" y="729"/>
                  </a:cubicBezTo>
                  <a:cubicBezTo>
                    <a:pt x="741" y="725"/>
                    <a:pt x="742" y="721"/>
                    <a:pt x="742" y="717"/>
                  </a:cubicBezTo>
                  <a:cubicBezTo>
                    <a:pt x="743" y="713"/>
                    <a:pt x="743" y="706"/>
                    <a:pt x="746" y="703"/>
                  </a:cubicBezTo>
                  <a:cubicBezTo>
                    <a:pt x="749" y="699"/>
                    <a:pt x="753" y="697"/>
                    <a:pt x="756" y="694"/>
                  </a:cubicBezTo>
                  <a:cubicBezTo>
                    <a:pt x="761" y="690"/>
                    <a:pt x="765" y="686"/>
                    <a:pt x="770" y="682"/>
                  </a:cubicBezTo>
                  <a:cubicBezTo>
                    <a:pt x="772" y="680"/>
                    <a:pt x="774" y="679"/>
                    <a:pt x="778" y="679"/>
                  </a:cubicBezTo>
                  <a:cubicBezTo>
                    <a:pt x="784" y="678"/>
                    <a:pt x="790" y="678"/>
                    <a:pt x="796" y="677"/>
                  </a:cubicBezTo>
                  <a:cubicBezTo>
                    <a:pt x="800" y="677"/>
                    <a:pt x="804" y="676"/>
                    <a:pt x="808" y="676"/>
                  </a:cubicBezTo>
                  <a:cubicBezTo>
                    <a:pt x="812" y="677"/>
                    <a:pt x="815" y="681"/>
                    <a:pt x="818" y="683"/>
                  </a:cubicBezTo>
                  <a:cubicBezTo>
                    <a:pt x="825" y="689"/>
                    <a:pt x="832" y="695"/>
                    <a:pt x="840" y="701"/>
                  </a:cubicBezTo>
                  <a:cubicBezTo>
                    <a:pt x="842" y="701"/>
                    <a:pt x="845" y="701"/>
                    <a:pt x="848" y="701"/>
                  </a:cubicBezTo>
                  <a:cubicBezTo>
                    <a:pt x="852" y="696"/>
                    <a:pt x="856" y="692"/>
                    <a:pt x="861" y="687"/>
                  </a:cubicBezTo>
                  <a:cubicBezTo>
                    <a:pt x="861" y="687"/>
                    <a:pt x="861" y="686"/>
                    <a:pt x="862" y="686"/>
                  </a:cubicBezTo>
                  <a:cubicBezTo>
                    <a:pt x="862" y="686"/>
                    <a:pt x="862" y="685"/>
                    <a:pt x="862" y="685"/>
                  </a:cubicBezTo>
                  <a:cubicBezTo>
                    <a:pt x="864" y="683"/>
                    <a:pt x="865" y="680"/>
                    <a:pt x="867" y="678"/>
                  </a:cubicBezTo>
                  <a:cubicBezTo>
                    <a:pt x="874" y="667"/>
                    <a:pt x="881" y="657"/>
                    <a:pt x="888" y="646"/>
                  </a:cubicBezTo>
                  <a:cubicBezTo>
                    <a:pt x="884" y="640"/>
                    <a:pt x="879" y="634"/>
                    <a:pt x="874" y="628"/>
                  </a:cubicBezTo>
                  <a:cubicBezTo>
                    <a:pt x="850" y="599"/>
                    <a:pt x="826" y="569"/>
                    <a:pt x="802" y="539"/>
                  </a:cubicBezTo>
                  <a:cubicBezTo>
                    <a:pt x="787" y="520"/>
                    <a:pt x="772" y="502"/>
                    <a:pt x="757" y="483"/>
                  </a:cubicBezTo>
                  <a:cubicBezTo>
                    <a:pt x="751" y="475"/>
                    <a:pt x="744" y="467"/>
                    <a:pt x="738" y="459"/>
                  </a:cubicBezTo>
                  <a:cubicBezTo>
                    <a:pt x="710" y="425"/>
                    <a:pt x="683" y="391"/>
                    <a:pt x="655" y="356"/>
                  </a:cubicBezTo>
                  <a:cubicBezTo>
                    <a:pt x="638" y="335"/>
                    <a:pt x="621" y="314"/>
                    <a:pt x="604" y="293"/>
                  </a:cubicBezTo>
                  <a:cubicBezTo>
                    <a:pt x="597" y="293"/>
                    <a:pt x="590" y="293"/>
                    <a:pt x="583" y="293"/>
                  </a:cubicBezTo>
                  <a:cubicBezTo>
                    <a:pt x="583" y="293"/>
                    <a:pt x="583" y="293"/>
                    <a:pt x="583" y="293"/>
                  </a:cubicBezTo>
                  <a:cubicBezTo>
                    <a:pt x="582" y="294"/>
                    <a:pt x="581" y="294"/>
                    <a:pt x="581" y="293"/>
                  </a:cubicBezTo>
                  <a:cubicBezTo>
                    <a:pt x="580" y="294"/>
                    <a:pt x="580" y="294"/>
                    <a:pt x="580" y="294"/>
                  </a:cubicBezTo>
                  <a:cubicBezTo>
                    <a:pt x="576" y="296"/>
                    <a:pt x="572" y="298"/>
                    <a:pt x="568" y="300"/>
                  </a:cubicBezTo>
                  <a:cubicBezTo>
                    <a:pt x="556" y="305"/>
                    <a:pt x="543" y="311"/>
                    <a:pt x="530" y="316"/>
                  </a:cubicBezTo>
                  <a:cubicBezTo>
                    <a:pt x="527" y="317"/>
                    <a:pt x="525" y="314"/>
                    <a:pt x="525" y="311"/>
                  </a:cubicBezTo>
                  <a:cubicBezTo>
                    <a:pt x="525" y="292"/>
                    <a:pt x="525" y="272"/>
                    <a:pt x="525" y="252"/>
                  </a:cubicBezTo>
                  <a:cubicBezTo>
                    <a:pt x="511" y="235"/>
                    <a:pt x="498" y="218"/>
                    <a:pt x="485" y="201"/>
                  </a:cubicBezTo>
                  <a:cubicBezTo>
                    <a:pt x="483" y="199"/>
                    <a:pt x="483" y="196"/>
                    <a:pt x="485" y="195"/>
                  </a:cubicBezTo>
                  <a:cubicBezTo>
                    <a:pt x="489" y="191"/>
                    <a:pt x="493" y="187"/>
                    <a:pt x="498" y="184"/>
                  </a:cubicBezTo>
                  <a:cubicBezTo>
                    <a:pt x="498" y="174"/>
                    <a:pt x="498" y="165"/>
                    <a:pt x="498" y="155"/>
                  </a:cubicBezTo>
                  <a:cubicBezTo>
                    <a:pt x="497" y="153"/>
                    <a:pt x="495" y="151"/>
                    <a:pt x="493" y="149"/>
                  </a:cubicBezTo>
                  <a:cubicBezTo>
                    <a:pt x="479" y="133"/>
                    <a:pt x="465" y="118"/>
                    <a:pt x="453" y="101"/>
                  </a:cubicBezTo>
                  <a:cubicBezTo>
                    <a:pt x="435" y="78"/>
                    <a:pt x="417" y="54"/>
                    <a:pt x="399" y="31"/>
                  </a:cubicBezTo>
                  <a:cubicBezTo>
                    <a:pt x="391" y="20"/>
                    <a:pt x="383" y="10"/>
                    <a:pt x="375" y="0"/>
                  </a:cubicBezTo>
                  <a:cubicBezTo>
                    <a:pt x="375" y="0"/>
                    <a:pt x="375" y="0"/>
                    <a:pt x="375" y="0"/>
                  </a:cubicBezTo>
                  <a:cubicBezTo>
                    <a:pt x="372" y="3"/>
                    <a:pt x="369" y="6"/>
                    <a:pt x="366" y="9"/>
                  </a:cubicBezTo>
                  <a:cubicBezTo>
                    <a:pt x="336" y="38"/>
                    <a:pt x="306" y="68"/>
                    <a:pt x="276" y="97"/>
                  </a:cubicBezTo>
                  <a:cubicBezTo>
                    <a:pt x="279" y="100"/>
                    <a:pt x="282" y="104"/>
                    <a:pt x="284" y="107"/>
                  </a:cubicBezTo>
                  <a:cubicBezTo>
                    <a:pt x="290" y="113"/>
                    <a:pt x="295" y="119"/>
                    <a:pt x="300" y="126"/>
                  </a:cubicBezTo>
                  <a:cubicBezTo>
                    <a:pt x="303" y="129"/>
                    <a:pt x="307" y="132"/>
                    <a:pt x="306" y="136"/>
                  </a:cubicBezTo>
                  <a:cubicBezTo>
                    <a:pt x="305" y="149"/>
                    <a:pt x="303" y="161"/>
                    <a:pt x="301" y="173"/>
                  </a:cubicBezTo>
                  <a:cubicBezTo>
                    <a:pt x="301" y="175"/>
                    <a:pt x="298" y="177"/>
                    <a:pt x="296" y="176"/>
                  </a:cubicBezTo>
                  <a:cubicBezTo>
                    <a:pt x="273" y="170"/>
                    <a:pt x="250" y="164"/>
                    <a:pt x="228" y="158"/>
                  </a:cubicBezTo>
                  <a:cubicBezTo>
                    <a:pt x="220" y="156"/>
                    <a:pt x="211" y="155"/>
                    <a:pt x="203" y="152"/>
                  </a:cubicBezTo>
                  <a:cubicBezTo>
                    <a:pt x="203" y="152"/>
                    <a:pt x="203" y="152"/>
                    <a:pt x="203" y="152"/>
                  </a:cubicBezTo>
                  <a:cubicBezTo>
                    <a:pt x="203" y="152"/>
                    <a:pt x="203" y="152"/>
                    <a:pt x="203" y="152"/>
                  </a:cubicBezTo>
                  <a:cubicBezTo>
                    <a:pt x="201" y="152"/>
                    <a:pt x="199" y="152"/>
                    <a:pt x="197" y="152"/>
                  </a:cubicBezTo>
                  <a:cubicBezTo>
                    <a:pt x="190" y="152"/>
                    <a:pt x="183" y="152"/>
                    <a:pt x="177" y="152"/>
                  </a:cubicBezTo>
                  <a:cubicBezTo>
                    <a:pt x="174" y="152"/>
                    <a:pt x="172" y="152"/>
                    <a:pt x="169" y="152"/>
                  </a:cubicBezTo>
                  <a:cubicBezTo>
                    <a:pt x="168" y="153"/>
                    <a:pt x="166" y="154"/>
                    <a:pt x="165" y="155"/>
                  </a:cubicBezTo>
                  <a:cubicBezTo>
                    <a:pt x="163" y="156"/>
                    <a:pt x="160" y="158"/>
                    <a:pt x="158" y="159"/>
                  </a:cubicBezTo>
                  <a:cubicBezTo>
                    <a:pt x="149" y="165"/>
                    <a:pt x="139" y="170"/>
                    <a:pt x="130" y="176"/>
                  </a:cubicBezTo>
                  <a:cubicBezTo>
                    <a:pt x="116" y="185"/>
                    <a:pt x="103" y="198"/>
                    <a:pt x="88" y="208"/>
                  </a:cubicBezTo>
                  <a:cubicBezTo>
                    <a:pt x="80" y="213"/>
                    <a:pt x="70" y="218"/>
                    <a:pt x="62" y="223"/>
                  </a:cubicBezTo>
                  <a:cubicBezTo>
                    <a:pt x="54" y="227"/>
                    <a:pt x="47" y="231"/>
                    <a:pt x="40" y="235"/>
                  </a:cubicBezTo>
                  <a:cubicBezTo>
                    <a:pt x="40" y="239"/>
                    <a:pt x="40" y="243"/>
                    <a:pt x="40" y="246"/>
                  </a:cubicBezTo>
                  <a:cubicBezTo>
                    <a:pt x="40" y="249"/>
                    <a:pt x="40" y="252"/>
                    <a:pt x="40" y="254"/>
                  </a:cubicBezTo>
                  <a:cubicBezTo>
                    <a:pt x="40" y="255"/>
                    <a:pt x="40" y="255"/>
                    <a:pt x="40" y="256"/>
                  </a:cubicBezTo>
                  <a:cubicBezTo>
                    <a:pt x="40" y="257"/>
                    <a:pt x="42" y="260"/>
                    <a:pt x="42" y="260"/>
                  </a:cubicBezTo>
                  <a:cubicBezTo>
                    <a:pt x="43" y="262"/>
                    <a:pt x="45" y="264"/>
                    <a:pt x="46" y="266"/>
                  </a:cubicBezTo>
                  <a:cubicBezTo>
                    <a:pt x="48" y="269"/>
                    <a:pt x="51" y="272"/>
                    <a:pt x="52" y="276"/>
                  </a:cubicBezTo>
                  <a:cubicBezTo>
                    <a:pt x="53" y="284"/>
                    <a:pt x="52" y="293"/>
                    <a:pt x="52" y="301"/>
                  </a:cubicBezTo>
                  <a:cubicBezTo>
                    <a:pt x="52" y="305"/>
                    <a:pt x="52" y="308"/>
                    <a:pt x="52" y="311"/>
                  </a:cubicBezTo>
                  <a:cubicBezTo>
                    <a:pt x="51" y="315"/>
                    <a:pt x="48" y="316"/>
                    <a:pt x="46" y="318"/>
                  </a:cubicBezTo>
                  <a:cubicBezTo>
                    <a:pt x="40" y="323"/>
                    <a:pt x="34" y="327"/>
                    <a:pt x="28" y="332"/>
                  </a:cubicBezTo>
                  <a:cubicBezTo>
                    <a:pt x="28" y="334"/>
                    <a:pt x="28" y="335"/>
                    <a:pt x="28" y="337"/>
                  </a:cubicBezTo>
                  <a:cubicBezTo>
                    <a:pt x="28" y="337"/>
                    <a:pt x="28" y="337"/>
                    <a:pt x="28" y="337"/>
                  </a:cubicBezTo>
                  <a:cubicBezTo>
                    <a:pt x="28" y="337"/>
                    <a:pt x="28" y="337"/>
                    <a:pt x="28" y="337"/>
                  </a:cubicBezTo>
                  <a:cubicBezTo>
                    <a:pt x="28" y="338"/>
                    <a:pt x="28" y="339"/>
                    <a:pt x="29" y="339"/>
                  </a:cubicBezTo>
                  <a:cubicBezTo>
                    <a:pt x="31" y="344"/>
                    <a:pt x="33" y="349"/>
                    <a:pt x="35" y="354"/>
                  </a:cubicBezTo>
                  <a:cubicBezTo>
                    <a:pt x="37" y="361"/>
                    <a:pt x="37" y="368"/>
                    <a:pt x="37" y="375"/>
                  </a:cubicBezTo>
                  <a:cubicBezTo>
                    <a:pt x="37" y="378"/>
                    <a:pt x="37" y="381"/>
                    <a:pt x="35" y="384"/>
                  </a:cubicBezTo>
                  <a:cubicBezTo>
                    <a:pt x="34" y="386"/>
                    <a:pt x="32" y="388"/>
                    <a:pt x="30" y="389"/>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2" name="Google Shape;1382;p125"/>
            <p:cNvSpPr/>
            <p:nvPr/>
          </p:nvSpPr>
          <p:spPr>
            <a:xfrm>
              <a:off x="3505200" y="2725738"/>
              <a:ext cx="1373187" cy="849313"/>
            </a:xfrm>
            <a:custGeom>
              <a:rect b="b" l="l" r="r" t="t"/>
              <a:pathLst>
                <a:path extrusionOk="0" h="666" w="1079">
                  <a:moveTo>
                    <a:pt x="1069" y="493"/>
                  </a:moveTo>
                  <a:cubicBezTo>
                    <a:pt x="1069" y="489"/>
                    <a:pt x="1069" y="485"/>
                    <a:pt x="1068" y="481"/>
                  </a:cubicBezTo>
                  <a:cubicBezTo>
                    <a:pt x="1068" y="479"/>
                    <a:pt x="1068" y="477"/>
                    <a:pt x="1068" y="476"/>
                  </a:cubicBezTo>
                  <a:cubicBezTo>
                    <a:pt x="1068" y="475"/>
                    <a:pt x="1068" y="475"/>
                    <a:pt x="1068" y="475"/>
                  </a:cubicBezTo>
                  <a:cubicBezTo>
                    <a:pt x="1065" y="469"/>
                    <a:pt x="1064" y="462"/>
                    <a:pt x="1062" y="456"/>
                  </a:cubicBezTo>
                  <a:cubicBezTo>
                    <a:pt x="1056" y="436"/>
                    <a:pt x="1051" y="415"/>
                    <a:pt x="1045" y="395"/>
                  </a:cubicBezTo>
                  <a:cubicBezTo>
                    <a:pt x="1043" y="388"/>
                    <a:pt x="1041" y="382"/>
                    <a:pt x="1040" y="375"/>
                  </a:cubicBezTo>
                  <a:cubicBezTo>
                    <a:pt x="1039" y="374"/>
                    <a:pt x="1039" y="372"/>
                    <a:pt x="1039" y="371"/>
                  </a:cubicBezTo>
                  <a:cubicBezTo>
                    <a:pt x="1039" y="369"/>
                    <a:pt x="1040" y="367"/>
                    <a:pt x="1042" y="365"/>
                  </a:cubicBezTo>
                  <a:cubicBezTo>
                    <a:pt x="1053" y="350"/>
                    <a:pt x="1064" y="335"/>
                    <a:pt x="1076" y="320"/>
                  </a:cubicBezTo>
                  <a:cubicBezTo>
                    <a:pt x="1076" y="320"/>
                    <a:pt x="1078" y="317"/>
                    <a:pt x="1079" y="316"/>
                  </a:cubicBezTo>
                  <a:cubicBezTo>
                    <a:pt x="1079" y="316"/>
                    <a:pt x="1079" y="316"/>
                    <a:pt x="1079" y="315"/>
                  </a:cubicBezTo>
                  <a:cubicBezTo>
                    <a:pt x="1079" y="314"/>
                    <a:pt x="1079" y="312"/>
                    <a:pt x="1079" y="310"/>
                  </a:cubicBezTo>
                  <a:cubicBezTo>
                    <a:pt x="1079" y="302"/>
                    <a:pt x="1079" y="295"/>
                    <a:pt x="1079" y="288"/>
                  </a:cubicBezTo>
                  <a:cubicBezTo>
                    <a:pt x="1070" y="284"/>
                    <a:pt x="1061" y="281"/>
                    <a:pt x="1052" y="277"/>
                  </a:cubicBezTo>
                  <a:cubicBezTo>
                    <a:pt x="1049" y="276"/>
                    <a:pt x="1048" y="272"/>
                    <a:pt x="1050" y="270"/>
                  </a:cubicBezTo>
                  <a:cubicBezTo>
                    <a:pt x="1054" y="265"/>
                    <a:pt x="1058" y="260"/>
                    <a:pt x="1062" y="255"/>
                  </a:cubicBezTo>
                  <a:cubicBezTo>
                    <a:pt x="1053" y="248"/>
                    <a:pt x="1043" y="242"/>
                    <a:pt x="1033" y="236"/>
                  </a:cubicBezTo>
                  <a:cubicBezTo>
                    <a:pt x="1033" y="235"/>
                    <a:pt x="1033" y="235"/>
                    <a:pt x="1033" y="235"/>
                  </a:cubicBezTo>
                  <a:cubicBezTo>
                    <a:pt x="1032" y="235"/>
                    <a:pt x="1032" y="235"/>
                    <a:pt x="1031" y="235"/>
                  </a:cubicBezTo>
                  <a:cubicBezTo>
                    <a:pt x="1028" y="234"/>
                    <a:pt x="1024" y="233"/>
                    <a:pt x="1021" y="233"/>
                  </a:cubicBezTo>
                  <a:cubicBezTo>
                    <a:pt x="1015" y="232"/>
                    <a:pt x="1010" y="231"/>
                    <a:pt x="1004" y="229"/>
                  </a:cubicBezTo>
                  <a:cubicBezTo>
                    <a:pt x="997" y="233"/>
                    <a:pt x="991" y="236"/>
                    <a:pt x="985" y="239"/>
                  </a:cubicBezTo>
                  <a:cubicBezTo>
                    <a:pt x="955" y="254"/>
                    <a:pt x="926" y="269"/>
                    <a:pt x="896" y="284"/>
                  </a:cubicBezTo>
                  <a:cubicBezTo>
                    <a:pt x="878" y="294"/>
                    <a:pt x="859" y="303"/>
                    <a:pt x="840" y="313"/>
                  </a:cubicBezTo>
                  <a:cubicBezTo>
                    <a:pt x="838" y="314"/>
                    <a:pt x="836" y="313"/>
                    <a:pt x="834" y="311"/>
                  </a:cubicBezTo>
                  <a:cubicBezTo>
                    <a:pt x="832" y="308"/>
                    <a:pt x="830" y="304"/>
                    <a:pt x="827" y="301"/>
                  </a:cubicBezTo>
                  <a:cubicBezTo>
                    <a:pt x="825" y="298"/>
                    <a:pt x="822" y="294"/>
                    <a:pt x="822" y="291"/>
                  </a:cubicBezTo>
                  <a:cubicBezTo>
                    <a:pt x="821" y="288"/>
                    <a:pt x="822" y="284"/>
                    <a:pt x="822" y="281"/>
                  </a:cubicBezTo>
                  <a:cubicBezTo>
                    <a:pt x="823" y="277"/>
                    <a:pt x="823" y="273"/>
                    <a:pt x="823" y="269"/>
                  </a:cubicBezTo>
                  <a:cubicBezTo>
                    <a:pt x="824" y="264"/>
                    <a:pt x="827" y="259"/>
                    <a:pt x="828" y="255"/>
                  </a:cubicBezTo>
                  <a:cubicBezTo>
                    <a:pt x="834" y="242"/>
                    <a:pt x="839" y="228"/>
                    <a:pt x="845" y="214"/>
                  </a:cubicBezTo>
                  <a:cubicBezTo>
                    <a:pt x="843" y="212"/>
                    <a:pt x="841" y="209"/>
                    <a:pt x="840" y="206"/>
                  </a:cubicBezTo>
                  <a:cubicBezTo>
                    <a:pt x="834" y="206"/>
                    <a:pt x="829" y="206"/>
                    <a:pt x="823" y="206"/>
                  </a:cubicBezTo>
                  <a:cubicBezTo>
                    <a:pt x="820" y="206"/>
                    <a:pt x="816" y="206"/>
                    <a:pt x="813" y="206"/>
                  </a:cubicBezTo>
                  <a:cubicBezTo>
                    <a:pt x="813" y="207"/>
                    <a:pt x="812" y="208"/>
                    <a:pt x="811" y="207"/>
                  </a:cubicBezTo>
                  <a:cubicBezTo>
                    <a:pt x="809" y="209"/>
                    <a:pt x="806" y="210"/>
                    <a:pt x="804" y="212"/>
                  </a:cubicBezTo>
                  <a:cubicBezTo>
                    <a:pt x="799" y="215"/>
                    <a:pt x="794" y="219"/>
                    <a:pt x="788" y="223"/>
                  </a:cubicBezTo>
                  <a:cubicBezTo>
                    <a:pt x="776" y="231"/>
                    <a:pt x="764" y="239"/>
                    <a:pt x="752" y="247"/>
                  </a:cubicBezTo>
                  <a:cubicBezTo>
                    <a:pt x="747" y="250"/>
                    <a:pt x="743" y="253"/>
                    <a:pt x="739" y="256"/>
                  </a:cubicBezTo>
                  <a:cubicBezTo>
                    <a:pt x="736" y="258"/>
                    <a:pt x="734" y="260"/>
                    <a:pt x="731" y="259"/>
                  </a:cubicBezTo>
                  <a:cubicBezTo>
                    <a:pt x="721" y="255"/>
                    <a:pt x="711" y="250"/>
                    <a:pt x="702" y="246"/>
                  </a:cubicBezTo>
                  <a:cubicBezTo>
                    <a:pt x="700" y="245"/>
                    <a:pt x="699" y="242"/>
                    <a:pt x="700" y="241"/>
                  </a:cubicBezTo>
                  <a:cubicBezTo>
                    <a:pt x="705" y="223"/>
                    <a:pt x="711" y="206"/>
                    <a:pt x="717" y="188"/>
                  </a:cubicBezTo>
                  <a:cubicBezTo>
                    <a:pt x="709" y="181"/>
                    <a:pt x="701" y="175"/>
                    <a:pt x="693" y="168"/>
                  </a:cubicBezTo>
                  <a:cubicBezTo>
                    <a:pt x="684" y="160"/>
                    <a:pt x="675" y="153"/>
                    <a:pt x="666" y="145"/>
                  </a:cubicBezTo>
                  <a:cubicBezTo>
                    <a:pt x="662" y="141"/>
                    <a:pt x="659" y="134"/>
                    <a:pt x="656" y="129"/>
                  </a:cubicBezTo>
                  <a:cubicBezTo>
                    <a:pt x="645" y="109"/>
                    <a:pt x="634" y="90"/>
                    <a:pt x="623" y="70"/>
                  </a:cubicBezTo>
                  <a:cubicBezTo>
                    <a:pt x="615" y="68"/>
                    <a:pt x="607" y="65"/>
                    <a:pt x="600" y="62"/>
                  </a:cubicBezTo>
                  <a:cubicBezTo>
                    <a:pt x="585" y="57"/>
                    <a:pt x="569" y="52"/>
                    <a:pt x="554" y="47"/>
                  </a:cubicBezTo>
                  <a:cubicBezTo>
                    <a:pt x="521" y="35"/>
                    <a:pt x="487" y="23"/>
                    <a:pt x="453" y="12"/>
                  </a:cubicBezTo>
                  <a:cubicBezTo>
                    <a:pt x="443" y="8"/>
                    <a:pt x="433" y="5"/>
                    <a:pt x="424" y="1"/>
                  </a:cubicBezTo>
                  <a:cubicBezTo>
                    <a:pt x="423" y="1"/>
                    <a:pt x="422" y="1"/>
                    <a:pt x="421" y="0"/>
                  </a:cubicBezTo>
                  <a:cubicBezTo>
                    <a:pt x="420" y="0"/>
                    <a:pt x="420" y="0"/>
                    <a:pt x="420" y="0"/>
                  </a:cubicBezTo>
                  <a:cubicBezTo>
                    <a:pt x="420" y="0"/>
                    <a:pt x="420" y="0"/>
                    <a:pt x="420" y="0"/>
                  </a:cubicBezTo>
                  <a:cubicBezTo>
                    <a:pt x="418" y="0"/>
                    <a:pt x="415" y="0"/>
                    <a:pt x="413" y="0"/>
                  </a:cubicBezTo>
                  <a:cubicBezTo>
                    <a:pt x="412" y="0"/>
                    <a:pt x="411" y="0"/>
                    <a:pt x="410" y="0"/>
                  </a:cubicBezTo>
                  <a:cubicBezTo>
                    <a:pt x="410" y="0"/>
                    <a:pt x="410" y="0"/>
                    <a:pt x="410" y="0"/>
                  </a:cubicBezTo>
                  <a:cubicBezTo>
                    <a:pt x="409" y="1"/>
                    <a:pt x="409" y="1"/>
                    <a:pt x="409" y="1"/>
                  </a:cubicBezTo>
                  <a:cubicBezTo>
                    <a:pt x="394" y="8"/>
                    <a:pt x="380" y="14"/>
                    <a:pt x="366" y="21"/>
                  </a:cubicBezTo>
                  <a:cubicBezTo>
                    <a:pt x="355" y="26"/>
                    <a:pt x="343" y="32"/>
                    <a:pt x="331" y="37"/>
                  </a:cubicBezTo>
                  <a:cubicBezTo>
                    <a:pt x="328" y="39"/>
                    <a:pt x="324" y="38"/>
                    <a:pt x="321" y="38"/>
                  </a:cubicBezTo>
                  <a:cubicBezTo>
                    <a:pt x="313" y="38"/>
                    <a:pt x="304" y="38"/>
                    <a:pt x="296" y="38"/>
                  </a:cubicBezTo>
                  <a:cubicBezTo>
                    <a:pt x="283" y="38"/>
                    <a:pt x="271" y="38"/>
                    <a:pt x="258" y="38"/>
                  </a:cubicBezTo>
                  <a:cubicBezTo>
                    <a:pt x="254" y="41"/>
                    <a:pt x="249" y="44"/>
                    <a:pt x="245" y="47"/>
                  </a:cubicBezTo>
                  <a:cubicBezTo>
                    <a:pt x="211" y="69"/>
                    <a:pt x="177" y="90"/>
                    <a:pt x="143" y="112"/>
                  </a:cubicBezTo>
                  <a:cubicBezTo>
                    <a:pt x="143" y="119"/>
                    <a:pt x="144" y="125"/>
                    <a:pt x="144" y="132"/>
                  </a:cubicBezTo>
                  <a:cubicBezTo>
                    <a:pt x="145" y="136"/>
                    <a:pt x="145" y="141"/>
                    <a:pt x="145" y="146"/>
                  </a:cubicBezTo>
                  <a:cubicBezTo>
                    <a:pt x="145" y="148"/>
                    <a:pt x="146" y="151"/>
                    <a:pt x="145" y="153"/>
                  </a:cubicBezTo>
                  <a:cubicBezTo>
                    <a:pt x="144" y="156"/>
                    <a:pt x="142" y="160"/>
                    <a:pt x="140" y="163"/>
                  </a:cubicBezTo>
                  <a:cubicBezTo>
                    <a:pt x="139" y="165"/>
                    <a:pt x="139" y="167"/>
                    <a:pt x="136" y="168"/>
                  </a:cubicBezTo>
                  <a:cubicBezTo>
                    <a:pt x="133" y="169"/>
                    <a:pt x="130" y="169"/>
                    <a:pt x="127" y="170"/>
                  </a:cubicBezTo>
                  <a:cubicBezTo>
                    <a:pt x="112" y="173"/>
                    <a:pt x="97" y="176"/>
                    <a:pt x="81" y="179"/>
                  </a:cubicBezTo>
                  <a:cubicBezTo>
                    <a:pt x="56" y="184"/>
                    <a:pt x="30" y="189"/>
                    <a:pt x="4" y="194"/>
                  </a:cubicBezTo>
                  <a:cubicBezTo>
                    <a:pt x="3" y="197"/>
                    <a:pt x="1" y="200"/>
                    <a:pt x="0" y="204"/>
                  </a:cubicBezTo>
                  <a:cubicBezTo>
                    <a:pt x="14" y="217"/>
                    <a:pt x="29" y="230"/>
                    <a:pt x="43" y="243"/>
                  </a:cubicBezTo>
                  <a:cubicBezTo>
                    <a:pt x="44" y="244"/>
                    <a:pt x="45" y="245"/>
                    <a:pt x="46" y="246"/>
                  </a:cubicBezTo>
                  <a:cubicBezTo>
                    <a:pt x="47" y="246"/>
                    <a:pt x="47" y="246"/>
                    <a:pt x="47" y="246"/>
                  </a:cubicBezTo>
                  <a:cubicBezTo>
                    <a:pt x="50" y="248"/>
                    <a:pt x="53" y="250"/>
                    <a:pt x="56" y="251"/>
                  </a:cubicBezTo>
                  <a:cubicBezTo>
                    <a:pt x="61" y="254"/>
                    <a:pt x="67" y="257"/>
                    <a:pt x="72" y="260"/>
                  </a:cubicBezTo>
                  <a:cubicBezTo>
                    <a:pt x="74" y="261"/>
                    <a:pt x="76" y="263"/>
                    <a:pt x="79" y="264"/>
                  </a:cubicBezTo>
                  <a:cubicBezTo>
                    <a:pt x="79" y="264"/>
                    <a:pt x="81" y="265"/>
                    <a:pt x="82" y="265"/>
                  </a:cubicBezTo>
                  <a:cubicBezTo>
                    <a:pt x="82" y="265"/>
                    <a:pt x="82" y="265"/>
                    <a:pt x="82" y="265"/>
                  </a:cubicBezTo>
                  <a:cubicBezTo>
                    <a:pt x="85" y="266"/>
                    <a:pt x="87" y="266"/>
                    <a:pt x="90" y="266"/>
                  </a:cubicBezTo>
                  <a:cubicBezTo>
                    <a:pt x="99" y="268"/>
                    <a:pt x="107" y="269"/>
                    <a:pt x="116" y="270"/>
                  </a:cubicBezTo>
                  <a:cubicBezTo>
                    <a:pt x="153" y="275"/>
                    <a:pt x="190" y="279"/>
                    <a:pt x="226" y="284"/>
                  </a:cubicBezTo>
                  <a:cubicBezTo>
                    <a:pt x="229" y="285"/>
                    <a:pt x="230" y="286"/>
                    <a:pt x="231" y="289"/>
                  </a:cubicBezTo>
                  <a:cubicBezTo>
                    <a:pt x="231" y="301"/>
                    <a:pt x="232" y="314"/>
                    <a:pt x="233" y="327"/>
                  </a:cubicBezTo>
                  <a:cubicBezTo>
                    <a:pt x="234" y="334"/>
                    <a:pt x="234" y="342"/>
                    <a:pt x="235" y="350"/>
                  </a:cubicBezTo>
                  <a:cubicBezTo>
                    <a:pt x="235" y="353"/>
                    <a:pt x="236" y="358"/>
                    <a:pt x="236" y="362"/>
                  </a:cubicBezTo>
                  <a:cubicBezTo>
                    <a:pt x="235" y="364"/>
                    <a:pt x="233" y="366"/>
                    <a:pt x="231" y="368"/>
                  </a:cubicBezTo>
                  <a:cubicBezTo>
                    <a:pt x="227" y="372"/>
                    <a:pt x="223" y="375"/>
                    <a:pt x="219" y="379"/>
                  </a:cubicBezTo>
                  <a:cubicBezTo>
                    <a:pt x="202" y="396"/>
                    <a:pt x="184" y="413"/>
                    <a:pt x="167" y="430"/>
                  </a:cubicBezTo>
                  <a:cubicBezTo>
                    <a:pt x="167" y="454"/>
                    <a:pt x="167" y="478"/>
                    <a:pt x="167" y="502"/>
                  </a:cubicBezTo>
                  <a:cubicBezTo>
                    <a:pt x="167" y="503"/>
                    <a:pt x="166" y="505"/>
                    <a:pt x="164" y="506"/>
                  </a:cubicBezTo>
                  <a:cubicBezTo>
                    <a:pt x="156" y="510"/>
                    <a:pt x="147" y="515"/>
                    <a:pt x="139" y="520"/>
                  </a:cubicBezTo>
                  <a:cubicBezTo>
                    <a:pt x="130" y="524"/>
                    <a:pt x="121" y="530"/>
                    <a:pt x="112" y="534"/>
                  </a:cubicBezTo>
                  <a:cubicBezTo>
                    <a:pt x="112" y="534"/>
                    <a:pt x="112" y="534"/>
                    <a:pt x="112" y="534"/>
                  </a:cubicBezTo>
                  <a:cubicBezTo>
                    <a:pt x="111" y="535"/>
                    <a:pt x="111" y="535"/>
                    <a:pt x="111" y="536"/>
                  </a:cubicBezTo>
                  <a:cubicBezTo>
                    <a:pt x="108" y="539"/>
                    <a:pt x="105" y="542"/>
                    <a:pt x="103" y="545"/>
                  </a:cubicBezTo>
                  <a:cubicBezTo>
                    <a:pt x="90" y="559"/>
                    <a:pt x="78" y="573"/>
                    <a:pt x="66" y="587"/>
                  </a:cubicBezTo>
                  <a:cubicBezTo>
                    <a:pt x="66" y="590"/>
                    <a:pt x="66" y="592"/>
                    <a:pt x="66" y="595"/>
                  </a:cubicBezTo>
                  <a:cubicBezTo>
                    <a:pt x="75" y="599"/>
                    <a:pt x="85" y="604"/>
                    <a:pt x="95" y="608"/>
                  </a:cubicBezTo>
                  <a:cubicBezTo>
                    <a:pt x="108" y="614"/>
                    <a:pt x="121" y="620"/>
                    <a:pt x="135" y="626"/>
                  </a:cubicBezTo>
                  <a:cubicBezTo>
                    <a:pt x="136" y="627"/>
                    <a:pt x="138" y="627"/>
                    <a:pt x="139" y="628"/>
                  </a:cubicBezTo>
                  <a:cubicBezTo>
                    <a:pt x="139" y="628"/>
                    <a:pt x="139" y="628"/>
                    <a:pt x="139" y="628"/>
                  </a:cubicBezTo>
                  <a:cubicBezTo>
                    <a:pt x="143" y="627"/>
                    <a:pt x="147" y="628"/>
                    <a:pt x="151" y="628"/>
                  </a:cubicBezTo>
                  <a:cubicBezTo>
                    <a:pt x="151" y="628"/>
                    <a:pt x="153" y="628"/>
                    <a:pt x="154" y="628"/>
                  </a:cubicBezTo>
                  <a:cubicBezTo>
                    <a:pt x="156" y="626"/>
                    <a:pt x="161" y="624"/>
                    <a:pt x="164" y="622"/>
                  </a:cubicBezTo>
                  <a:cubicBezTo>
                    <a:pt x="171" y="618"/>
                    <a:pt x="177" y="614"/>
                    <a:pt x="184" y="610"/>
                  </a:cubicBezTo>
                  <a:cubicBezTo>
                    <a:pt x="193" y="605"/>
                    <a:pt x="202" y="599"/>
                    <a:pt x="212" y="594"/>
                  </a:cubicBezTo>
                  <a:cubicBezTo>
                    <a:pt x="214" y="593"/>
                    <a:pt x="216" y="593"/>
                    <a:pt x="217" y="594"/>
                  </a:cubicBezTo>
                  <a:cubicBezTo>
                    <a:pt x="221" y="597"/>
                    <a:pt x="225" y="600"/>
                    <a:pt x="228" y="603"/>
                  </a:cubicBezTo>
                  <a:cubicBezTo>
                    <a:pt x="253" y="624"/>
                    <a:pt x="279" y="645"/>
                    <a:pt x="304" y="666"/>
                  </a:cubicBezTo>
                  <a:cubicBezTo>
                    <a:pt x="312" y="666"/>
                    <a:pt x="321" y="666"/>
                    <a:pt x="329" y="666"/>
                  </a:cubicBezTo>
                  <a:cubicBezTo>
                    <a:pt x="331" y="666"/>
                    <a:pt x="338" y="665"/>
                    <a:pt x="340" y="666"/>
                  </a:cubicBezTo>
                  <a:cubicBezTo>
                    <a:pt x="341" y="666"/>
                    <a:pt x="341" y="666"/>
                    <a:pt x="341" y="666"/>
                  </a:cubicBezTo>
                  <a:cubicBezTo>
                    <a:pt x="372" y="649"/>
                    <a:pt x="404" y="633"/>
                    <a:pt x="436" y="617"/>
                  </a:cubicBezTo>
                  <a:cubicBezTo>
                    <a:pt x="442" y="613"/>
                    <a:pt x="449" y="610"/>
                    <a:pt x="455" y="607"/>
                  </a:cubicBezTo>
                  <a:cubicBezTo>
                    <a:pt x="458" y="605"/>
                    <a:pt x="461" y="603"/>
                    <a:pt x="464" y="603"/>
                  </a:cubicBezTo>
                  <a:cubicBezTo>
                    <a:pt x="468" y="602"/>
                    <a:pt x="472" y="602"/>
                    <a:pt x="476" y="603"/>
                  </a:cubicBezTo>
                  <a:cubicBezTo>
                    <a:pt x="479" y="603"/>
                    <a:pt x="480" y="605"/>
                    <a:pt x="483" y="607"/>
                  </a:cubicBezTo>
                  <a:cubicBezTo>
                    <a:pt x="487" y="613"/>
                    <a:pt x="492" y="618"/>
                    <a:pt x="497" y="623"/>
                  </a:cubicBezTo>
                  <a:cubicBezTo>
                    <a:pt x="508" y="620"/>
                    <a:pt x="519" y="617"/>
                    <a:pt x="530" y="614"/>
                  </a:cubicBezTo>
                  <a:cubicBezTo>
                    <a:pt x="533" y="610"/>
                    <a:pt x="537" y="603"/>
                    <a:pt x="541" y="603"/>
                  </a:cubicBezTo>
                  <a:cubicBezTo>
                    <a:pt x="547" y="602"/>
                    <a:pt x="553" y="603"/>
                    <a:pt x="558" y="603"/>
                  </a:cubicBezTo>
                  <a:cubicBezTo>
                    <a:pt x="568" y="603"/>
                    <a:pt x="577" y="603"/>
                    <a:pt x="587" y="603"/>
                  </a:cubicBezTo>
                  <a:cubicBezTo>
                    <a:pt x="594" y="603"/>
                    <a:pt x="601" y="603"/>
                    <a:pt x="608" y="603"/>
                  </a:cubicBezTo>
                  <a:cubicBezTo>
                    <a:pt x="612" y="603"/>
                    <a:pt x="618" y="602"/>
                    <a:pt x="622" y="603"/>
                  </a:cubicBezTo>
                  <a:cubicBezTo>
                    <a:pt x="625" y="603"/>
                    <a:pt x="628" y="606"/>
                    <a:pt x="631" y="609"/>
                  </a:cubicBezTo>
                  <a:cubicBezTo>
                    <a:pt x="636" y="613"/>
                    <a:pt x="641" y="617"/>
                    <a:pt x="646" y="622"/>
                  </a:cubicBezTo>
                  <a:cubicBezTo>
                    <a:pt x="653" y="628"/>
                    <a:pt x="660" y="634"/>
                    <a:pt x="667" y="640"/>
                  </a:cubicBezTo>
                  <a:cubicBezTo>
                    <a:pt x="673" y="635"/>
                    <a:pt x="679" y="630"/>
                    <a:pt x="685" y="624"/>
                  </a:cubicBezTo>
                  <a:cubicBezTo>
                    <a:pt x="689" y="621"/>
                    <a:pt x="693" y="616"/>
                    <a:pt x="699" y="615"/>
                  </a:cubicBezTo>
                  <a:cubicBezTo>
                    <a:pt x="708" y="615"/>
                    <a:pt x="717" y="614"/>
                    <a:pt x="726" y="614"/>
                  </a:cubicBezTo>
                  <a:cubicBezTo>
                    <a:pt x="730" y="614"/>
                    <a:pt x="734" y="614"/>
                    <a:pt x="739" y="613"/>
                  </a:cubicBezTo>
                  <a:cubicBezTo>
                    <a:pt x="739" y="613"/>
                    <a:pt x="741" y="613"/>
                    <a:pt x="741" y="613"/>
                  </a:cubicBezTo>
                  <a:cubicBezTo>
                    <a:pt x="741" y="613"/>
                    <a:pt x="742" y="613"/>
                    <a:pt x="742" y="613"/>
                  </a:cubicBezTo>
                  <a:cubicBezTo>
                    <a:pt x="748" y="610"/>
                    <a:pt x="754" y="608"/>
                    <a:pt x="760" y="605"/>
                  </a:cubicBezTo>
                  <a:cubicBezTo>
                    <a:pt x="754" y="595"/>
                    <a:pt x="749" y="584"/>
                    <a:pt x="743" y="574"/>
                  </a:cubicBezTo>
                  <a:cubicBezTo>
                    <a:pt x="742" y="572"/>
                    <a:pt x="742" y="570"/>
                    <a:pt x="744" y="569"/>
                  </a:cubicBezTo>
                  <a:cubicBezTo>
                    <a:pt x="747" y="565"/>
                    <a:pt x="751" y="561"/>
                    <a:pt x="754" y="557"/>
                  </a:cubicBezTo>
                  <a:cubicBezTo>
                    <a:pt x="756" y="555"/>
                    <a:pt x="758" y="552"/>
                    <a:pt x="761" y="551"/>
                  </a:cubicBezTo>
                  <a:cubicBezTo>
                    <a:pt x="768" y="549"/>
                    <a:pt x="776" y="548"/>
                    <a:pt x="783" y="546"/>
                  </a:cubicBezTo>
                  <a:cubicBezTo>
                    <a:pt x="805" y="540"/>
                    <a:pt x="827" y="535"/>
                    <a:pt x="850" y="529"/>
                  </a:cubicBezTo>
                  <a:cubicBezTo>
                    <a:pt x="853" y="528"/>
                    <a:pt x="860" y="525"/>
                    <a:pt x="864" y="526"/>
                  </a:cubicBezTo>
                  <a:cubicBezTo>
                    <a:pt x="868" y="527"/>
                    <a:pt x="872" y="533"/>
                    <a:pt x="874" y="536"/>
                  </a:cubicBezTo>
                  <a:cubicBezTo>
                    <a:pt x="900" y="562"/>
                    <a:pt x="925" y="587"/>
                    <a:pt x="951" y="613"/>
                  </a:cubicBezTo>
                  <a:cubicBezTo>
                    <a:pt x="958" y="613"/>
                    <a:pt x="965" y="613"/>
                    <a:pt x="972" y="612"/>
                  </a:cubicBezTo>
                  <a:cubicBezTo>
                    <a:pt x="975" y="609"/>
                    <a:pt x="978" y="606"/>
                    <a:pt x="981" y="604"/>
                  </a:cubicBezTo>
                  <a:cubicBezTo>
                    <a:pt x="984" y="603"/>
                    <a:pt x="988" y="604"/>
                    <a:pt x="991" y="604"/>
                  </a:cubicBezTo>
                  <a:cubicBezTo>
                    <a:pt x="1000" y="604"/>
                    <a:pt x="1009" y="603"/>
                    <a:pt x="1018" y="603"/>
                  </a:cubicBezTo>
                  <a:cubicBezTo>
                    <a:pt x="1027" y="589"/>
                    <a:pt x="1035" y="574"/>
                    <a:pt x="1043" y="560"/>
                  </a:cubicBezTo>
                  <a:cubicBezTo>
                    <a:pt x="1043" y="559"/>
                    <a:pt x="1043" y="559"/>
                    <a:pt x="1043" y="558"/>
                  </a:cubicBezTo>
                  <a:cubicBezTo>
                    <a:pt x="1043" y="558"/>
                    <a:pt x="1043" y="557"/>
                    <a:pt x="1043" y="557"/>
                  </a:cubicBezTo>
                  <a:cubicBezTo>
                    <a:pt x="1043" y="556"/>
                    <a:pt x="1043" y="555"/>
                    <a:pt x="1043" y="555"/>
                  </a:cubicBezTo>
                  <a:cubicBezTo>
                    <a:pt x="1042" y="550"/>
                    <a:pt x="1042" y="546"/>
                    <a:pt x="1041" y="541"/>
                  </a:cubicBezTo>
                  <a:cubicBezTo>
                    <a:pt x="1041" y="538"/>
                    <a:pt x="1040" y="535"/>
                    <a:pt x="1040" y="532"/>
                  </a:cubicBezTo>
                  <a:cubicBezTo>
                    <a:pt x="1039" y="529"/>
                    <a:pt x="1041" y="528"/>
                    <a:pt x="1042" y="526"/>
                  </a:cubicBezTo>
                  <a:cubicBezTo>
                    <a:pt x="1051" y="515"/>
                    <a:pt x="1060" y="504"/>
                    <a:pt x="1069" y="493"/>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3" name="Google Shape;1383;p125"/>
            <p:cNvSpPr/>
            <p:nvPr/>
          </p:nvSpPr>
          <p:spPr>
            <a:xfrm>
              <a:off x="4794250" y="3567113"/>
              <a:ext cx="976313" cy="865187"/>
            </a:xfrm>
            <a:custGeom>
              <a:rect b="b" l="l" r="r" t="t"/>
              <a:pathLst>
                <a:path extrusionOk="0" h="678" w="766">
                  <a:moveTo>
                    <a:pt x="46" y="427"/>
                  </a:moveTo>
                  <a:cubicBezTo>
                    <a:pt x="43" y="439"/>
                    <a:pt x="39" y="451"/>
                    <a:pt x="35" y="464"/>
                  </a:cubicBezTo>
                  <a:cubicBezTo>
                    <a:pt x="30" y="477"/>
                    <a:pt x="26" y="491"/>
                    <a:pt x="22" y="505"/>
                  </a:cubicBezTo>
                  <a:cubicBezTo>
                    <a:pt x="25" y="520"/>
                    <a:pt x="28" y="535"/>
                    <a:pt x="30" y="551"/>
                  </a:cubicBezTo>
                  <a:cubicBezTo>
                    <a:pt x="32" y="550"/>
                    <a:pt x="34" y="549"/>
                    <a:pt x="35" y="549"/>
                  </a:cubicBezTo>
                  <a:cubicBezTo>
                    <a:pt x="46" y="544"/>
                    <a:pt x="56" y="540"/>
                    <a:pt x="67" y="536"/>
                  </a:cubicBezTo>
                  <a:cubicBezTo>
                    <a:pt x="67" y="536"/>
                    <a:pt x="67" y="536"/>
                    <a:pt x="67" y="536"/>
                  </a:cubicBezTo>
                  <a:cubicBezTo>
                    <a:pt x="68" y="535"/>
                    <a:pt x="68" y="535"/>
                    <a:pt x="69" y="535"/>
                  </a:cubicBezTo>
                  <a:cubicBezTo>
                    <a:pt x="72" y="533"/>
                    <a:pt x="75" y="532"/>
                    <a:pt x="78" y="530"/>
                  </a:cubicBezTo>
                  <a:cubicBezTo>
                    <a:pt x="100" y="519"/>
                    <a:pt x="122" y="507"/>
                    <a:pt x="144" y="495"/>
                  </a:cubicBezTo>
                  <a:cubicBezTo>
                    <a:pt x="155" y="490"/>
                    <a:pt x="165" y="484"/>
                    <a:pt x="176" y="479"/>
                  </a:cubicBezTo>
                  <a:cubicBezTo>
                    <a:pt x="181" y="476"/>
                    <a:pt x="186" y="473"/>
                    <a:pt x="191" y="471"/>
                  </a:cubicBezTo>
                  <a:cubicBezTo>
                    <a:pt x="194" y="470"/>
                    <a:pt x="198" y="470"/>
                    <a:pt x="201" y="470"/>
                  </a:cubicBezTo>
                  <a:cubicBezTo>
                    <a:pt x="208" y="470"/>
                    <a:pt x="214" y="470"/>
                    <a:pt x="221" y="470"/>
                  </a:cubicBezTo>
                  <a:cubicBezTo>
                    <a:pt x="224" y="470"/>
                    <a:pt x="226" y="470"/>
                    <a:pt x="229" y="471"/>
                  </a:cubicBezTo>
                  <a:cubicBezTo>
                    <a:pt x="234" y="472"/>
                    <a:pt x="239" y="474"/>
                    <a:pt x="244" y="476"/>
                  </a:cubicBezTo>
                  <a:cubicBezTo>
                    <a:pt x="250" y="478"/>
                    <a:pt x="257" y="481"/>
                    <a:pt x="264" y="483"/>
                  </a:cubicBezTo>
                  <a:cubicBezTo>
                    <a:pt x="266" y="484"/>
                    <a:pt x="268" y="484"/>
                    <a:pt x="271" y="485"/>
                  </a:cubicBezTo>
                  <a:cubicBezTo>
                    <a:pt x="271" y="485"/>
                    <a:pt x="271" y="485"/>
                    <a:pt x="272" y="485"/>
                  </a:cubicBezTo>
                  <a:cubicBezTo>
                    <a:pt x="272" y="485"/>
                    <a:pt x="273" y="485"/>
                    <a:pt x="274" y="486"/>
                  </a:cubicBezTo>
                  <a:cubicBezTo>
                    <a:pt x="280" y="487"/>
                    <a:pt x="285" y="489"/>
                    <a:pt x="291" y="491"/>
                  </a:cubicBezTo>
                  <a:cubicBezTo>
                    <a:pt x="294" y="492"/>
                    <a:pt x="297" y="492"/>
                    <a:pt x="300" y="493"/>
                  </a:cubicBezTo>
                  <a:cubicBezTo>
                    <a:pt x="301" y="494"/>
                    <a:pt x="301" y="494"/>
                    <a:pt x="302" y="494"/>
                  </a:cubicBezTo>
                  <a:cubicBezTo>
                    <a:pt x="303" y="494"/>
                    <a:pt x="305" y="493"/>
                    <a:pt x="305" y="493"/>
                  </a:cubicBezTo>
                  <a:cubicBezTo>
                    <a:pt x="307" y="493"/>
                    <a:pt x="310" y="492"/>
                    <a:pt x="312" y="492"/>
                  </a:cubicBezTo>
                  <a:cubicBezTo>
                    <a:pt x="319" y="490"/>
                    <a:pt x="326" y="488"/>
                    <a:pt x="333" y="486"/>
                  </a:cubicBezTo>
                  <a:cubicBezTo>
                    <a:pt x="337" y="485"/>
                    <a:pt x="341" y="484"/>
                    <a:pt x="345" y="483"/>
                  </a:cubicBezTo>
                  <a:cubicBezTo>
                    <a:pt x="345" y="483"/>
                    <a:pt x="346" y="483"/>
                    <a:pt x="347" y="482"/>
                  </a:cubicBezTo>
                  <a:cubicBezTo>
                    <a:pt x="349" y="481"/>
                    <a:pt x="352" y="480"/>
                    <a:pt x="354" y="479"/>
                  </a:cubicBezTo>
                  <a:cubicBezTo>
                    <a:pt x="359" y="476"/>
                    <a:pt x="365" y="474"/>
                    <a:pt x="370" y="471"/>
                  </a:cubicBezTo>
                  <a:cubicBezTo>
                    <a:pt x="373" y="470"/>
                    <a:pt x="376" y="470"/>
                    <a:pt x="380" y="470"/>
                  </a:cubicBezTo>
                  <a:cubicBezTo>
                    <a:pt x="386" y="470"/>
                    <a:pt x="393" y="470"/>
                    <a:pt x="399" y="470"/>
                  </a:cubicBezTo>
                  <a:cubicBezTo>
                    <a:pt x="403" y="470"/>
                    <a:pt x="406" y="470"/>
                    <a:pt x="409" y="473"/>
                  </a:cubicBezTo>
                  <a:cubicBezTo>
                    <a:pt x="413" y="477"/>
                    <a:pt x="418" y="481"/>
                    <a:pt x="422" y="486"/>
                  </a:cubicBezTo>
                  <a:cubicBezTo>
                    <a:pt x="425" y="488"/>
                    <a:pt x="427" y="490"/>
                    <a:pt x="427" y="494"/>
                  </a:cubicBezTo>
                  <a:cubicBezTo>
                    <a:pt x="427" y="506"/>
                    <a:pt x="427" y="518"/>
                    <a:pt x="427" y="530"/>
                  </a:cubicBezTo>
                  <a:cubicBezTo>
                    <a:pt x="427" y="530"/>
                    <a:pt x="427" y="531"/>
                    <a:pt x="427" y="531"/>
                  </a:cubicBezTo>
                  <a:cubicBezTo>
                    <a:pt x="427" y="532"/>
                    <a:pt x="428" y="533"/>
                    <a:pt x="429" y="533"/>
                  </a:cubicBezTo>
                  <a:cubicBezTo>
                    <a:pt x="431" y="535"/>
                    <a:pt x="433" y="536"/>
                    <a:pt x="435" y="538"/>
                  </a:cubicBezTo>
                  <a:cubicBezTo>
                    <a:pt x="438" y="540"/>
                    <a:pt x="440" y="542"/>
                    <a:pt x="442" y="544"/>
                  </a:cubicBezTo>
                  <a:cubicBezTo>
                    <a:pt x="450" y="554"/>
                    <a:pt x="459" y="563"/>
                    <a:pt x="468" y="573"/>
                  </a:cubicBezTo>
                  <a:cubicBezTo>
                    <a:pt x="470" y="575"/>
                    <a:pt x="473" y="578"/>
                    <a:pt x="475" y="580"/>
                  </a:cubicBezTo>
                  <a:cubicBezTo>
                    <a:pt x="477" y="583"/>
                    <a:pt x="478" y="586"/>
                    <a:pt x="479" y="589"/>
                  </a:cubicBezTo>
                  <a:cubicBezTo>
                    <a:pt x="482" y="599"/>
                    <a:pt x="485" y="608"/>
                    <a:pt x="488" y="617"/>
                  </a:cubicBezTo>
                  <a:cubicBezTo>
                    <a:pt x="505" y="624"/>
                    <a:pt x="523" y="631"/>
                    <a:pt x="540" y="638"/>
                  </a:cubicBezTo>
                  <a:cubicBezTo>
                    <a:pt x="550" y="642"/>
                    <a:pt x="560" y="645"/>
                    <a:pt x="570" y="649"/>
                  </a:cubicBezTo>
                  <a:cubicBezTo>
                    <a:pt x="573" y="651"/>
                    <a:pt x="576" y="651"/>
                    <a:pt x="578" y="653"/>
                  </a:cubicBezTo>
                  <a:cubicBezTo>
                    <a:pt x="579" y="653"/>
                    <a:pt x="579" y="653"/>
                    <a:pt x="579" y="653"/>
                  </a:cubicBezTo>
                  <a:cubicBezTo>
                    <a:pt x="583" y="652"/>
                    <a:pt x="588" y="651"/>
                    <a:pt x="592" y="650"/>
                  </a:cubicBezTo>
                  <a:cubicBezTo>
                    <a:pt x="597" y="648"/>
                    <a:pt x="603" y="647"/>
                    <a:pt x="609" y="645"/>
                  </a:cubicBezTo>
                  <a:cubicBezTo>
                    <a:pt x="613" y="644"/>
                    <a:pt x="618" y="643"/>
                    <a:pt x="622" y="642"/>
                  </a:cubicBezTo>
                  <a:cubicBezTo>
                    <a:pt x="624" y="641"/>
                    <a:pt x="625" y="641"/>
                    <a:pt x="627" y="642"/>
                  </a:cubicBezTo>
                  <a:cubicBezTo>
                    <a:pt x="633" y="643"/>
                    <a:pt x="640" y="647"/>
                    <a:pt x="646" y="649"/>
                  </a:cubicBezTo>
                  <a:cubicBezTo>
                    <a:pt x="657" y="653"/>
                    <a:pt x="668" y="658"/>
                    <a:pt x="679" y="662"/>
                  </a:cubicBezTo>
                  <a:cubicBezTo>
                    <a:pt x="693" y="667"/>
                    <a:pt x="706" y="672"/>
                    <a:pt x="720" y="678"/>
                  </a:cubicBezTo>
                  <a:cubicBezTo>
                    <a:pt x="720" y="678"/>
                    <a:pt x="720" y="677"/>
                    <a:pt x="720" y="677"/>
                  </a:cubicBezTo>
                  <a:cubicBezTo>
                    <a:pt x="725" y="656"/>
                    <a:pt x="731" y="635"/>
                    <a:pt x="736" y="614"/>
                  </a:cubicBezTo>
                  <a:cubicBezTo>
                    <a:pt x="736" y="612"/>
                    <a:pt x="737" y="610"/>
                    <a:pt x="738" y="608"/>
                  </a:cubicBezTo>
                  <a:cubicBezTo>
                    <a:pt x="738" y="608"/>
                    <a:pt x="737" y="608"/>
                    <a:pt x="737" y="608"/>
                  </a:cubicBezTo>
                  <a:cubicBezTo>
                    <a:pt x="737" y="607"/>
                    <a:pt x="737" y="606"/>
                    <a:pt x="737" y="605"/>
                  </a:cubicBezTo>
                  <a:cubicBezTo>
                    <a:pt x="736" y="595"/>
                    <a:pt x="735" y="586"/>
                    <a:pt x="734" y="576"/>
                  </a:cubicBezTo>
                  <a:cubicBezTo>
                    <a:pt x="732" y="564"/>
                    <a:pt x="731" y="552"/>
                    <a:pt x="729" y="540"/>
                  </a:cubicBezTo>
                  <a:cubicBezTo>
                    <a:pt x="729" y="536"/>
                    <a:pt x="728" y="531"/>
                    <a:pt x="727" y="527"/>
                  </a:cubicBezTo>
                  <a:cubicBezTo>
                    <a:pt x="727" y="525"/>
                    <a:pt x="727" y="523"/>
                    <a:pt x="727" y="521"/>
                  </a:cubicBezTo>
                  <a:cubicBezTo>
                    <a:pt x="726" y="520"/>
                    <a:pt x="725" y="519"/>
                    <a:pt x="724" y="518"/>
                  </a:cubicBezTo>
                  <a:cubicBezTo>
                    <a:pt x="722" y="514"/>
                    <a:pt x="719" y="509"/>
                    <a:pt x="716" y="505"/>
                  </a:cubicBezTo>
                  <a:cubicBezTo>
                    <a:pt x="710" y="496"/>
                    <a:pt x="704" y="486"/>
                    <a:pt x="698" y="477"/>
                  </a:cubicBezTo>
                  <a:cubicBezTo>
                    <a:pt x="697" y="474"/>
                    <a:pt x="695" y="472"/>
                    <a:pt x="695" y="470"/>
                  </a:cubicBezTo>
                  <a:cubicBezTo>
                    <a:pt x="694" y="468"/>
                    <a:pt x="694" y="467"/>
                    <a:pt x="694" y="466"/>
                  </a:cubicBezTo>
                  <a:cubicBezTo>
                    <a:pt x="694" y="458"/>
                    <a:pt x="694" y="449"/>
                    <a:pt x="693" y="441"/>
                  </a:cubicBezTo>
                  <a:cubicBezTo>
                    <a:pt x="692" y="418"/>
                    <a:pt x="691" y="394"/>
                    <a:pt x="690" y="371"/>
                  </a:cubicBezTo>
                  <a:cubicBezTo>
                    <a:pt x="690" y="365"/>
                    <a:pt x="690" y="359"/>
                    <a:pt x="690" y="353"/>
                  </a:cubicBezTo>
                  <a:cubicBezTo>
                    <a:pt x="689" y="352"/>
                    <a:pt x="689" y="351"/>
                    <a:pt x="689" y="351"/>
                  </a:cubicBezTo>
                  <a:cubicBezTo>
                    <a:pt x="688" y="348"/>
                    <a:pt x="687" y="345"/>
                    <a:pt x="686" y="342"/>
                  </a:cubicBezTo>
                  <a:cubicBezTo>
                    <a:pt x="677" y="321"/>
                    <a:pt x="669" y="300"/>
                    <a:pt x="661" y="278"/>
                  </a:cubicBezTo>
                  <a:cubicBezTo>
                    <a:pt x="658" y="271"/>
                    <a:pt x="655" y="263"/>
                    <a:pt x="652" y="255"/>
                  </a:cubicBezTo>
                  <a:cubicBezTo>
                    <a:pt x="650" y="251"/>
                    <a:pt x="650" y="246"/>
                    <a:pt x="650" y="241"/>
                  </a:cubicBezTo>
                  <a:cubicBezTo>
                    <a:pt x="650" y="230"/>
                    <a:pt x="650" y="219"/>
                    <a:pt x="650" y="208"/>
                  </a:cubicBezTo>
                  <a:cubicBezTo>
                    <a:pt x="649" y="201"/>
                    <a:pt x="655" y="194"/>
                    <a:pt x="658" y="188"/>
                  </a:cubicBezTo>
                  <a:cubicBezTo>
                    <a:pt x="659" y="187"/>
                    <a:pt x="660" y="186"/>
                    <a:pt x="662" y="186"/>
                  </a:cubicBezTo>
                  <a:cubicBezTo>
                    <a:pt x="671" y="186"/>
                    <a:pt x="680" y="186"/>
                    <a:pt x="688" y="186"/>
                  </a:cubicBezTo>
                  <a:cubicBezTo>
                    <a:pt x="700" y="176"/>
                    <a:pt x="711" y="166"/>
                    <a:pt x="722" y="156"/>
                  </a:cubicBezTo>
                  <a:cubicBezTo>
                    <a:pt x="723" y="156"/>
                    <a:pt x="723" y="155"/>
                    <a:pt x="723" y="155"/>
                  </a:cubicBezTo>
                  <a:cubicBezTo>
                    <a:pt x="724" y="154"/>
                    <a:pt x="725" y="152"/>
                    <a:pt x="725" y="151"/>
                  </a:cubicBezTo>
                  <a:cubicBezTo>
                    <a:pt x="729" y="145"/>
                    <a:pt x="732" y="139"/>
                    <a:pt x="735" y="132"/>
                  </a:cubicBezTo>
                  <a:cubicBezTo>
                    <a:pt x="743" y="117"/>
                    <a:pt x="752" y="101"/>
                    <a:pt x="760" y="85"/>
                  </a:cubicBezTo>
                  <a:cubicBezTo>
                    <a:pt x="761" y="83"/>
                    <a:pt x="763" y="80"/>
                    <a:pt x="764" y="77"/>
                  </a:cubicBezTo>
                  <a:cubicBezTo>
                    <a:pt x="764" y="77"/>
                    <a:pt x="765" y="75"/>
                    <a:pt x="765" y="74"/>
                  </a:cubicBezTo>
                  <a:cubicBezTo>
                    <a:pt x="765" y="74"/>
                    <a:pt x="766" y="73"/>
                    <a:pt x="766" y="73"/>
                  </a:cubicBezTo>
                  <a:cubicBezTo>
                    <a:pt x="766" y="70"/>
                    <a:pt x="766" y="67"/>
                    <a:pt x="766" y="63"/>
                  </a:cubicBezTo>
                  <a:cubicBezTo>
                    <a:pt x="766" y="50"/>
                    <a:pt x="766" y="36"/>
                    <a:pt x="766" y="22"/>
                  </a:cubicBezTo>
                  <a:cubicBezTo>
                    <a:pt x="759" y="15"/>
                    <a:pt x="753" y="8"/>
                    <a:pt x="746" y="0"/>
                  </a:cubicBezTo>
                  <a:cubicBezTo>
                    <a:pt x="737" y="0"/>
                    <a:pt x="729" y="0"/>
                    <a:pt x="720" y="0"/>
                  </a:cubicBezTo>
                  <a:cubicBezTo>
                    <a:pt x="719" y="0"/>
                    <a:pt x="717" y="0"/>
                    <a:pt x="716" y="0"/>
                  </a:cubicBezTo>
                  <a:cubicBezTo>
                    <a:pt x="714" y="1"/>
                    <a:pt x="712" y="2"/>
                    <a:pt x="711" y="2"/>
                  </a:cubicBezTo>
                  <a:cubicBezTo>
                    <a:pt x="703" y="7"/>
                    <a:pt x="695" y="11"/>
                    <a:pt x="687" y="15"/>
                  </a:cubicBezTo>
                  <a:cubicBezTo>
                    <a:pt x="674" y="22"/>
                    <a:pt x="661" y="29"/>
                    <a:pt x="647" y="37"/>
                  </a:cubicBezTo>
                  <a:cubicBezTo>
                    <a:pt x="647" y="37"/>
                    <a:pt x="647" y="37"/>
                    <a:pt x="646" y="37"/>
                  </a:cubicBezTo>
                  <a:cubicBezTo>
                    <a:pt x="646" y="37"/>
                    <a:pt x="646" y="37"/>
                    <a:pt x="646" y="37"/>
                  </a:cubicBezTo>
                  <a:cubicBezTo>
                    <a:pt x="636" y="40"/>
                    <a:pt x="625" y="42"/>
                    <a:pt x="615" y="45"/>
                  </a:cubicBezTo>
                  <a:cubicBezTo>
                    <a:pt x="585" y="52"/>
                    <a:pt x="556" y="59"/>
                    <a:pt x="527" y="67"/>
                  </a:cubicBezTo>
                  <a:cubicBezTo>
                    <a:pt x="524" y="67"/>
                    <a:pt x="521" y="68"/>
                    <a:pt x="518" y="69"/>
                  </a:cubicBezTo>
                  <a:cubicBezTo>
                    <a:pt x="514" y="71"/>
                    <a:pt x="510" y="72"/>
                    <a:pt x="506" y="73"/>
                  </a:cubicBezTo>
                  <a:cubicBezTo>
                    <a:pt x="504" y="74"/>
                    <a:pt x="500" y="76"/>
                    <a:pt x="498" y="76"/>
                  </a:cubicBezTo>
                  <a:cubicBezTo>
                    <a:pt x="498" y="77"/>
                    <a:pt x="497" y="77"/>
                    <a:pt x="496" y="78"/>
                  </a:cubicBezTo>
                  <a:cubicBezTo>
                    <a:pt x="493" y="81"/>
                    <a:pt x="491" y="84"/>
                    <a:pt x="488" y="87"/>
                  </a:cubicBezTo>
                  <a:cubicBezTo>
                    <a:pt x="484" y="91"/>
                    <a:pt x="480" y="95"/>
                    <a:pt x="477" y="99"/>
                  </a:cubicBezTo>
                  <a:cubicBezTo>
                    <a:pt x="477" y="100"/>
                    <a:pt x="477" y="100"/>
                    <a:pt x="477" y="100"/>
                  </a:cubicBezTo>
                  <a:cubicBezTo>
                    <a:pt x="477" y="130"/>
                    <a:pt x="477" y="160"/>
                    <a:pt x="477" y="190"/>
                  </a:cubicBezTo>
                  <a:cubicBezTo>
                    <a:pt x="477" y="194"/>
                    <a:pt x="477" y="196"/>
                    <a:pt x="473" y="198"/>
                  </a:cubicBezTo>
                  <a:cubicBezTo>
                    <a:pt x="468" y="202"/>
                    <a:pt x="462" y="206"/>
                    <a:pt x="456" y="209"/>
                  </a:cubicBezTo>
                  <a:cubicBezTo>
                    <a:pt x="449" y="214"/>
                    <a:pt x="442" y="219"/>
                    <a:pt x="434" y="224"/>
                  </a:cubicBezTo>
                  <a:cubicBezTo>
                    <a:pt x="431" y="226"/>
                    <a:pt x="428" y="229"/>
                    <a:pt x="424" y="230"/>
                  </a:cubicBezTo>
                  <a:cubicBezTo>
                    <a:pt x="410" y="236"/>
                    <a:pt x="396" y="241"/>
                    <a:pt x="382" y="246"/>
                  </a:cubicBezTo>
                  <a:cubicBezTo>
                    <a:pt x="379" y="247"/>
                    <a:pt x="376" y="248"/>
                    <a:pt x="372" y="248"/>
                  </a:cubicBezTo>
                  <a:cubicBezTo>
                    <a:pt x="364" y="248"/>
                    <a:pt x="356" y="248"/>
                    <a:pt x="348" y="248"/>
                  </a:cubicBezTo>
                  <a:cubicBezTo>
                    <a:pt x="344" y="248"/>
                    <a:pt x="340" y="248"/>
                    <a:pt x="335" y="248"/>
                  </a:cubicBezTo>
                  <a:cubicBezTo>
                    <a:pt x="334" y="248"/>
                    <a:pt x="332" y="249"/>
                    <a:pt x="330" y="248"/>
                  </a:cubicBezTo>
                  <a:cubicBezTo>
                    <a:pt x="326" y="247"/>
                    <a:pt x="321" y="244"/>
                    <a:pt x="318" y="242"/>
                  </a:cubicBezTo>
                  <a:cubicBezTo>
                    <a:pt x="304" y="235"/>
                    <a:pt x="290" y="228"/>
                    <a:pt x="276" y="220"/>
                  </a:cubicBezTo>
                  <a:cubicBezTo>
                    <a:pt x="267" y="215"/>
                    <a:pt x="258" y="209"/>
                    <a:pt x="249" y="203"/>
                  </a:cubicBezTo>
                  <a:cubicBezTo>
                    <a:pt x="238" y="196"/>
                    <a:pt x="228" y="189"/>
                    <a:pt x="217" y="182"/>
                  </a:cubicBezTo>
                  <a:cubicBezTo>
                    <a:pt x="207" y="179"/>
                    <a:pt x="197" y="176"/>
                    <a:pt x="187" y="173"/>
                  </a:cubicBezTo>
                  <a:cubicBezTo>
                    <a:pt x="185" y="172"/>
                    <a:pt x="183" y="171"/>
                    <a:pt x="181" y="171"/>
                  </a:cubicBezTo>
                  <a:cubicBezTo>
                    <a:pt x="180" y="170"/>
                    <a:pt x="180" y="170"/>
                    <a:pt x="179" y="170"/>
                  </a:cubicBezTo>
                  <a:cubicBezTo>
                    <a:pt x="179" y="170"/>
                    <a:pt x="179" y="170"/>
                    <a:pt x="179" y="170"/>
                  </a:cubicBezTo>
                  <a:cubicBezTo>
                    <a:pt x="175" y="170"/>
                    <a:pt x="171" y="170"/>
                    <a:pt x="166" y="170"/>
                  </a:cubicBezTo>
                  <a:cubicBezTo>
                    <a:pt x="163" y="184"/>
                    <a:pt x="159" y="197"/>
                    <a:pt x="155" y="210"/>
                  </a:cubicBezTo>
                  <a:cubicBezTo>
                    <a:pt x="154" y="214"/>
                    <a:pt x="153" y="220"/>
                    <a:pt x="150" y="223"/>
                  </a:cubicBezTo>
                  <a:cubicBezTo>
                    <a:pt x="148" y="225"/>
                    <a:pt x="145" y="227"/>
                    <a:pt x="142" y="229"/>
                  </a:cubicBezTo>
                  <a:cubicBezTo>
                    <a:pt x="140" y="231"/>
                    <a:pt x="138" y="233"/>
                    <a:pt x="135" y="233"/>
                  </a:cubicBezTo>
                  <a:cubicBezTo>
                    <a:pt x="130" y="234"/>
                    <a:pt x="125" y="234"/>
                    <a:pt x="120" y="234"/>
                  </a:cubicBezTo>
                  <a:cubicBezTo>
                    <a:pt x="111" y="235"/>
                    <a:pt x="103" y="236"/>
                    <a:pt x="94" y="236"/>
                  </a:cubicBezTo>
                  <a:cubicBezTo>
                    <a:pt x="90" y="237"/>
                    <a:pt x="84" y="238"/>
                    <a:pt x="80" y="237"/>
                  </a:cubicBezTo>
                  <a:cubicBezTo>
                    <a:pt x="74" y="235"/>
                    <a:pt x="69" y="230"/>
                    <a:pt x="63" y="227"/>
                  </a:cubicBezTo>
                  <a:cubicBezTo>
                    <a:pt x="62" y="226"/>
                    <a:pt x="57" y="225"/>
                    <a:pt x="56" y="223"/>
                  </a:cubicBezTo>
                  <a:cubicBezTo>
                    <a:pt x="54" y="223"/>
                    <a:pt x="53" y="223"/>
                    <a:pt x="52" y="223"/>
                  </a:cubicBezTo>
                  <a:cubicBezTo>
                    <a:pt x="46" y="223"/>
                    <a:pt x="40" y="223"/>
                    <a:pt x="35" y="223"/>
                  </a:cubicBezTo>
                  <a:cubicBezTo>
                    <a:pt x="33" y="227"/>
                    <a:pt x="31" y="231"/>
                    <a:pt x="29" y="235"/>
                  </a:cubicBezTo>
                  <a:cubicBezTo>
                    <a:pt x="27" y="238"/>
                    <a:pt x="25" y="241"/>
                    <a:pt x="24" y="244"/>
                  </a:cubicBezTo>
                  <a:cubicBezTo>
                    <a:pt x="23" y="244"/>
                    <a:pt x="22" y="247"/>
                    <a:pt x="22" y="248"/>
                  </a:cubicBezTo>
                  <a:cubicBezTo>
                    <a:pt x="22" y="248"/>
                    <a:pt x="22" y="248"/>
                    <a:pt x="22" y="248"/>
                  </a:cubicBezTo>
                  <a:cubicBezTo>
                    <a:pt x="22" y="250"/>
                    <a:pt x="22" y="252"/>
                    <a:pt x="22" y="254"/>
                  </a:cubicBezTo>
                  <a:cubicBezTo>
                    <a:pt x="22" y="260"/>
                    <a:pt x="22" y="265"/>
                    <a:pt x="22" y="271"/>
                  </a:cubicBezTo>
                  <a:cubicBezTo>
                    <a:pt x="22" y="282"/>
                    <a:pt x="22" y="294"/>
                    <a:pt x="22" y="305"/>
                  </a:cubicBezTo>
                  <a:cubicBezTo>
                    <a:pt x="22" y="312"/>
                    <a:pt x="17" y="317"/>
                    <a:pt x="13" y="323"/>
                  </a:cubicBezTo>
                  <a:cubicBezTo>
                    <a:pt x="9" y="331"/>
                    <a:pt x="5" y="339"/>
                    <a:pt x="0" y="347"/>
                  </a:cubicBezTo>
                  <a:cubicBezTo>
                    <a:pt x="3" y="352"/>
                    <a:pt x="6" y="357"/>
                    <a:pt x="9" y="362"/>
                  </a:cubicBezTo>
                  <a:cubicBezTo>
                    <a:pt x="9" y="362"/>
                    <a:pt x="9" y="362"/>
                    <a:pt x="9" y="362"/>
                  </a:cubicBezTo>
                  <a:cubicBezTo>
                    <a:pt x="9" y="362"/>
                    <a:pt x="10" y="363"/>
                    <a:pt x="11" y="364"/>
                  </a:cubicBezTo>
                  <a:cubicBezTo>
                    <a:pt x="13" y="366"/>
                    <a:pt x="16" y="368"/>
                    <a:pt x="18" y="370"/>
                  </a:cubicBezTo>
                  <a:cubicBezTo>
                    <a:pt x="29" y="379"/>
                    <a:pt x="40" y="388"/>
                    <a:pt x="51" y="397"/>
                  </a:cubicBezTo>
                  <a:cubicBezTo>
                    <a:pt x="52" y="398"/>
                    <a:pt x="53" y="399"/>
                    <a:pt x="52" y="401"/>
                  </a:cubicBezTo>
                  <a:cubicBezTo>
                    <a:pt x="50" y="410"/>
                    <a:pt x="48" y="418"/>
                    <a:pt x="46" y="42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4" name="Google Shape;1384;p125"/>
            <p:cNvSpPr/>
            <p:nvPr/>
          </p:nvSpPr>
          <p:spPr>
            <a:xfrm>
              <a:off x="4835525" y="4178300"/>
              <a:ext cx="1033463" cy="738187"/>
            </a:xfrm>
            <a:custGeom>
              <a:rect b="b" l="l" r="r" t="t"/>
              <a:pathLst>
                <a:path extrusionOk="0" h="579" w="811">
                  <a:moveTo>
                    <a:pt x="775" y="278"/>
                  </a:moveTo>
                  <a:cubicBezTo>
                    <a:pt x="772" y="278"/>
                    <a:pt x="769" y="278"/>
                    <a:pt x="766" y="277"/>
                  </a:cubicBezTo>
                  <a:cubicBezTo>
                    <a:pt x="731" y="275"/>
                    <a:pt x="695" y="273"/>
                    <a:pt x="660" y="271"/>
                  </a:cubicBezTo>
                  <a:cubicBezTo>
                    <a:pt x="657" y="271"/>
                    <a:pt x="655" y="268"/>
                    <a:pt x="656" y="266"/>
                  </a:cubicBezTo>
                  <a:cubicBezTo>
                    <a:pt x="660" y="255"/>
                    <a:pt x="664" y="243"/>
                    <a:pt x="669" y="232"/>
                  </a:cubicBezTo>
                  <a:cubicBezTo>
                    <a:pt x="674" y="224"/>
                    <a:pt x="679" y="215"/>
                    <a:pt x="684" y="207"/>
                  </a:cubicBezTo>
                  <a:cubicBezTo>
                    <a:pt x="656" y="196"/>
                    <a:pt x="627" y="185"/>
                    <a:pt x="598" y="173"/>
                  </a:cubicBezTo>
                  <a:cubicBezTo>
                    <a:pt x="596" y="173"/>
                    <a:pt x="594" y="172"/>
                    <a:pt x="593" y="171"/>
                  </a:cubicBezTo>
                  <a:cubicBezTo>
                    <a:pt x="586" y="174"/>
                    <a:pt x="578" y="175"/>
                    <a:pt x="571" y="177"/>
                  </a:cubicBezTo>
                  <a:cubicBezTo>
                    <a:pt x="564" y="179"/>
                    <a:pt x="556" y="181"/>
                    <a:pt x="549" y="183"/>
                  </a:cubicBezTo>
                  <a:cubicBezTo>
                    <a:pt x="546" y="184"/>
                    <a:pt x="543" y="182"/>
                    <a:pt x="541" y="181"/>
                  </a:cubicBezTo>
                  <a:cubicBezTo>
                    <a:pt x="511" y="170"/>
                    <a:pt x="482" y="158"/>
                    <a:pt x="453" y="147"/>
                  </a:cubicBezTo>
                  <a:cubicBezTo>
                    <a:pt x="449" y="145"/>
                    <a:pt x="448" y="142"/>
                    <a:pt x="446" y="138"/>
                  </a:cubicBezTo>
                  <a:cubicBezTo>
                    <a:pt x="444" y="129"/>
                    <a:pt x="441" y="120"/>
                    <a:pt x="438" y="112"/>
                  </a:cubicBezTo>
                  <a:cubicBezTo>
                    <a:pt x="437" y="110"/>
                    <a:pt x="437" y="109"/>
                    <a:pt x="436" y="107"/>
                  </a:cubicBezTo>
                  <a:cubicBezTo>
                    <a:pt x="436" y="107"/>
                    <a:pt x="436" y="107"/>
                    <a:pt x="436" y="107"/>
                  </a:cubicBezTo>
                  <a:cubicBezTo>
                    <a:pt x="435" y="106"/>
                    <a:pt x="434" y="104"/>
                    <a:pt x="433" y="104"/>
                  </a:cubicBezTo>
                  <a:cubicBezTo>
                    <a:pt x="427" y="98"/>
                    <a:pt x="422" y="91"/>
                    <a:pt x="416" y="85"/>
                  </a:cubicBezTo>
                  <a:cubicBezTo>
                    <a:pt x="410" y="79"/>
                    <a:pt x="405" y="73"/>
                    <a:pt x="399" y="68"/>
                  </a:cubicBezTo>
                  <a:cubicBezTo>
                    <a:pt x="399" y="67"/>
                    <a:pt x="399" y="67"/>
                    <a:pt x="398" y="66"/>
                  </a:cubicBezTo>
                  <a:cubicBezTo>
                    <a:pt x="398" y="66"/>
                    <a:pt x="397" y="66"/>
                    <a:pt x="397" y="65"/>
                  </a:cubicBezTo>
                  <a:cubicBezTo>
                    <a:pt x="393" y="63"/>
                    <a:pt x="389" y="60"/>
                    <a:pt x="386" y="56"/>
                  </a:cubicBezTo>
                  <a:cubicBezTo>
                    <a:pt x="385" y="53"/>
                    <a:pt x="386" y="50"/>
                    <a:pt x="386" y="48"/>
                  </a:cubicBezTo>
                  <a:cubicBezTo>
                    <a:pt x="386" y="43"/>
                    <a:pt x="386" y="38"/>
                    <a:pt x="386" y="34"/>
                  </a:cubicBezTo>
                  <a:cubicBezTo>
                    <a:pt x="386" y="27"/>
                    <a:pt x="386" y="21"/>
                    <a:pt x="386" y="15"/>
                  </a:cubicBezTo>
                  <a:cubicBezTo>
                    <a:pt x="380" y="10"/>
                    <a:pt x="375" y="5"/>
                    <a:pt x="370" y="0"/>
                  </a:cubicBezTo>
                  <a:cubicBezTo>
                    <a:pt x="369" y="0"/>
                    <a:pt x="367" y="0"/>
                    <a:pt x="365" y="0"/>
                  </a:cubicBezTo>
                  <a:cubicBezTo>
                    <a:pt x="360" y="0"/>
                    <a:pt x="355" y="0"/>
                    <a:pt x="351" y="0"/>
                  </a:cubicBezTo>
                  <a:cubicBezTo>
                    <a:pt x="349" y="0"/>
                    <a:pt x="344" y="1"/>
                    <a:pt x="342" y="0"/>
                  </a:cubicBezTo>
                  <a:cubicBezTo>
                    <a:pt x="341" y="1"/>
                    <a:pt x="339" y="2"/>
                    <a:pt x="338" y="2"/>
                  </a:cubicBezTo>
                  <a:cubicBezTo>
                    <a:pt x="334" y="4"/>
                    <a:pt x="330" y="6"/>
                    <a:pt x="325" y="8"/>
                  </a:cubicBezTo>
                  <a:cubicBezTo>
                    <a:pt x="321" y="10"/>
                    <a:pt x="317" y="13"/>
                    <a:pt x="312" y="14"/>
                  </a:cubicBezTo>
                  <a:cubicBezTo>
                    <a:pt x="304" y="16"/>
                    <a:pt x="296" y="18"/>
                    <a:pt x="288" y="20"/>
                  </a:cubicBezTo>
                  <a:cubicBezTo>
                    <a:pt x="283" y="21"/>
                    <a:pt x="276" y="24"/>
                    <a:pt x="271" y="24"/>
                  </a:cubicBezTo>
                  <a:cubicBezTo>
                    <a:pt x="268" y="24"/>
                    <a:pt x="265" y="23"/>
                    <a:pt x="263" y="22"/>
                  </a:cubicBezTo>
                  <a:cubicBezTo>
                    <a:pt x="258" y="21"/>
                    <a:pt x="254" y="19"/>
                    <a:pt x="249" y="18"/>
                  </a:cubicBezTo>
                  <a:cubicBezTo>
                    <a:pt x="242" y="16"/>
                    <a:pt x="239" y="16"/>
                    <a:pt x="233" y="14"/>
                  </a:cubicBezTo>
                  <a:cubicBezTo>
                    <a:pt x="224" y="11"/>
                    <a:pt x="215" y="8"/>
                    <a:pt x="206" y="5"/>
                  </a:cubicBezTo>
                  <a:cubicBezTo>
                    <a:pt x="203" y="3"/>
                    <a:pt x="200" y="2"/>
                    <a:pt x="196" y="1"/>
                  </a:cubicBezTo>
                  <a:cubicBezTo>
                    <a:pt x="196" y="1"/>
                    <a:pt x="195" y="0"/>
                    <a:pt x="194" y="0"/>
                  </a:cubicBezTo>
                  <a:cubicBezTo>
                    <a:pt x="194" y="0"/>
                    <a:pt x="194" y="0"/>
                    <a:pt x="194" y="0"/>
                  </a:cubicBezTo>
                  <a:cubicBezTo>
                    <a:pt x="185" y="0"/>
                    <a:pt x="177" y="0"/>
                    <a:pt x="168" y="0"/>
                  </a:cubicBezTo>
                  <a:cubicBezTo>
                    <a:pt x="166" y="0"/>
                    <a:pt x="165" y="0"/>
                    <a:pt x="163" y="0"/>
                  </a:cubicBezTo>
                  <a:cubicBezTo>
                    <a:pt x="163" y="0"/>
                    <a:pt x="162" y="0"/>
                    <a:pt x="162" y="0"/>
                  </a:cubicBezTo>
                  <a:cubicBezTo>
                    <a:pt x="162" y="0"/>
                    <a:pt x="162" y="0"/>
                    <a:pt x="162" y="1"/>
                  </a:cubicBezTo>
                  <a:cubicBezTo>
                    <a:pt x="157" y="3"/>
                    <a:pt x="153" y="5"/>
                    <a:pt x="149" y="7"/>
                  </a:cubicBezTo>
                  <a:cubicBezTo>
                    <a:pt x="118" y="23"/>
                    <a:pt x="87" y="39"/>
                    <a:pt x="56" y="56"/>
                  </a:cubicBezTo>
                  <a:cubicBezTo>
                    <a:pt x="50" y="59"/>
                    <a:pt x="43" y="63"/>
                    <a:pt x="36" y="66"/>
                  </a:cubicBezTo>
                  <a:cubicBezTo>
                    <a:pt x="24" y="71"/>
                    <a:pt x="12" y="76"/>
                    <a:pt x="0" y="81"/>
                  </a:cubicBezTo>
                  <a:cubicBezTo>
                    <a:pt x="0" y="81"/>
                    <a:pt x="0" y="81"/>
                    <a:pt x="0" y="81"/>
                  </a:cubicBezTo>
                  <a:cubicBezTo>
                    <a:pt x="0" y="96"/>
                    <a:pt x="0" y="111"/>
                    <a:pt x="0" y="126"/>
                  </a:cubicBezTo>
                  <a:cubicBezTo>
                    <a:pt x="0" y="128"/>
                    <a:pt x="0" y="130"/>
                    <a:pt x="0" y="132"/>
                  </a:cubicBezTo>
                  <a:cubicBezTo>
                    <a:pt x="1" y="135"/>
                    <a:pt x="3" y="138"/>
                    <a:pt x="4" y="141"/>
                  </a:cubicBezTo>
                  <a:cubicBezTo>
                    <a:pt x="18" y="168"/>
                    <a:pt x="31" y="194"/>
                    <a:pt x="45" y="221"/>
                  </a:cubicBezTo>
                  <a:cubicBezTo>
                    <a:pt x="48" y="226"/>
                    <a:pt x="51" y="231"/>
                    <a:pt x="52" y="236"/>
                  </a:cubicBezTo>
                  <a:cubicBezTo>
                    <a:pt x="54" y="250"/>
                    <a:pt x="56" y="263"/>
                    <a:pt x="58" y="276"/>
                  </a:cubicBezTo>
                  <a:cubicBezTo>
                    <a:pt x="60" y="290"/>
                    <a:pt x="63" y="303"/>
                    <a:pt x="65" y="317"/>
                  </a:cubicBezTo>
                  <a:cubicBezTo>
                    <a:pt x="66" y="326"/>
                    <a:pt x="63" y="335"/>
                    <a:pt x="61" y="343"/>
                  </a:cubicBezTo>
                  <a:cubicBezTo>
                    <a:pt x="60" y="351"/>
                    <a:pt x="58" y="359"/>
                    <a:pt x="57" y="366"/>
                  </a:cubicBezTo>
                  <a:cubicBezTo>
                    <a:pt x="56" y="369"/>
                    <a:pt x="56" y="371"/>
                    <a:pt x="56" y="373"/>
                  </a:cubicBezTo>
                  <a:cubicBezTo>
                    <a:pt x="56" y="373"/>
                    <a:pt x="56" y="374"/>
                    <a:pt x="56" y="374"/>
                  </a:cubicBezTo>
                  <a:cubicBezTo>
                    <a:pt x="57" y="386"/>
                    <a:pt x="57" y="398"/>
                    <a:pt x="57" y="410"/>
                  </a:cubicBezTo>
                  <a:cubicBezTo>
                    <a:pt x="62" y="415"/>
                    <a:pt x="67" y="420"/>
                    <a:pt x="72" y="426"/>
                  </a:cubicBezTo>
                  <a:cubicBezTo>
                    <a:pt x="91" y="448"/>
                    <a:pt x="111" y="469"/>
                    <a:pt x="130" y="491"/>
                  </a:cubicBezTo>
                  <a:cubicBezTo>
                    <a:pt x="136" y="498"/>
                    <a:pt x="142" y="505"/>
                    <a:pt x="148" y="511"/>
                  </a:cubicBezTo>
                  <a:cubicBezTo>
                    <a:pt x="150" y="513"/>
                    <a:pt x="151" y="516"/>
                    <a:pt x="151" y="518"/>
                  </a:cubicBezTo>
                  <a:cubicBezTo>
                    <a:pt x="153" y="524"/>
                    <a:pt x="154" y="529"/>
                    <a:pt x="156" y="534"/>
                  </a:cubicBezTo>
                  <a:cubicBezTo>
                    <a:pt x="175" y="549"/>
                    <a:pt x="194" y="564"/>
                    <a:pt x="213" y="579"/>
                  </a:cubicBezTo>
                  <a:cubicBezTo>
                    <a:pt x="217" y="579"/>
                    <a:pt x="222" y="579"/>
                    <a:pt x="226" y="579"/>
                  </a:cubicBezTo>
                  <a:cubicBezTo>
                    <a:pt x="229" y="576"/>
                    <a:pt x="232" y="573"/>
                    <a:pt x="235" y="570"/>
                  </a:cubicBezTo>
                  <a:cubicBezTo>
                    <a:pt x="259" y="546"/>
                    <a:pt x="283" y="521"/>
                    <a:pt x="307" y="497"/>
                  </a:cubicBezTo>
                  <a:cubicBezTo>
                    <a:pt x="308" y="495"/>
                    <a:pt x="311" y="495"/>
                    <a:pt x="312" y="496"/>
                  </a:cubicBezTo>
                  <a:cubicBezTo>
                    <a:pt x="316" y="498"/>
                    <a:pt x="319" y="501"/>
                    <a:pt x="322" y="503"/>
                  </a:cubicBezTo>
                  <a:cubicBezTo>
                    <a:pt x="326" y="506"/>
                    <a:pt x="332" y="509"/>
                    <a:pt x="335" y="512"/>
                  </a:cubicBezTo>
                  <a:cubicBezTo>
                    <a:pt x="335" y="512"/>
                    <a:pt x="335" y="512"/>
                    <a:pt x="335" y="512"/>
                  </a:cubicBezTo>
                  <a:cubicBezTo>
                    <a:pt x="337" y="512"/>
                    <a:pt x="338" y="513"/>
                    <a:pt x="339" y="513"/>
                  </a:cubicBezTo>
                  <a:cubicBezTo>
                    <a:pt x="345" y="513"/>
                    <a:pt x="350" y="514"/>
                    <a:pt x="355" y="514"/>
                  </a:cubicBezTo>
                  <a:cubicBezTo>
                    <a:pt x="362" y="515"/>
                    <a:pt x="368" y="515"/>
                    <a:pt x="375" y="516"/>
                  </a:cubicBezTo>
                  <a:cubicBezTo>
                    <a:pt x="381" y="518"/>
                    <a:pt x="388" y="519"/>
                    <a:pt x="394" y="521"/>
                  </a:cubicBezTo>
                  <a:cubicBezTo>
                    <a:pt x="397" y="522"/>
                    <a:pt x="401" y="523"/>
                    <a:pt x="404" y="524"/>
                  </a:cubicBezTo>
                  <a:cubicBezTo>
                    <a:pt x="406" y="524"/>
                    <a:pt x="409" y="526"/>
                    <a:pt x="411" y="526"/>
                  </a:cubicBezTo>
                  <a:cubicBezTo>
                    <a:pt x="415" y="525"/>
                    <a:pt x="418" y="518"/>
                    <a:pt x="420" y="514"/>
                  </a:cubicBezTo>
                  <a:cubicBezTo>
                    <a:pt x="421" y="512"/>
                    <a:pt x="423" y="509"/>
                    <a:pt x="424" y="506"/>
                  </a:cubicBezTo>
                  <a:cubicBezTo>
                    <a:pt x="424" y="503"/>
                    <a:pt x="426" y="502"/>
                    <a:pt x="428" y="502"/>
                  </a:cubicBezTo>
                  <a:cubicBezTo>
                    <a:pt x="442" y="501"/>
                    <a:pt x="457" y="497"/>
                    <a:pt x="468" y="488"/>
                  </a:cubicBezTo>
                  <a:cubicBezTo>
                    <a:pt x="472" y="484"/>
                    <a:pt x="476" y="480"/>
                    <a:pt x="479" y="476"/>
                  </a:cubicBezTo>
                  <a:cubicBezTo>
                    <a:pt x="479" y="476"/>
                    <a:pt x="480" y="476"/>
                    <a:pt x="479" y="476"/>
                  </a:cubicBezTo>
                  <a:cubicBezTo>
                    <a:pt x="479" y="476"/>
                    <a:pt x="479" y="476"/>
                    <a:pt x="479" y="476"/>
                  </a:cubicBezTo>
                  <a:cubicBezTo>
                    <a:pt x="479" y="476"/>
                    <a:pt x="479" y="476"/>
                    <a:pt x="479" y="476"/>
                  </a:cubicBezTo>
                  <a:cubicBezTo>
                    <a:pt x="480" y="476"/>
                    <a:pt x="480" y="476"/>
                    <a:pt x="480" y="475"/>
                  </a:cubicBezTo>
                  <a:cubicBezTo>
                    <a:pt x="481" y="475"/>
                    <a:pt x="482" y="474"/>
                    <a:pt x="483" y="474"/>
                  </a:cubicBezTo>
                  <a:cubicBezTo>
                    <a:pt x="484" y="474"/>
                    <a:pt x="485" y="474"/>
                    <a:pt x="486" y="474"/>
                  </a:cubicBezTo>
                  <a:cubicBezTo>
                    <a:pt x="494" y="474"/>
                    <a:pt x="503" y="473"/>
                    <a:pt x="511" y="474"/>
                  </a:cubicBezTo>
                  <a:cubicBezTo>
                    <a:pt x="514" y="475"/>
                    <a:pt x="515" y="476"/>
                    <a:pt x="517" y="478"/>
                  </a:cubicBezTo>
                  <a:cubicBezTo>
                    <a:pt x="520" y="481"/>
                    <a:pt x="523" y="484"/>
                    <a:pt x="526" y="487"/>
                  </a:cubicBezTo>
                  <a:cubicBezTo>
                    <a:pt x="531" y="492"/>
                    <a:pt x="535" y="497"/>
                    <a:pt x="540" y="501"/>
                  </a:cubicBezTo>
                  <a:cubicBezTo>
                    <a:pt x="549" y="501"/>
                    <a:pt x="558" y="501"/>
                    <a:pt x="567" y="499"/>
                  </a:cubicBezTo>
                  <a:cubicBezTo>
                    <a:pt x="568" y="499"/>
                    <a:pt x="568" y="499"/>
                    <a:pt x="569" y="498"/>
                  </a:cubicBezTo>
                  <a:cubicBezTo>
                    <a:pt x="569" y="498"/>
                    <a:pt x="570" y="498"/>
                    <a:pt x="570" y="498"/>
                  </a:cubicBezTo>
                  <a:cubicBezTo>
                    <a:pt x="572" y="496"/>
                    <a:pt x="574" y="494"/>
                    <a:pt x="575" y="492"/>
                  </a:cubicBezTo>
                  <a:cubicBezTo>
                    <a:pt x="578" y="489"/>
                    <a:pt x="581" y="484"/>
                    <a:pt x="585" y="483"/>
                  </a:cubicBezTo>
                  <a:cubicBezTo>
                    <a:pt x="589" y="483"/>
                    <a:pt x="593" y="483"/>
                    <a:pt x="597" y="483"/>
                  </a:cubicBezTo>
                  <a:cubicBezTo>
                    <a:pt x="600" y="483"/>
                    <a:pt x="605" y="481"/>
                    <a:pt x="608" y="483"/>
                  </a:cubicBezTo>
                  <a:cubicBezTo>
                    <a:pt x="610" y="484"/>
                    <a:pt x="612" y="486"/>
                    <a:pt x="613" y="488"/>
                  </a:cubicBezTo>
                  <a:cubicBezTo>
                    <a:pt x="616" y="492"/>
                    <a:pt x="620" y="496"/>
                    <a:pt x="623" y="500"/>
                  </a:cubicBezTo>
                  <a:cubicBezTo>
                    <a:pt x="627" y="505"/>
                    <a:pt x="632" y="510"/>
                    <a:pt x="636" y="515"/>
                  </a:cubicBezTo>
                  <a:cubicBezTo>
                    <a:pt x="650" y="515"/>
                    <a:pt x="665" y="515"/>
                    <a:pt x="679" y="515"/>
                  </a:cubicBezTo>
                  <a:cubicBezTo>
                    <a:pt x="681" y="509"/>
                    <a:pt x="683" y="503"/>
                    <a:pt x="685" y="498"/>
                  </a:cubicBezTo>
                  <a:cubicBezTo>
                    <a:pt x="686" y="492"/>
                    <a:pt x="687" y="488"/>
                    <a:pt x="692" y="485"/>
                  </a:cubicBezTo>
                  <a:cubicBezTo>
                    <a:pt x="704" y="477"/>
                    <a:pt x="716" y="469"/>
                    <a:pt x="729" y="461"/>
                  </a:cubicBezTo>
                  <a:cubicBezTo>
                    <a:pt x="733" y="459"/>
                    <a:pt x="737" y="456"/>
                    <a:pt x="741" y="454"/>
                  </a:cubicBezTo>
                  <a:cubicBezTo>
                    <a:pt x="757" y="445"/>
                    <a:pt x="773" y="437"/>
                    <a:pt x="789" y="428"/>
                  </a:cubicBezTo>
                  <a:cubicBezTo>
                    <a:pt x="794" y="426"/>
                    <a:pt x="799" y="423"/>
                    <a:pt x="804" y="420"/>
                  </a:cubicBezTo>
                  <a:cubicBezTo>
                    <a:pt x="804" y="420"/>
                    <a:pt x="804" y="420"/>
                    <a:pt x="804" y="420"/>
                  </a:cubicBezTo>
                  <a:cubicBezTo>
                    <a:pt x="804" y="420"/>
                    <a:pt x="806" y="419"/>
                    <a:pt x="806" y="418"/>
                  </a:cubicBezTo>
                  <a:cubicBezTo>
                    <a:pt x="808" y="417"/>
                    <a:pt x="809" y="415"/>
                    <a:pt x="811" y="413"/>
                  </a:cubicBezTo>
                  <a:cubicBezTo>
                    <a:pt x="804" y="405"/>
                    <a:pt x="797" y="396"/>
                    <a:pt x="790" y="388"/>
                  </a:cubicBezTo>
                  <a:cubicBezTo>
                    <a:pt x="783" y="379"/>
                    <a:pt x="776" y="370"/>
                    <a:pt x="770" y="361"/>
                  </a:cubicBezTo>
                  <a:cubicBezTo>
                    <a:pt x="765" y="353"/>
                    <a:pt x="757" y="343"/>
                    <a:pt x="759" y="333"/>
                  </a:cubicBezTo>
                  <a:cubicBezTo>
                    <a:pt x="764" y="314"/>
                    <a:pt x="770" y="296"/>
                    <a:pt x="775" y="278"/>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5" name="Google Shape;1385;p125"/>
            <p:cNvSpPr/>
            <p:nvPr/>
          </p:nvSpPr>
          <p:spPr>
            <a:xfrm>
              <a:off x="5634038" y="3275013"/>
              <a:ext cx="520700" cy="1246188"/>
            </a:xfrm>
            <a:custGeom>
              <a:rect b="b" l="l" r="r" t="t"/>
              <a:pathLst>
                <a:path extrusionOk="0" h="977" w="409">
                  <a:moveTo>
                    <a:pt x="194" y="921"/>
                  </a:moveTo>
                  <a:cubicBezTo>
                    <a:pt x="199" y="913"/>
                    <a:pt x="204" y="906"/>
                    <a:pt x="210" y="899"/>
                  </a:cubicBezTo>
                  <a:cubicBezTo>
                    <a:pt x="213" y="895"/>
                    <a:pt x="216" y="890"/>
                    <a:pt x="220" y="886"/>
                  </a:cubicBezTo>
                  <a:cubicBezTo>
                    <a:pt x="222" y="883"/>
                    <a:pt x="225" y="881"/>
                    <a:pt x="227" y="879"/>
                  </a:cubicBezTo>
                  <a:cubicBezTo>
                    <a:pt x="233" y="874"/>
                    <a:pt x="238" y="869"/>
                    <a:pt x="244" y="864"/>
                  </a:cubicBezTo>
                  <a:cubicBezTo>
                    <a:pt x="246" y="862"/>
                    <a:pt x="250" y="858"/>
                    <a:pt x="253" y="857"/>
                  </a:cubicBezTo>
                  <a:cubicBezTo>
                    <a:pt x="263" y="856"/>
                    <a:pt x="273" y="857"/>
                    <a:pt x="283" y="857"/>
                  </a:cubicBezTo>
                  <a:cubicBezTo>
                    <a:pt x="296" y="857"/>
                    <a:pt x="310" y="856"/>
                    <a:pt x="323" y="856"/>
                  </a:cubicBezTo>
                  <a:cubicBezTo>
                    <a:pt x="326" y="856"/>
                    <a:pt x="329" y="856"/>
                    <a:pt x="331" y="857"/>
                  </a:cubicBezTo>
                  <a:cubicBezTo>
                    <a:pt x="335" y="858"/>
                    <a:pt x="338" y="861"/>
                    <a:pt x="341" y="862"/>
                  </a:cubicBezTo>
                  <a:cubicBezTo>
                    <a:pt x="353" y="869"/>
                    <a:pt x="364" y="876"/>
                    <a:pt x="376" y="882"/>
                  </a:cubicBezTo>
                  <a:cubicBezTo>
                    <a:pt x="376" y="883"/>
                    <a:pt x="377" y="883"/>
                    <a:pt x="377" y="883"/>
                  </a:cubicBezTo>
                  <a:cubicBezTo>
                    <a:pt x="379" y="883"/>
                    <a:pt x="382" y="883"/>
                    <a:pt x="383" y="883"/>
                  </a:cubicBezTo>
                  <a:cubicBezTo>
                    <a:pt x="388" y="883"/>
                    <a:pt x="393" y="883"/>
                    <a:pt x="398" y="883"/>
                  </a:cubicBezTo>
                  <a:cubicBezTo>
                    <a:pt x="402" y="880"/>
                    <a:pt x="405" y="877"/>
                    <a:pt x="409" y="874"/>
                  </a:cubicBezTo>
                  <a:cubicBezTo>
                    <a:pt x="407" y="873"/>
                    <a:pt x="405" y="872"/>
                    <a:pt x="403" y="870"/>
                  </a:cubicBezTo>
                  <a:cubicBezTo>
                    <a:pt x="400" y="868"/>
                    <a:pt x="394" y="866"/>
                    <a:pt x="394" y="862"/>
                  </a:cubicBezTo>
                  <a:cubicBezTo>
                    <a:pt x="393" y="858"/>
                    <a:pt x="394" y="854"/>
                    <a:pt x="394" y="850"/>
                  </a:cubicBezTo>
                  <a:cubicBezTo>
                    <a:pt x="394" y="844"/>
                    <a:pt x="393" y="839"/>
                    <a:pt x="394" y="834"/>
                  </a:cubicBezTo>
                  <a:cubicBezTo>
                    <a:pt x="394" y="833"/>
                    <a:pt x="394" y="833"/>
                    <a:pt x="394" y="833"/>
                  </a:cubicBezTo>
                  <a:cubicBezTo>
                    <a:pt x="393" y="832"/>
                    <a:pt x="393" y="832"/>
                    <a:pt x="393" y="831"/>
                  </a:cubicBezTo>
                  <a:cubicBezTo>
                    <a:pt x="385" y="812"/>
                    <a:pt x="378" y="793"/>
                    <a:pt x="370" y="775"/>
                  </a:cubicBezTo>
                  <a:cubicBezTo>
                    <a:pt x="359" y="745"/>
                    <a:pt x="347" y="716"/>
                    <a:pt x="336" y="686"/>
                  </a:cubicBezTo>
                  <a:cubicBezTo>
                    <a:pt x="328" y="667"/>
                    <a:pt x="321" y="648"/>
                    <a:pt x="313" y="628"/>
                  </a:cubicBezTo>
                  <a:cubicBezTo>
                    <a:pt x="313" y="628"/>
                    <a:pt x="312" y="626"/>
                    <a:pt x="312" y="625"/>
                  </a:cubicBezTo>
                  <a:cubicBezTo>
                    <a:pt x="312" y="625"/>
                    <a:pt x="312" y="625"/>
                    <a:pt x="312" y="625"/>
                  </a:cubicBezTo>
                  <a:cubicBezTo>
                    <a:pt x="312" y="625"/>
                    <a:pt x="312" y="625"/>
                    <a:pt x="312" y="625"/>
                  </a:cubicBezTo>
                  <a:cubicBezTo>
                    <a:pt x="310" y="624"/>
                    <a:pt x="309" y="622"/>
                    <a:pt x="308" y="621"/>
                  </a:cubicBezTo>
                  <a:cubicBezTo>
                    <a:pt x="299" y="614"/>
                    <a:pt x="291" y="606"/>
                    <a:pt x="283" y="598"/>
                  </a:cubicBezTo>
                  <a:cubicBezTo>
                    <a:pt x="281" y="597"/>
                    <a:pt x="278" y="595"/>
                    <a:pt x="277" y="593"/>
                  </a:cubicBezTo>
                  <a:cubicBezTo>
                    <a:pt x="274" y="590"/>
                    <a:pt x="276" y="585"/>
                    <a:pt x="276" y="581"/>
                  </a:cubicBezTo>
                  <a:cubicBezTo>
                    <a:pt x="277" y="575"/>
                    <a:pt x="277" y="570"/>
                    <a:pt x="277" y="564"/>
                  </a:cubicBezTo>
                  <a:cubicBezTo>
                    <a:pt x="278" y="562"/>
                    <a:pt x="278" y="560"/>
                    <a:pt x="279" y="559"/>
                  </a:cubicBezTo>
                  <a:cubicBezTo>
                    <a:pt x="288" y="543"/>
                    <a:pt x="300" y="528"/>
                    <a:pt x="311" y="512"/>
                  </a:cubicBezTo>
                  <a:cubicBezTo>
                    <a:pt x="317" y="503"/>
                    <a:pt x="323" y="493"/>
                    <a:pt x="330" y="484"/>
                  </a:cubicBezTo>
                  <a:cubicBezTo>
                    <a:pt x="330" y="483"/>
                    <a:pt x="337" y="473"/>
                    <a:pt x="339" y="471"/>
                  </a:cubicBezTo>
                  <a:cubicBezTo>
                    <a:pt x="339" y="471"/>
                    <a:pt x="339" y="471"/>
                    <a:pt x="339" y="471"/>
                  </a:cubicBezTo>
                  <a:cubicBezTo>
                    <a:pt x="338" y="469"/>
                    <a:pt x="339" y="467"/>
                    <a:pt x="339" y="465"/>
                  </a:cubicBezTo>
                  <a:cubicBezTo>
                    <a:pt x="339" y="460"/>
                    <a:pt x="339" y="454"/>
                    <a:pt x="339" y="448"/>
                  </a:cubicBezTo>
                  <a:cubicBezTo>
                    <a:pt x="339" y="440"/>
                    <a:pt x="339" y="432"/>
                    <a:pt x="339" y="424"/>
                  </a:cubicBezTo>
                  <a:cubicBezTo>
                    <a:pt x="325" y="409"/>
                    <a:pt x="311" y="393"/>
                    <a:pt x="298" y="377"/>
                  </a:cubicBezTo>
                  <a:cubicBezTo>
                    <a:pt x="295" y="374"/>
                    <a:pt x="292" y="371"/>
                    <a:pt x="290" y="368"/>
                  </a:cubicBezTo>
                  <a:cubicBezTo>
                    <a:pt x="289" y="367"/>
                    <a:pt x="287" y="365"/>
                    <a:pt x="287" y="364"/>
                  </a:cubicBezTo>
                  <a:cubicBezTo>
                    <a:pt x="286" y="361"/>
                    <a:pt x="286" y="358"/>
                    <a:pt x="285" y="356"/>
                  </a:cubicBezTo>
                  <a:cubicBezTo>
                    <a:pt x="284" y="350"/>
                    <a:pt x="283" y="345"/>
                    <a:pt x="283" y="340"/>
                  </a:cubicBezTo>
                  <a:cubicBezTo>
                    <a:pt x="280" y="328"/>
                    <a:pt x="278" y="316"/>
                    <a:pt x="276" y="305"/>
                  </a:cubicBezTo>
                  <a:cubicBezTo>
                    <a:pt x="276" y="302"/>
                    <a:pt x="275" y="299"/>
                    <a:pt x="275" y="296"/>
                  </a:cubicBezTo>
                  <a:cubicBezTo>
                    <a:pt x="275" y="295"/>
                    <a:pt x="275" y="295"/>
                    <a:pt x="275" y="295"/>
                  </a:cubicBezTo>
                  <a:cubicBezTo>
                    <a:pt x="274" y="294"/>
                    <a:pt x="274" y="293"/>
                    <a:pt x="273" y="292"/>
                  </a:cubicBezTo>
                  <a:cubicBezTo>
                    <a:pt x="267" y="282"/>
                    <a:pt x="261" y="273"/>
                    <a:pt x="255" y="263"/>
                  </a:cubicBezTo>
                  <a:cubicBezTo>
                    <a:pt x="253" y="259"/>
                    <a:pt x="250" y="256"/>
                    <a:pt x="249" y="253"/>
                  </a:cubicBezTo>
                  <a:cubicBezTo>
                    <a:pt x="247" y="250"/>
                    <a:pt x="248" y="246"/>
                    <a:pt x="249" y="243"/>
                  </a:cubicBezTo>
                  <a:cubicBezTo>
                    <a:pt x="249" y="239"/>
                    <a:pt x="249" y="232"/>
                    <a:pt x="251" y="228"/>
                  </a:cubicBezTo>
                  <a:cubicBezTo>
                    <a:pt x="253" y="226"/>
                    <a:pt x="256" y="223"/>
                    <a:pt x="258" y="221"/>
                  </a:cubicBezTo>
                  <a:cubicBezTo>
                    <a:pt x="263" y="214"/>
                    <a:pt x="269" y="207"/>
                    <a:pt x="275" y="200"/>
                  </a:cubicBezTo>
                  <a:cubicBezTo>
                    <a:pt x="275" y="196"/>
                    <a:pt x="275" y="191"/>
                    <a:pt x="275" y="186"/>
                  </a:cubicBezTo>
                  <a:cubicBezTo>
                    <a:pt x="266" y="185"/>
                    <a:pt x="257" y="184"/>
                    <a:pt x="249" y="182"/>
                  </a:cubicBezTo>
                  <a:cubicBezTo>
                    <a:pt x="245" y="182"/>
                    <a:pt x="240" y="182"/>
                    <a:pt x="238" y="179"/>
                  </a:cubicBezTo>
                  <a:cubicBezTo>
                    <a:pt x="236" y="177"/>
                    <a:pt x="234" y="174"/>
                    <a:pt x="232" y="172"/>
                  </a:cubicBezTo>
                  <a:cubicBezTo>
                    <a:pt x="226" y="163"/>
                    <a:pt x="220" y="155"/>
                    <a:pt x="213" y="146"/>
                  </a:cubicBezTo>
                  <a:cubicBezTo>
                    <a:pt x="212" y="144"/>
                    <a:pt x="210" y="142"/>
                    <a:pt x="210" y="140"/>
                  </a:cubicBezTo>
                  <a:cubicBezTo>
                    <a:pt x="209" y="136"/>
                    <a:pt x="209" y="131"/>
                    <a:pt x="210" y="128"/>
                  </a:cubicBezTo>
                  <a:cubicBezTo>
                    <a:pt x="212" y="126"/>
                    <a:pt x="214" y="123"/>
                    <a:pt x="216" y="121"/>
                  </a:cubicBezTo>
                  <a:cubicBezTo>
                    <a:pt x="219" y="116"/>
                    <a:pt x="222" y="112"/>
                    <a:pt x="226" y="107"/>
                  </a:cubicBezTo>
                  <a:cubicBezTo>
                    <a:pt x="229" y="103"/>
                    <a:pt x="232" y="99"/>
                    <a:pt x="234" y="95"/>
                  </a:cubicBezTo>
                  <a:cubicBezTo>
                    <a:pt x="235" y="95"/>
                    <a:pt x="236" y="93"/>
                    <a:pt x="236" y="92"/>
                  </a:cubicBezTo>
                  <a:cubicBezTo>
                    <a:pt x="236" y="91"/>
                    <a:pt x="237" y="88"/>
                    <a:pt x="237" y="87"/>
                  </a:cubicBezTo>
                  <a:cubicBezTo>
                    <a:pt x="237" y="83"/>
                    <a:pt x="237" y="79"/>
                    <a:pt x="237" y="75"/>
                  </a:cubicBezTo>
                  <a:cubicBezTo>
                    <a:pt x="237" y="64"/>
                    <a:pt x="237" y="53"/>
                    <a:pt x="237" y="42"/>
                  </a:cubicBezTo>
                  <a:cubicBezTo>
                    <a:pt x="237" y="28"/>
                    <a:pt x="237" y="14"/>
                    <a:pt x="237" y="0"/>
                  </a:cubicBezTo>
                  <a:cubicBezTo>
                    <a:pt x="236" y="0"/>
                    <a:pt x="236" y="0"/>
                    <a:pt x="235" y="0"/>
                  </a:cubicBezTo>
                  <a:cubicBezTo>
                    <a:pt x="235" y="0"/>
                    <a:pt x="235" y="0"/>
                    <a:pt x="235" y="0"/>
                  </a:cubicBezTo>
                  <a:cubicBezTo>
                    <a:pt x="234" y="1"/>
                    <a:pt x="232" y="2"/>
                    <a:pt x="231" y="3"/>
                  </a:cubicBezTo>
                  <a:cubicBezTo>
                    <a:pt x="225" y="8"/>
                    <a:pt x="218" y="13"/>
                    <a:pt x="212" y="17"/>
                  </a:cubicBezTo>
                  <a:cubicBezTo>
                    <a:pt x="201" y="25"/>
                    <a:pt x="191" y="33"/>
                    <a:pt x="181" y="40"/>
                  </a:cubicBezTo>
                  <a:cubicBezTo>
                    <a:pt x="177" y="56"/>
                    <a:pt x="173" y="71"/>
                    <a:pt x="169" y="87"/>
                  </a:cubicBezTo>
                  <a:cubicBezTo>
                    <a:pt x="164" y="104"/>
                    <a:pt x="159" y="122"/>
                    <a:pt x="154" y="140"/>
                  </a:cubicBezTo>
                  <a:cubicBezTo>
                    <a:pt x="154" y="141"/>
                    <a:pt x="154" y="142"/>
                    <a:pt x="154" y="143"/>
                  </a:cubicBezTo>
                  <a:cubicBezTo>
                    <a:pt x="154" y="143"/>
                    <a:pt x="154" y="144"/>
                    <a:pt x="154" y="144"/>
                  </a:cubicBezTo>
                  <a:cubicBezTo>
                    <a:pt x="154" y="145"/>
                    <a:pt x="154" y="146"/>
                    <a:pt x="154" y="147"/>
                  </a:cubicBezTo>
                  <a:cubicBezTo>
                    <a:pt x="154" y="157"/>
                    <a:pt x="154" y="167"/>
                    <a:pt x="154" y="177"/>
                  </a:cubicBezTo>
                  <a:cubicBezTo>
                    <a:pt x="154" y="186"/>
                    <a:pt x="154" y="195"/>
                    <a:pt x="154" y="204"/>
                  </a:cubicBezTo>
                  <a:cubicBezTo>
                    <a:pt x="154" y="206"/>
                    <a:pt x="154" y="208"/>
                    <a:pt x="152" y="210"/>
                  </a:cubicBezTo>
                  <a:cubicBezTo>
                    <a:pt x="151" y="212"/>
                    <a:pt x="149" y="213"/>
                    <a:pt x="148" y="215"/>
                  </a:cubicBezTo>
                  <a:cubicBezTo>
                    <a:pt x="137" y="227"/>
                    <a:pt x="126" y="239"/>
                    <a:pt x="116" y="251"/>
                  </a:cubicBezTo>
                  <a:cubicBezTo>
                    <a:pt x="116" y="252"/>
                    <a:pt x="116" y="252"/>
                    <a:pt x="116" y="252"/>
                  </a:cubicBezTo>
                  <a:cubicBezTo>
                    <a:pt x="116" y="268"/>
                    <a:pt x="116" y="283"/>
                    <a:pt x="116" y="299"/>
                  </a:cubicBezTo>
                  <a:cubicBezTo>
                    <a:pt x="116" y="302"/>
                    <a:pt x="116" y="305"/>
                    <a:pt x="114" y="308"/>
                  </a:cubicBezTo>
                  <a:cubicBezTo>
                    <a:pt x="112" y="312"/>
                    <a:pt x="110" y="317"/>
                    <a:pt x="107" y="321"/>
                  </a:cubicBezTo>
                  <a:cubicBezTo>
                    <a:pt x="99" y="337"/>
                    <a:pt x="91" y="352"/>
                    <a:pt x="83" y="368"/>
                  </a:cubicBezTo>
                  <a:cubicBezTo>
                    <a:pt x="80" y="373"/>
                    <a:pt x="77" y="379"/>
                    <a:pt x="74" y="385"/>
                  </a:cubicBezTo>
                  <a:cubicBezTo>
                    <a:pt x="73" y="387"/>
                    <a:pt x="72" y="389"/>
                    <a:pt x="70" y="391"/>
                  </a:cubicBezTo>
                  <a:cubicBezTo>
                    <a:pt x="59" y="401"/>
                    <a:pt x="48" y="411"/>
                    <a:pt x="36" y="421"/>
                  </a:cubicBezTo>
                  <a:cubicBezTo>
                    <a:pt x="35" y="422"/>
                    <a:pt x="33" y="424"/>
                    <a:pt x="31" y="424"/>
                  </a:cubicBezTo>
                  <a:cubicBezTo>
                    <a:pt x="29" y="425"/>
                    <a:pt x="26" y="424"/>
                    <a:pt x="24" y="424"/>
                  </a:cubicBezTo>
                  <a:cubicBezTo>
                    <a:pt x="18" y="424"/>
                    <a:pt x="12" y="424"/>
                    <a:pt x="6" y="424"/>
                  </a:cubicBezTo>
                  <a:cubicBezTo>
                    <a:pt x="4" y="427"/>
                    <a:pt x="2" y="431"/>
                    <a:pt x="0" y="434"/>
                  </a:cubicBezTo>
                  <a:cubicBezTo>
                    <a:pt x="0" y="434"/>
                    <a:pt x="0" y="434"/>
                    <a:pt x="0" y="434"/>
                  </a:cubicBezTo>
                  <a:cubicBezTo>
                    <a:pt x="1" y="435"/>
                    <a:pt x="2" y="437"/>
                    <a:pt x="0" y="436"/>
                  </a:cubicBezTo>
                  <a:cubicBezTo>
                    <a:pt x="0" y="437"/>
                    <a:pt x="0" y="438"/>
                    <a:pt x="0" y="438"/>
                  </a:cubicBezTo>
                  <a:cubicBezTo>
                    <a:pt x="0" y="444"/>
                    <a:pt x="0" y="449"/>
                    <a:pt x="0" y="455"/>
                  </a:cubicBezTo>
                  <a:cubicBezTo>
                    <a:pt x="0" y="461"/>
                    <a:pt x="0" y="467"/>
                    <a:pt x="0" y="472"/>
                  </a:cubicBezTo>
                  <a:cubicBezTo>
                    <a:pt x="0" y="474"/>
                    <a:pt x="0" y="476"/>
                    <a:pt x="0" y="478"/>
                  </a:cubicBezTo>
                  <a:cubicBezTo>
                    <a:pt x="1" y="479"/>
                    <a:pt x="1" y="481"/>
                    <a:pt x="1" y="480"/>
                  </a:cubicBezTo>
                  <a:cubicBezTo>
                    <a:pt x="6" y="496"/>
                    <a:pt x="13" y="511"/>
                    <a:pt x="18" y="526"/>
                  </a:cubicBezTo>
                  <a:cubicBezTo>
                    <a:pt x="23" y="537"/>
                    <a:pt x="27" y="548"/>
                    <a:pt x="31" y="559"/>
                  </a:cubicBezTo>
                  <a:cubicBezTo>
                    <a:pt x="34" y="566"/>
                    <a:pt x="37" y="572"/>
                    <a:pt x="39" y="579"/>
                  </a:cubicBezTo>
                  <a:cubicBezTo>
                    <a:pt x="40" y="582"/>
                    <a:pt x="40" y="585"/>
                    <a:pt x="40" y="589"/>
                  </a:cubicBezTo>
                  <a:cubicBezTo>
                    <a:pt x="40" y="598"/>
                    <a:pt x="41" y="608"/>
                    <a:pt x="41" y="617"/>
                  </a:cubicBezTo>
                  <a:cubicBezTo>
                    <a:pt x="42" y="640"/>
                    <a:pt x="43" y="663"/>
                    <a:pt x="44" y="686"/>
                  </a:cubicBezTo>
                  <a:cubicBezTo>
                    <a:pt x="44" y="689"/>
                    <a:pt x="44" y="693"/>
                    <a:pt x="44" y="696"/>
                  </a:cubicBezTo>
                  <a:cubicBezTo>
                    <a:pt x="44" y="696"/>
                    <a:pt x="44" y="696"/>
                    <a:pt x="45" y="697"/>
                  </a:cubicBezTo>
                  <a:cubicBezTo>
                    <a:pt x="46" y="698"/>
                    <a:pt x="48" y="703"/>
                    <a:pt x="49" y="704"/>
                  </a:cubicBezTo>
                  <a:cubicBezTo>
                    <a:pt x="52" y="709"/>
                    <a:pt x="55" y="713"/>
                    <a:pt x="58" y="718"/>
                  </a:cubicBezTo>
                  <a:cubicBezTo>
                    <a:pt x="63" y="727"/>
                    <a:pt x="69" y="736"/>
                    <a:pt x="75" y="744"/>
                  </a:cubicBezTo>
                  <a:cubicBezTo>
                    <a:pt x="77" y="748"/>
                    <a:pt x="77" y="752"/>
                    <a:pt x="78" y="757"/>
                  </a:cubicBezTo>
                  <a:cubicBezTo>
                    <a:pt x="80" y="779"/>
                    <a:pt x="83" y="801"/>
                    <a:pt x="86" y="824"/>
                  </a:cubicBezTo>
                  <a:cubicBezTo>
                    <a:pt x="86" y="828"/>
                    <a:pt x="88" y="834"/>
                    <a:pt x="87" y="839"/>
                  </a:cubicBezTo>
                  <a:cubicBezTo>
                    <a:pt x="86" y="846"/>
                    <a:pt x="84" y="853"/>
                    <a:pt x="82" y="860"/>
                  </a:cubicBezTo>
                  <a:cubicBezTo>
                    <a:pt x="77" y="878"/>
                    <a:pt x="73" y="896"/>
                    <a:pt x="68" y="914"/>
                  </a:cubicBezTo>
                  <a:cubicBezTo>
                    <a:pt x="68" y="914"/>
                    <a:pt x="68" y="914"/>
                    <a:pt x="68" y="914"/>
                  </a:cubicBezTo>
                  <a:cubicBezTo>
                    <a:pt x="68" y="915"/>
                    <a:pt x="68" y="915"/>
                    <a:pt x="68" y="916"/>
                  </a:cubicBezTo>
                  <a:cubicBezTo>
                    <a:pt x="62" y="925"/>
                    <a:pt x="56" y="935"/>
                    <a:pt x="50" y="945"/>
                  </a:cubicBezTo>
                  <a:cubicBezTo>
                    <a:pt x="50" y="945"/>
                    <a:pt x="50" y="945"/>
                    <a:pt x="50" y="945"/>
                  </a:cubicBezTo>
                  <a:cubicBezTo>
                    <a:pt x="49" y="946"/>
                    <a:pt x="49" y="948"/>
                    <a:pt x="48" y="949"/>
                  </a:cubicBezTo>
                  <a:cubicBezTo>
                    <a:pt x="47" y="953"/>
                    <a:pt x="45" y="956"/>
                    <a:pt x="44" y="960"/>
                  </a:cubicBezTo>
                  <a:cubicBezTo>
                    <a:pt x="42" y="963"/>
                    <a:pt x="41" y="967"/>
                    <a:pt x="40" y="971"/>
                  </a:cubicBezTo>
                  <a:cubicBezTo>
                    <a:pt x="42" y="971"/>
                    <a:pt x="45" y="971"/>
                    <a:pt x="48" y="971"/>
                  </a:cubicBezTo>
                  <a:cubicBezTo>
                    <a:pt x="83" y="973"/>
                    <a:pt x="117" y="975"/>
                    <a:pt x="152" y="977"/>
                  </a:cubicBezTo>
                  <a:cubicBezTo>
                    <a:pt x="166" y="958"/>
                    <a:pt x="180" y="939"/>
                    <a:pt x="194" y="921"/>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6" name="Google Shape;1386;p125"/>
            <p:cNvSpPr/>
            <p:nvPr/>
          </p:nvSpPr>
          <p:spPr>
            <a:xfrm>
              <a:off x="5913438" y="3276600"/>
              <a:ext cx="620713" cy="1104900"/>
            </a:xfrm>
            <a:custGeom>
              <a:rect b="b" l="l" r="r" t="t"/>
              <a:pathLst>
                <a:path extrusionOk="0" h="867" w="488">
                  <a:moveTo>
                    <a:pt x="245" y="816"/>
                  </a:moveTo>
                  <a:cubicBezTo>
                    <a:pt x="246" y="806"/>
                    <a:pt x="248" y="797"/>
                    <a:pt x="249" y="787"/>
                  </a:cubicBezTo>
                  <a:cubicBezTo>
                    <a:pt x="250" y="782"/>
                    <a:pt x="250" y="774"/>
                    <a:pt x="254" y="770"/>
                  </a:cubicBezTo>
                  <a:cubicBezTo>
                    <a:pt x="259" y="764"/>
                    <a:pt x="264" y="758"/>
                    <a:pt x="270" y="752"/>
                  </a:cubicBezTo>
                  <a:cubicBezTo>
                    <a:pt x="281" y="739"/>
                    <a:pt x="292" y="727"/>
                    <a:pt x="304" y="714"/>
                  </a:cubicBezTo>
                  <a:cubicBezTo>
                    <a:pt x="304" y="706"/>
                    <a:pt x="304" y="698"/>
                    <a:pt x="304" y="690"/>
                  </a:cubicBezTo>
                  <a:cubicBezTo>
                    <a:pt x="304" y="678"/>
                    <a:pt x="304" y="666"/>
                    <a:pt x="304" y="653"/>
                  </a:cubicBezTo>
                  <a:cubicBezTo>
                    <a:pt x="304" y="648"/>
                    <a:pt x="302" y="642"/>
                    <a:pt x="305" y="637"/>
                  </a:cubicBezTo>
                  <a:cubicBezTo>
                    <a:pt x="313" y="621"/>
                    <a:pt x="322" y="604"/>
                    <a:pt x="330" y="587"/>
                  </a:cubicBezTo>
                  <a:cubicBezTo>
                    <a:pt x="331" y="586"/>
                    <a:pt x="333" y="585"/>
                    <a:pt x="334" y="585"/>
                  </a:cubicBezTo>
                  <a:cubicBezTo>
                    <a:pt x="355" y="585"/>
                    <a:pt x="376" y="585"/>
                    <a:pt x="397" y="585"/>
                  </a:cubicBezTo>
                  <a:cubicBezTo>
                    <a:pt x="399" y="582"/>
                    <a:pt x="402" y="579"/>
                    <a:pt x="405" y="575"/>
                  </a:cubicBezTo>
                  <a:cubicBezTo>
                    <a:pt x="405" y="575"/>
                    <a:pt x="407" y="572"/>
                    <a:pt x="408" y="571"/>
                  </a:cubicBezTo>
                  <a:cubicBezTo>
                    <a:pt x="407" y="564"/>
                    <a:pt x="407" y="557"/>
                    <a:pt x="407" y="550"/>
                  </a:cubicBezTo>
                  <a:cubicBezTo>
                    <a:pt x="407" y="538"/>
                    <a:pt x="407" y="526"/>
                    <a:pt x="407" y="514"/>
                  </a:cubicBezTo>
                  <a:cubicBezTo>
                    <a:pt x="407" y="498"/>
                    <a:pt x="407" y="483"/>
                    <a:pt x="407" y="468"/>
                  </a:cubicBezTo>
                  <a:cubicBezTo>
                    <a:pt x="406" y="467"/>
                    <a:pt x="406" y="467"/>
                    <a:pt x="405" y="467"/>
                  </a:cubicBezTo>
                  <a:cubicBezTo>
                    <a:pt x="393" y="456"/>
                    <a:pt x="381" y="445"/>
                    <a:pt x="369" y="434"/>
                  </a:cubicBezTo>
                  <a:cubicBezTo>
                    <a:pt x="365" y="431"/>
                    <a:pt x="361" y="427"/>
                    <a:pt x="357" y="424"/>
                  </a:cubicBezTo>
                  <a:cubicBezTo>
                    <a:pt x="355" y="421"/>
                    <a:pt x="356" y="419"/>
                    <a:pt x="356" y="416"/>
                  </a:cubicBezTo>
                  <a:cubicBezTo>
                    <a:pt x="356" y="384"/>
                    <a:pt x="356" y="352"/>
                    <a:pt x="356" y="321"/>
                  </a:cubicBezTo>
                  <a:cubicBezTo>
                    <a:pt x="356" y="316"/>
                    <a:pt x="356" y="311"/>
                    <a:pt x="357" y="307"/>
                  </a:cubicBezTo>
                  <a:cubicBezTo>
                    <a:pt x="357" y="306"/>
                    <a:pt x="357" y="306"/>
                    <a:pt x="357" y="306"/>
                  </a:cubicBezTo>
                  <a:cubicBezTo>
                    <a:pt x="356" y="305"/>
                    <a:pt x="354" y="303"/>
                    <a:pt x="354" y="302"/>
                  </a:cubicBezTo>
                  <a:cubicBezTo>
                    <a:pt x="346" y="289"/>
                    <a:pt x="338" y="276"/>
                    <a:pt x="329" y="263"/>
                  </a:cubicBezTo>
                  <a:cubicBezTo>
                    <a:pt x="328" y="261"/>
                    <a:pt x="327" y="259"/>
                    <a:pt x="328" y="256"/>
                  </a:cubicBezTo>
                  <a:cubicBezTo>
                    <a:pt x="329" y="254"/>
                    <a:pt x="331" y="251"/>
                    <a:pt x="332" y="248"/>
                  </a:cubicBezTo>
                  <a:cubicBezTo>
                    <a:pt x="333" y="245"/>
                    <a:pt x="335" y="242"/>
                    <a:pt x="336" y="239"/>
                  </a:cubicBezTo>
                  <a:cubicBezTo>
                    <a:pt x="336" y="239"/>
                    <a:pt x="336" y="238"/>
                    <a:pt x="337" y="237"/>
                  </a:cubicBezTo>
                  <a:cubicBezTo>
                    <a:pt x="337" y="235"/>
                    <a:pt x="338" y="233"/>
                    <a:pt x="339" y="231"/>
                  </a:cubicBezTo>
                  <a:cubicBezTo>
                    <a:pt x="340" y="229"/>
                    <a:pt x="340" y="225"/>
                    <a:pt x="342" y="223"/>
                  </a:cubicBezTo>
                  <a:cubicBezTo>
                    <a:pt x="343" y="220"/>
                    <a:pt x="345" y="219"/>
                    <a:pt x="348" y="218"/>
                  </a:cubicBezTo>
                  <a:cubicBezTo>
                    <a:pt x="354" y="215"/>
                    <a:pt x="361" y="212"/>
                    <a:pt x="367" y="209"/>
                  </a:cubicBezTo>
                  <a:cubicBezTo>
                    <a:pt x="367" y="209"/>
                    <a:pt x="368" y="209"/>
                    <a:pt x="368" y="208"/>
                  </a:cubicBezTo>
                  <a:cubicBezTo>
                    <a:pt x="369" y="208"/>
                    <a:pt x="370" y="207"/>
                    <a:pt x="370" y="206"/>
                  </a:cubicBezTo>
                  <a:cubicBezTo>
                    <a:pt x="373" y="203"/>
                    <a:pt x="376" y="200"/>
                    <a:pt x="379" y="197"/>
                  </a:cubicBezTo>
                  <a:cubicBezTo>
                    <a:pt x="384" y="192"/>
                    <a:pt x="388" y="186"/>
                    <a:pt x="394" y="182"/>
                  </a:cubicBezTo>
                  <a:cubicBezTo>
                    <a:pt x="398" y="179"/>
                    <a:pt x="406" y="180"/>
                    <a:pt x="411" y="180"/>
                  </a:cubicBezTo>
                  <a:cubicBezTo>
                    <a:pt x="416" y="180"/>
                    <a:pt x="422" y="180"/>
                    <a:pt x="428" y="180"/>
                  </a:cubicBezTo>
                  <a:cubicBezTo>
                    <a:pt x="437" y="172"/>
                    <a:pt x="446" y="163"/>
                    <a:pt x="456" y="156"/>
                  </a:cubicBezTo>
                  <a:cubicBezTo>
                    <a:pt x="460" y="153"/>
                    <a:pt x="468" y="154"/>
                    <a:pt x="473" y="154"/>
                  </a:cubicBezTo>
                  <a:cubicBezTo>
                    <a:pt x="478" y="154"/>
                    <a:pt x="483" y="154"/>
                    <a:pt x="488" y="154"/>
                  </a:cubicBezTo>
                  <a:cubicBezTo>
                    <a:pt x="488" y="152"/>
                    <a:pt x="488" y="149"/>
                    <a:pt x="488" y="146"/>
                  </a:cubicBezTo>
                  <a:cubicBezTo>
                    <a:pt x="488" y="118"/>
                    <a:pt x="488" y="89"/>
                    <a:pt x="488" y="61"/>
                  </a:cubicBezTo>
                  <a:cubicBezTo>
                    <a:pt x="472" y="48"/>
                    <a:pt x="457" y="34"/>
                    <a:pt x="442" y="21"/>
                  </a:cubicBezTo>
                  <a:cubicBezTo>
                    <a:pt x="431" y="21"/>
                    <a:pt x="420" y="21"/>
                    <a:pt x="409" y="21"/>
                  </a:cubicBezTo>
                  <a:cubicBezTo>
                    <a:pt x="407" y="21"/>
                    <a:pt x="405" y="22"/>
                    <a:pt x="403" y="21"/>
                  </a:cubicBezTo>
                  <a:cubicBezTo>
                    <a:pt x="403" y="21"/>
                    <a:pt x="402" y="22"/>
                    <a:pt x="402" y="22"/>
                  </a:cubicBezTo>
                  <a:cubicBezTo>
                    <a:pt x="396" y="25"/>
                    <a:pt x="390" y="28"/>
                    <a:pt x="384" y="31"/>
                  </a:cubicBezTo>
                  <a:cubicBezTo>
                    <a:pt x="382" y="32"/>
                    <a:pt x="381" y="32"/>
                    <a:pt x="379" y="33"/>
                  </a:cubicBezTo>
                  <a:cubicBezTo>
                    <a:pt x="379" y="33"/>
                    <a:pt x="378" y="34"/>
                    <a:pt x="377" y="35"/>
                  </a:cubicBezTo>
                  <a:cubicBezTo>
                    <a:pt x="373" y="38"/>
                    <a:pt x="369" y="42"/>
                    <a:pt x="364" y="46"/>
                  </a:cubicBezTo>
                  <a:cubicBezTo>
                    <a:pt x="358" y="52"/>
                    <a:pt x="353" y="58"/>
                    <a:pt x="345" y="61"/>
                  </a:cubicBezTo>
                  <a:cubicBezTo>
                    <a:pt x="339" y="64"/>
                    <a:pt x="334" y="66"/>
                    <a:pt x="328" y="68"/>
                  </a:cubicBezTo>
                  <a:cubicBezTo>
                    <a:pt x="324" y="70"/>
                    <a:pt x="320" y="72"/>
                    <a:pt x="316" y="73"/>
                  </a:cubicBezTo>
                  <a:cubicBezTo>
                    <a:pt x="313" y="74"/>
                    <a:pt x="309" y="73"/>
                    <a:pt x="306" y="73"/>
                  </a:cubicBezTo>
                  <a:cubicBezTo>
                    <a:pt x="300" y="73"/>
                    <a:pt x="293" y="73"/>
                    <a:pt x="286" y="73"/>
                  </a:cubicBezTo>
                  <a:cubicBezTo>
                    <a:pt x="280" y="73"/>
                    <a:pt x="273" y="74"/>
                    <a:pt x="267" y="71"/>
                  </a:cubicBezTo>
                  <a:cubicBezTo>
                    <a:pt x="258" y="67"/>
                    <a:pt x="249" y="63"/>
                    <a:pt x="240" y="59"/>
                  </a:cubicBezTo>
                  <a:cubicBezTo>
                    <a:pt x="222" y="50"/>
                    <a:pt x="204" y="42"/>
                    <a:pt x="187" y="34"/>
                  </a:cubicBezTo>
                  <a:cubicBezTo>
                    <a:pt x="186" y="34"/>
                    <a:pt x="185" y="34"/>
                    <a:pt x="184" y="34"/>
                  </a:cubicBezTo>
                  <a:cubicBezTo>
                    <a:pt x="176" y="32"/>
                    <a:pt x="168" y="30"/>
                    <a:pt x="160" y="28"/>
                  </a:cubicBezTo>
                  <a:cubicBezTo>
                    <a:pt x="116" y="19"/>
                    <a:pt x="71" y="10"/>
                    <a:pt x="27" y="0"/>
                  </a:cubicBezTo>
                  <a:cubicBezTo>
                    <a:pt x="27" y="12"/>
                    <a:pt x="27" y="24"/>
                    <a:pt x="27" y="36"/>
                  </a:cubicBezTo>
                  <a:cubicBezTo>
                    <a:pt x="27" y="53"/>
                    <a:pt x="27" y="70"/>
                    <a:pt x="27" y="86"/>
                  </a:cubicBezTo>
                  <a:cubicBezTo>
                    <a:pt x="27" y="89"/>
                    <a:pt x="27" y="93"/>
                    <a:pt x="26" y="95"/>
                  </a:cubicBezTo>
                  <a:cubicBezTo>
                    <a:pt x="22" y="101"/>
                    <a:pt x="17" y="107"/>
                    <a:pt x="13" y="113"/>
                  </a:cubicBezTo>
                  <a:cubicBezTo>
                    <a:pt x="10" y="116"/>
                    <a:pt x="8" y="120"/>
                    <a:pt x="5" y="124"/>
                  </a:cubicBezTo>
                  <a:cubicBezTo>
                    <a:pt x="3" y="126"/>
                    <a:pt x="2" y="129"/>
                    <a:pt x="0" y="131"/>
                  </a:cubicBezTo>
                  <a:cubicBezTo>
                    <a:pt x="0" y="132"/>
                    <a:pt x="0" y="135"/>
                    <a:pt x="0" y="136"/>
                  </a:cubicBezTo>
                  <a:cubicBezTo>
                    <a:pt x="0" y="136"/>
                    <a:pt x="0" y="137"/>
                    <a:pt x="0" y="137"/>
                  </a:cubicBezTo>
                  <a:cubicBezTo>
                    <a:pt x="0" y="138"/>
                    <a:pt x="0" y="138"/>
                    <a:pt x="1" y="139"/>
                  </a:cubicBezTo>
                  <a:cubicBezTo>
                    <a:pt x="9" y="150"/>
                    <a:pt x="17" y="160"/>
                    <a:pt x="25" y="171"/>
                  </a:cubicBezTo>
                  <a:cubicBezTo>
                    <a:pt x="37" y="173"/>
                    <a:pt x="49" y="175"/>
                    <a:pt x="61" y="177"/>
                  </a:cubicBezTo>
                  <a:cubicBezTo>
                    <a:pt x="63" y="178"/>
                    <a:pt x="65" y="180"/>
                    <a:pt x="65" y="182"/>
                  </a:cubicBezTo>
                  <a:cubicBezTo>
                    <a:pt x="65" y="185"/>
                    <a:pt x="65" y="188"/>
                    <a:pt x="65" y="192"/>
                  </a:cubicBezTo>
                  <a:cubicBezTo>
                    <a:pt x="65" y="195"/>
                    <a:pt x="65" y="198"/>
                    <a:pt x="64" y="201"/>
                  </a:cubicBezTo>
                  <a:cubicBezTo>
                    <a:pt x="64" y="204"/>
                    <a:pt x="62" y="205"/>
                    <a:pt x="60" y="207"/>
                  </a:cubicBezTo>
                  <a:cubicBezTo>
                    <a:pt x="58" y="210"/>
                    <a:pt x="55" y="214"/>
                    <a:pt x="52" y="217"/>
                  </a:cubicBezTo>
                  <a:cubicBezTo>
                    <a:pt x="50" y="220"/>
                    <a:pt x="47" y="224"/>
                    <a:pt x="44" y="227"/>
                  </a:cubicBezTo>
                  <a:cubicBezTo>
                    <a:pt x="44" y="228"/>
                    <a:pt x="42" y="230"/>
                    <a:pt x="40" y="231"/>
                  </a:cubicBezTo>
                  <a:cubicBezTo>
                    <a:pt x="40" y="231"/>
                    <a:pt x="40" y="231"/>
                    <a:pt x="40" y="231"/>
                  </a:cubicBezTo>
                  <a:cubicBezTo>
                    <a:pt x="40" y="232"/>
                    <a:pt x="40" y="233"/>
                    <a:pt x="40" y="234"/>
                  </a:cubicBezTo>
                  <a:cubicBezTo>
                    <a:pt x="40" y="236"/>
                    <a:pt x="39" y="238"/>
                    <a:pt x="39" y="240"/>
                  </a:cubicBezTo>
                  <a:cubicBezTo>
                    <a:pt x="39" y="243"/>
                    <a:pt x="38" y="245"/>
                    <a:pt x="38" y="248"/>
                  </a:cubicBezTo>
                  <a:cubicBezTo>
                    <a:pt x="38" y="249"/>
                    <a:pt x="39" y="249"/>
                    <a:pt x="39" y="250"/>
                  </a:cubicBezTo>
                  <a:cubicBezTo>
                    <a:pt x="47" y="263"/>
                    <a:pt x="56" y="276"/>
                    <a:pt x="63" y="290"/>
                  </a:cubicBezTo>
                  <a:cubicBezTo>
                    <a:pt x="65" y="292"/>
                    <a:pt x="65" y="296"/>
                    <a:pt x="66" y="299"/>
                  </a:cubicBezTo>
                  <a:cubicBezTo>
                    <a:pt x="67" y="307"/>
                    <a:pt x="68" y="315"/>
                    <a:pt x="70" y="323"/>
                  </a:cubicBezTo>
                  <a:cubicBezTo>
                    <a:pt x="71" y="332"/>
                    <a:pt x="73" y="340"/>
                    <a:pt x="74" y="349"/>
                  </a:cubicBezTo>
                  <a:cubicBezTo>
                    <a:pt x="75" y="352"/>
                    <a:pt x="75" y="355"/>
                    <a:pt x="76" y="358"/>
                  </a:cubicBezTo>
                  <a:cubicBezTo>
                    <a:pt x="76" y="358"/>
                    <a:pt x="76" y="359"/>
                    <a:pt x="76" y="359"/>
                  </a:cubicBezTo>
                  <a:cubicBezTo>
                    <a:pt x="77" y="360"/>
                    <a:pt x="78" y="361"/>
                    <a:pt x="78" y="362"/>
                  </a:cubicBezTo>
                  <a:cubicBezTo>
                    <a:pt x="80" y="364"/>
                    <a:pt x="82" y="366"/>
                    <a:pt x="84" y="368"/>
                  </a:cubicBezTo>
                  <a:cubicBezTo>
                    <a:pt x="90" y="375"/>
                    <a:pt x="95" y="382"/>
                    <a:pt x="101" y="389"/>
                  </a:cubicBezTo>
                  <a:cubicBezTo>
                    <a:pt x="110" y="398"/>
                    <a:pt x="119" y="408"/>
                    <a:pt x="127" y="418"/>
                  </a:cubicBezTo>
                  <a:cubicBezTo>
                    <a:pt x="130" y="422"/>
                    <a:pt x="129" y="429"/>
                    <a:pt x="129" y="433"/>
                  </a:cubicBezTo>
                  <a:cubicBezTo>
                    <a:pt x="129" y="442"/>
                    <a:pt x="129" y="451"/>
                    <a:pt x="129" y="460"/>
                  </a:cubicBezTo>
                  <a:cubicBezTo>
                    <a:pt x="129" y="464"/>
                    <a:pt x="130" y="470"/>
                    <a:pt x="128" y="474"/>
                  </a:cubicBezTo>
                  <a:cubicBezTo>
                    <a:pt x="126" y="477"/>
                    <a:pt x="124" y="480"/>
                    <a:pt x="122" y="483"/>
                  </a:cubicBezTo>
                  <a:cubicBezTo>
                    <a:pt x="112" y="497"/>
                    <a:pt x="103" y="511"/>
                    <a:pt x="93" y="525"/>
                  </a:cubicBezTo>
                  <a:cubicBezTo>
                    <a:pt x="85" y="537"/>
                    <a:pt x="77" y="549"/>
                    <a:pt x="69" y="561"/>
                  </a:cubicBezTo>
                  <a:cubicBezTo>
                    <a:pt x="68" y="561"/>
                    <a:pt x="68" y="562"/>
                    <a:pt x="67" y="562"/>
                  </a:cubicBezTo>
                  <a:cubicBezTo>
                    <a:pt x="67" y="563"/>
                    <a:pt x="67" y="563"/>
                    <a:pt x="67" y="563"/>
                  </a:cubicBezTo>
                  <a:cubicBezTo>
                    <a:pt x="67" y="565"/>
                    <a:pt x="67" y="566"/>
                    <a:pt x="67" y="568"/>
                  </a:cubicBezTo>
                  <a:cubicBezTo>
                    <a:pt x="67" y="574"/>
                    <a:pt x="66" y="580"/>
                    <a:pt x="66" y="587"/>
                  </a:cubicBezTo>
                  <a:cubicBezTo>
                    <a:pt x="74" y="595"/>
                    <a:pt x="83" y="603"/>
                    <a:pt x="92" y="611"/>
                  </a:cubicBezTo>
                  <a:cubicBezTo>
                    <a:pt x="95" y="614"/>
                    <a:pt x="100" y="617"/>
                    <a:pt x="101" y="621"/>
                  </a:cubicBezTo>
                  <a:cubicBezTo>
                    <a:pt x="102" y="622"/>
                    <a:pt x="103" y="624"/>
                    <a:pt x="104" y="626"/>
                  </a:cubicBezTo>
                  <a:cubicBezTo>
                    <a:pt x="118" y="664"/>
                    <a:pt x="132" y="701"/>
                    <a:pt x="147" y="739"/>
                  </a:cubicBezTo>
                  <a:cubicBezTo>
                    <a:pt x="157" y="763"/>
                    <a:pt x="166" y="787"/>
                    <a:pt x="176" y="811"/>
                  </a:cubicBezTo>
                  <a:cubicBezTo>
                    <a:pt x="178" y="815"/>
                    <a:pt x="180" y="820"/>
                    <a:pt x="181" y="825"/>
                  </a:cubicBezTo>
                  <a:cubicBezTo>
                    <a:pt x="182" y="827"/>
                    <a:pt x="183" y="829"/>
                    <a:pt x="184" y="831"/>
                  </a:cubicBezTo>
                  <a:cubicBezTo>
                    <a:pt x="184" y="835"/>
                    <a:pt x="184" y="841"/>
                    <a:pt x="184" y="845"/>
                  </a:cubicBezTo>
                  <a:cubicBezTo>
                    <a:pt x="184" y="850"/>
                    <a:pt x="184" y="854"/>
                    <a:pt x="184" y="858"/>
                  </a:cubicBezTo>
                  <a:cubicBezTo>
                    <a:pt x="188" y="861"/>
                    <a:pt x="192" y="864"/>
                    <a:pt x="196" y="867"/>
                  </a:cubicBezTo>
                  <a:cubicBezTo>
                    <a:pt x="213" y="850"/>
                    <a:pt x="229" y="833"/>
                    <a:pt x="245" y="81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7" name="Google Shape;1387;p125"/>
            <p:cNvSpPr/>
            <p:nvPr/>
          </p:nvSpPr>
          <p:spPr>
            <a:xfrm>
              <a:off x="6237288" y="3484563"/>
              <a:ext cx="860425" cy="973138"/>
            </a:xfrm>
            <a:custGeom>
              <a:rect b="b" l="l" r="r" t="t"/>
              <a:pathLst>
                <a:path extrusionOk="0" h="763" w="676">
                  <a:moveTo>
                    <a:pt x="665" y="647"/>
                  </a:moveTo>
                  <a:cubicBezTo>
                    <a:pt x="667" y="645"/>
                    <a:pt x="669" y="642"/>
                    <a:pt x="671" y="640"/>
                  </a:cubicBezTo>
                  <a:cubicBezTo>
                    <a:pt x="671" y="640"/>
                    <a:pt x="672" y="639"/>
                    <a:pt x="672" y="639"/>
                  </a:cubicBezTo>
                  <a:cubicBezTo>
                    <a:pt x="672" y="637"/>
                    <a:pt x="672" y="636"/>
                    <a:pt x="673" y="634"/>
                  </a:cubicBezTo>
                  <a:cubicBezTo>
                    <a:pt x="674" y="625"/>
                    <a:pt x="675" y="617"/>
                    <a:pt x="676" y="609"/>
                  </a:cubicBezTo>
                  <a:cubicBezTo>
                    <a:pt x="671" y="605"/>
                    <a:pt x="667" y="601"/>
                    <a:pt x="662" y="597"/>
                  </a:cubicBezTo>
                  <a:cubicBezTo>
                    <a:pt x="659" y="594"/>
                    <a:pt x="656" y="592"/>
                    <a:pt x="653" y="590"/>
                  </a:cubicBezTo>
                  <a:cubicBezTo>
                    <a:pt x="650" y="587"/>
                    <a:pt x="652" y="589"/>
                    <a:pt x="648" y="587"/>
                  </a:cubicBezTo>
                  <a:cubicBezTo>
                    <a:pt x="644" y="585"/>
                    <a:pt x="639" y="583"/>
                    <a:pt x="635" y="580"/>
                  </a:cubicBezTo>
                  <a:cubicBezTo>
                    <a:pt x="630" y="576"/>
                    <a:pt x="625" y="572"/>
                    <a:pt x="620" y="568"/>
                  </a:cubicBezTo>
                  <a:cubicBezTo>
                    <a:pt x="612" y="561"/>
                    <a:pt x="600" y="554"/>
                    <a:pt x="593" y="545"/>
                  </a:cubicBezTo>
                  <a:cubicBezTo>
                    <a:pt x="587" y="537"/>
                    <a:pt x="582" y="527"/>
                    <a:pt x="581" y="517"/>
                  </a:cubicBezTo>
                  <a:cubicBezTo>
                    <a:pt x="580" y="505"/>
                    <a:pt x="578" y="492"/>
                    <a:pt x="577" y="480"/>
                  </a:cubicBezTo>
                  <a:cubicBezTo>
                    <a:pt x="570" y="475"/>
                    <a:pt x="564" y="471"/>
                    <a:pt x="557" y="466"/>
                  </a:cubicBezTo>
                  <a:cubicBezTo>
                    <a:pt x="555" y="464"/>
                    <a:pt x="554" y="463"/>
                    <a:pt x="554" y="460"/>
                  </a:cubicBezTo>
                  <a:cubicBezTo>
                    <a:pt x="553" y="458"/>
                    <a:pt x="554" y="456"/>
                    <a:pt x="554" y="454"/>
                  </a:cubicBezTo>
                  <a:cubicBezTo>
                    <a:pt x="554" y="445"/>
                    <a:pt x="554" y="436"/>
                    <a:pt x="554" y="427"/>
                  </a:cubicBezTo>
                  <a:cubicBezTo>
                    <a:pt x="554" y="413"/>
                    <a:pt x="554" y="399"/>
                    <a:pt x="554" y="385"/>
                  </a:cubicBezTo>
                  <a:cubicBezTo>
                    <a:pt x="542" y="378"/>
                    <a:pt x="530" y="371"/>
                    <a:pt x="518" y="364"/>
                  </a:cubicBezTo>
                  <a:cubicBezTo>
                    <a:pt x="511" y="360"/>
                    <a:pt x="504" y="356"/>
                    <a:pt x="497" y="351"/>
                  </a:cubicBezTo>
                  <a:cubicBezTo>
                    <a:pt x="494" y="350"/>
                    <a:pt x="489" y="348"/>
                    <a:pt x="489" y="344"/>
                  </a:cubicBezTo>
                  <a:cubicBezTo>
                    <a:pt x="488" y="341"/>
                    <a:pt x="489" y="337"/>
                    <a:pt x="489" y="334"/>
                  </a:cubicBezTo>
                  <a:cubicBezTo>
                    <a:pt x="489" y="327"/>
                    <a:pt x="489" y="320"/>
                    <a:pt x="489" y="313"/>
                  </a:cubicBezTo>
                  <a:cubicBezTo>
                    <a:pt x="489" y="286"/>
                    <a:pt x="489" y="259"/>
                    <a:pt x="489" y="233"/>
                  </a:cubicBezTo>
                  <a:cubicBezTo>
                    <a:pt x="480" y="229"/>
                    <a:pt x="471" y="225"/>
                    <a:pt x="462" y="221"/>
                  </a:cubicBezTo>
                  <a:cubicBezTo>
                    <a:pt x="452" y="216"/>
                    <a:pt x="441" y="211"/>
                    <a:pt x="431" y="206"/>
                  </a:cubicBezTo>
                  <a:cubicBezTo>
                    <a:pt x="430" y="206"/>
                    <a:pt x="430" y="206"/>
                    <a:pt x="430" y="206"/>
                  </a:cubicBezTo>
                  <a:cubicBezTo>
                    <a:pt x="430" y="206"/>
                    <a:pt x="429" y="206"/>
                    <a:pt x="429" y="206"/>
                  </a:cubicBezTo>
                  <a:cubicBezTo>
                    <a:pt x="424" y="206"/>
                    <a:pt x="420" y="206"/>
                    <a:pt x="416" y="206"/>
                  </a:cubicBezTo>
                  <a:cubicBezTo>
                    <a:pt x="395" y="207"/>
                    <a:pt x="374" y="207"/>
                    <a:pt x="353" y="207"/>
                  </a:cubicBezTo>
                  <a:cubicBezTo>
                    <a:pt x="344" y="216"/>
                    <a:pt x="335" y="224"/>
                    <a:pt x="326" y="233"/>
                  </a:cubicBezTo>
                  <a:cubicBezTo>
                    <a:pt x="325" y="234"/>
                    <a:pt x="321" y="235"/>
                    <a:pt x="320" y="233"/>
                  </a:cubicBezTo>
                  <a:cubicBezTo>
                    <a:pt x="315" y="227"/>
                    <a:pt x="309" y="221"/>
                    <a:pt x="304" y="215"/>
                  </a:cubicBezTo>
                  <a:cubicBezTo>
                    <a:pt x="301" y="212"/>
                    <a:pt x="297" y="208"/>
                    <a:pt x="297" y="203"/>
                  </a:cubicBezTo>
                  <a:cubicBezTo>
                    <a:pt x="296" y="197"/>
                    <a:pt x="297" y="190"/>
                    <a:pt x="297" y="184"/>
                  </a:cubicBezTo>
                  <a:cubicBezTo>
                    <a:pt x="297" y="171"/>
                    <a:pt x="297" y="158"/>
                    <a:pt x="297" y="144"/>
                  </a:cubicBezTo>
                  <a:cubicBezTo>
                    <a:pt x="294" y="141"/>
                    <a:pt x="292" y="139"/>
                    <a:pt x="289" y="136"/>
                  </a:cubicBezTo>
                  <a:cubicBezTo>
                    <a:pt x="269" y="112"/>
                    <a:pt x="249" y="88"/>
                    <a:pt x="229" y="64"/>
                  </a:cubicBezTo>
                  <a:cubicBezTo>
                    <a:pt x="226" y="61"/>
                    <a:pt x="228" y="56"/>
                    <a:pt x="232" y="56"/>
                  </a:cubicBezTo>
                  <a:cubicBezTo>
                    <a:pt x="241" y="56"/>
                    <a:pt x="249" y="56"/>
                    <a:pt x="258" y="56"/>
                  </a:cubicBezTo>
                  <a:cubicBezTo>
                    <a:pt x="258" y="51"/>
                    <a:pt x="258" y="46"/>
                    <a:pt x="258" y="41"/>
                  </a:cubicBezTo>
                  <a:cubicBezTo>
                    <a:pt x="258" y="38"/>
                    <a:pt x="257" y="35"/>
                    <a:pt x="258" y="31"/>
                  </a:cubicBezTo>
                  <a:cubicBezTo>
                    <a:pt x="258" y="31"/>
                    <a:pt x="258" y="31"/>
                    <a:pt x="258" y="31"/>
                  </a:cubicBezTo>
                  <a:cubicBezTo>
                    <a:pt x="257" y="31"/>
                    <a:pt x="257" y="30"/>
                    <a:pt x="257" y="30"/>
                  </a:cubicBezTo>
                  <a:cubicBezTo>
                    <a:pt x="250" y="20"/>
                    <a:pt x="243" y="10"/>
                    <a:pt x="236" y="0"/>
                  </a:cubicBezTo>
                  <a:cubicBezTo>
                    <a:pt x="226" y="0"/>
                    <a:pt x="216" y="0"/>
                    <a:pt x="207" y="0"/>
                  </a:cubicBezTo>
                  <a:cubicBezTo>
                    <a:pt x="198" y="8"/>
                    <a:pt x="189" y="17"/>
                    <a:pt x="179" y="25"/>
                  </a:cubicBezTo>
                  <a:cubicBezTo>
                    <a:pt x="175" y="28"/>
                    <a:pt x="167" y="26"/>
                    <a:pt x="163" y="26"/>
                  </a:cubicBezTo>
                  <a:cubicBezTo>
                    <a:pt x="157" y="26"/>
                    <a:pt x="151" y="26"/>
                    <a:pt x="145" y="26"/>
                  </a:cubicBezTo>
                  <a:cubicBezTo>
                    <a:pt x="137" y="35"/>
                    <a:pt x="129" y="43"/>
                    <a:pt x="121" y="51"/>
                  </a:cubicBezTo>
                  <a:cubicBezTo>
                    <a:pt x="118" y="54"/>
                    <a:pt x="115" y="55"/>
                    <a:pt x="111" y="57"/>
                  </a:cubicBezTo>
                  <a:cubicBezTo>
                    <a:pt x="106" y="59"/>
                    <a:pt x="101" y="62"/>
                    <a:pt x="96" y="64"/>
                  </a:cubicBezTo>
                  <a:cubicBezTo>
                    <a:pt x="92" y="75"/>
                    <a:pt x="88" y="85"/>
                    <a:pt x="83" y="95"/>
                  </a:cubicBezTo>
                  <a:cubicBezTo>
                    <a:pt x="90" y="107"/>
                    <a:pt x="97" y="118"/>
                    <a:pt x="104" y="129"/>
                  </a:cubicBezTo>
                  <a:cubicBezTo>
                    <a:pt x="107" y="133"/>
                    <a:pt x="109" y="136"/>
                    <a:pt x="111" y="139"/>
                  </a:cubicBezTo>
                  <a:cubicBezTo>
                    <a:pt x="112" y="142"/>
                    <a:pt x="112" y="145"/>
                    <a:pt x="111" y="147"/>
                  </a:cubicBezTo>
                  <a:cubicBezTo>
                    <a:pt x="111" y="160"/>
                    <a:pt x="111" y="173"/>
                    <a:pt x="111" y="186"/>
                  </a:cubicBezTo>
                  <a:cubicBezTo>
                    <a:pt x="111" y="209"/>
                    <a:pt x="111" y="232"/>
                    <a:pt x="111" y="255"/>
                  </a:cubicBezTo>
                  <a:cubicBezTo>
                    <a:pt x="126" y="269"/>
                    <a:pt x="142" y="283"/>
                    <a:pt x="158" y="297"/>
                  </a:cubicBezTo>
                  <a:cubicBezTo>
                    <a:pt x="160" y="299"/>
                    <a:pt x="161" y="300"/>
                    <a:pt x="162" y="303"/>
                  </a:cubicBezTo>
                  <a:cubicBezTo>
                    <a:pt x="162" y="305"/>
                    <a:pt x="162" y="306"/>
                    <a:pt x="162" y="308"/>
                  </a:cubicBezTo>
                  <a:cubicBezTo>
                    <a:pt x="162" y="318"/>
                    <a:pt x="162" y="328"/>
                    <a:pt x="162" y="338"/>
                  </a:cubicBezTo>
                  <a:cubicBezTo>
                    <a:pt x="162" y="360"/>
                    <a:pt x="162" y="382"/>
                    <a:pt x="163" y="405"/>
                  </a:cubicBezTo>
                  <a:cubicBezTo>
                    <a:pt x="163" y="406"/>
                    <a:pt x="163" y="408"/>
                    <a:pt x="163" y="410"/>
                  </a:cubicBezTo>
                  <a:cubicBezTo>
                    <a:pt x="162" y="414"/>
                    <a:pt x="158" y="417"/>
                    <a:pt x="155" y="420"/>
                  </a:cubicBezTo>
                  <a:cubicBezTo>
                    <a:pt x="153" y="423"/>
                    <a:pt x="150" y="430"/>
                    <a:pt x="146" y="431"/>
                  </a:cubicBezTo>
                  <a:cubicBezTo>
                    <a:pt x="144" y="432"/>
                    <a:pt x="141" y="431"/>
                    <a:pt x="139" y="431"/>
                  </a:cubicBezTo>
                  <a:cubicBezTo>
                    <a:pt x="120" y="431"/>
                    <a:pt x="101" y="431"/>
                    <a:pt x="83" y="431"/>
                  </a:cubicBezTo>
                  <a:cubicBezTo>
                    <a:pt x="79" y="439"/>
                    <a:pt x="75" y="446"/>
                    <a:pt x="71" y="454"/>
                  </a:cubicBezTo>
                  <a:cubicBezTo>
                    <a:pt x="68" y="460"/>
                    <a:pt x="65" y="466"/>
                    <a:pt x="62" y="471"/>
                  </a:cubicBezTo>
                  <a:cubicBezTo>
                    <a:pt x="62" y="472"/>
                    <a:pt x="60" y="478"/>
                    <a:pt x="59" y="479"/>
                  </a:cubicBezTo>
                  <a:cubicBezTo>
                    <a:pt x="59" y="481"/>
                    <a:pt x="59" y="482"/>
                    <a:pt x="59" y="483"/>
                  </a:cubicBezTo>
                  <a:cubicBezTo>
                    <a:pt x="59" y="487"/>
                    <a:pt x="59" y="492"/>
                    <a:pt x="59" y="497"/>
                  </a:cubicBezTo>
                  <a:cubicBezTo>
                    <a:pt x="59" y="508"/>
                    <a:pt x="59" y="520"/>
                    <a:pt x="59" y="532"/>
                  </a:cubicBezTo>
                  <a:cubicBezTo>
                    <a:pt x="59" y="539"/>
                    <a:pt x="59" y="546"/>
                    <a:pt x="59" y="553"/>
                  </a:cubicBezTo>
                  <a:cubicBezTo>
                    <a:pt x="58" y="555"/>
                    <a:pt x="57" y="556"/>
                    <a:pt x="55" y="558"/>
                  </a:cubicBezTo>
                  <a:cubicBezTo>
                    <a:pt x="53" y="561"/>
                    <a:pt x="50" y="564"/>
                    <a:pt x="47" y="567"/>
                  </a:cubicBezTo>
                  <a:cubicBezTo>
                    <a:pt x="39" y="576"/>
                    <a:pt x="31" y="585"/>
                    <a:pt x="23" y="594"/>
                  </a:cubicBezTo>
                  <a:cubicBezTo>
                    <a:pt x="18" y="600"/>
                    <a:pt x="12" y="607"/>
                    <a:pt x="6" y="613"/>
                  </a:cubicBezTo>
                  <a:cubicBezTo>
                    <a:pt x="6" y="613"/>
                    <a:pt x="6" y="615"/>
                    <a:pt x="6" y="615"/>
                  </a:cubicBezTo>
                  <a:cubicBezTo>
                    <a:pt x="5" y="620"/>
                    <a:pt x="4" y="625"/>
                    <a:pt x="4" y="630"/>
                  </a:cubicBezTo>
                  <a:cubicBezTo>
                    <a:pt x="2" y="637"/>
                    <a:pt x="1" y="644"/>
                    <a:pt x="0" y="652"/>
                  </a:cubicBezTo>
                  <a:cubicBezTo>
                    <a:pt x="1" y="652"/>
                    <a:pt x="2" y="652"/>
                    <a:pt x="3" y="653"/>
                  </a:cubicBezTo>
                  <a:cubicBezTo>
                    <a:pt x="29" y="661"/>
                    <a:pt x="54" y="668"/>
                    <a:pt x="79" y="677"/>
                  </a:cubicBezTo>
                  <a:cubicBezTo>
                    <a:pt x="80" y="677"/>
                    <a:pt x="81" y="677"/>
                    <a:pt x="82" y="678"/>
                  </a:cubicBezTo>
                  <a:cubicBezTo>
                    <a:pt x="82" y="678"/>
                    <a:pt x="82" y="678"/>
                    <a:pt x="82" y="678"/>
                  </a:cubicBezTo>
                  <a:cubicBezTo>
                    <a:pt x="87" y="678"/>
                    <a:pt x="92" y="679"/>
                    <a:pt x="97" y="679"/>
                  </a:cubicBezTo>
                  <a:cubicBezTo>
                    <a:pt x="112" y="680"/>
                    <a:pt x="126" y="681"/>
                    <a:pt x="141" y="682"/>
                  </a:cubicBezTo>
                  <a:cubicBezTo>
                    <a:pt x="144" y="683"/>
                    <a:pt x="148" y="683"/>
                    <a:pt x="152" y="683"/>
                  </a:cubicBezTo>
                  <a:cubicBezTo>
                    <a:pt x="152" y="683"/>
                    <a:pt x="152" y="683"/>
                    <a:pt x="152" y="683"/>
                  </a:cubicBezTo>
                  <a:cubicBezTo>
                    <a:pt x="154" y="681"/>
                    <a:pt x="156" y="680"/>
                    <a:pt x="158" y="679"/>
                  </a:cubicBezTo>
                  <a:cubicBezTo>
                    <a:pt x="170" y="671"/>
                    <a:pt x="181" y="663"/>
                    <a:pt x="193" y="655"/>
                  </a:cubicBezTo>
                  <a:cubicBezTo>
                    <a:pt x="196" y="653"/>
                    <a:pt x="199" y="651"/>
                    <a:pt x="202" y="650"/>
                  </a:cubicBezTo>
                  <a:cubicBezTo>
                    <a:pt x="207" y="649"/>
                    <a:pt x="213" y="650"/>
                    <a:pt x="217" y="650"/>
                  </a:cubicBezTo>
                  <a:cubicBezTo>
                    <a:pt x="223" y="650"/>
                    <a:pt x="230" y="649"/>
                    <a:pt x="236" y="650"/>
                  </a:cubicBezTo>
                  <a:cubicBezTo>
                    <a:pt x="239" y="651"/>
                    <a:pt x="241" y="652"/>
                    <a:pt x="243" y="654"/>
                  </a:cubicBezTo>
                  <a:cubicBezTo>
                    <a:pt x="250" y="659"/>
                    <a:pt x="256" y="663"/>
                    <a:pt x="262" y="667"/>
                  </a:cubicBezTo>
                  <a:cubicBezTo>
                    <a:pt x="268" y="670"/>
                    <a:pt x="274" y="675"/>
                    <a:pt x="281" y="677"/>
                  </a:cubicBezTo>
                  <a:cubicBezTo>
                    <a:pt x="287" y="679"/>
                    <a:pt x="294" y="679"/>
                    <a:pt x="301" y="683"/>
                  </a:cubicBezTo>
                  <a:cubicBezTo>
                    <a:pt x="308" y="687"/>
                    <a:pt x="311" y="695"/>
                    <a:pt x="315" y="701"/>
                  </a:cubicBezTo>
                  <a:cubicBezTo>
                    <a:pt x="324" y="713"/>
                    <a:pt x="333" y="724"/>
                    <a:pt x="344" y="734"/>
                  </a:cubicBezTo>
                  <a:cubicBezTo>
                    <a:pt x="355" y="744"/>
                    <a:pt x="369" y="759"/>
                    <a:pt x="384" y="761"/>
                  </a:cubicBezTo>
                  <a:cubicBezTo>
                    <a:pt x="400" y="763"/>
                    <a:pt x="417" y="762"/>
                    <a:pt x="433" y="762"/>
                  </a:cubicBezTo>
                  <a:cubicBezTo>
                    <a:pt x="440" y="761"/>
                    <a:pt x="447" y="761"/>
                    <a:pt x="454" y="761"/>
                  </a:cubicBezTo>
                  <a:cubicBezTo>
                    <a:pt x="456" y="761"/>
                    <a:pt x="458" y="760"/>
                    <a:pt x="460" y="760"/>
                  </a:cubicBezTo>
                  <a:cubicBezTo>
                    <a:pt x="461" y="758"/>
                    <a:pt x="465" y="755"/>
                    <a:pt x="465" y="755"/>
                  </a:cubicBezTo>
                  <a:cubicBezTo>
                    <a:pt x="469" y="750"/>
                    <a:pt x="473" y="746"/>
                    <a:pt x="478" y="741"/>
                  </a:cubicBezTo>
                  <a:cubicBezTo>
                    <a:pt x="488" y="730"/>
                    <a:pt x="498" y="719"/>
                    <a:pt x="509" y="708"/>
                  </a:cubicBezTo>
                  <a:cubicBezTo>
                    <a:pt x="515" y="700"/>
                    <a:pt x="521" y="693"/>
                    <a:pt x="528" y="686"/>
                  </a:cubicBezTo>
                  <a:cubicBezTo>
                    <a:pt x="534" y="680"/>
                    <a:pt x="542" y="673"/>
                    <a:pt x="549" y="669"/>
                  </a:cubicBezTo>
                  <a:cubicBezTo>
                    <a:pt x="554" y="667"/>
                    <a:pt x="560" y="667"/>
                    <a:pt x="565" y="666"/>
                  </a:cubicBezTo>
                  <a:cubicBezTo>
                    <a:pt x="567" y="666"/>
                    <a:pt x="571" y="665"/>
                    <a:pt x="573" y="665"/>
                  </a:cubicBezTo>
                  <a:cubicBezTo>
                    <a:pt x="573" y="664"/>
                    <a:pt x="574" y="664"/>
                    <a:pt x="574" y="663"/>
                  </a:cubicBezTo>
                  <a:cubicBezTo>
                    <a:pt x="578" y="659"/>
                    <a:pt x="581" y="654"/>
                    <a:pt x="585" y="651"/>
                  </a:cubicBezTo>
                  <a:cubicBezTo>
                    <a:pt x="589" y="647"/>
                    <a:pt x="594" y="645"/>
                    <a:pt x="598" y="642"/>
                  </a:cubicBezTo>
                  <a:cubicBezTo>
                    <a:pt x="600" y="640"/>
                    <a:pt x="603" y="642"/>
                    <a:pt x="604" y="643"/>
                  </a:cubicBezTo>
                  <a:cubicBezTo>
                    <a:pt x="608" y="648"/>
                    <a:pt x="611" y="653"/>
                    <a:pt x="615" y="658"/>
                  </a:cubicBezTo>
                  <a:cubicBezTo>
                    <a:pt x="623" y="657"/>
                    <a:pt x="630" y="656"/>
                    <a:pt x="638" y="654"/>
                  </a:cubicBezTo>
                  <a:cubicBezTo>
                    <a:pt x="646" y="653"/>
                    <a:pt x="656" y="653"/>
                    <a:pt x="664" y="650"/>
                  </a:cubicBezTo>
                  <a:cubicBezTo>
                    <a:pt x="660" y="652"/>
                    <a:pt x="664" y="649"/>
                    <a:pt x="665" y="647"/>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8" name="Google Shape;1388;p125"/>
            <p:cNvSpPr/>
            <p:nvPr/>
          </p:nvSpPr>
          <p:spPr>
            <a:xfrm>
              <a:off x="6545263" y="3198813"/>
              <a:ext cx="1206501" cy="1150939"/>
            </a:xfrm>
            <a:custGeom>
              <a:rect b="b" l="l" r="r" t="t"/>
              <a:pathLst>
                <a:path extrusionOk="0" h="903" w="948">
                  <a:moveTo>
                    <a:pt x="693" y="462"/>
                  </a:moveTo>
                  <a:cubicBezTo>
                    <a:pt x="700" y="453"/>
                    <a:pt x="708" y="443"/>
                    <a:pt x="715" y="433"/>
                  </a:cubicBezTo>
                  <a:cubicBezTo>
                    <a:pt x="718" y="429"/>
                    <a:pt x="721" y="423"/>
                    <a:pt x="726" y="420"/>
                  </a:cubicBezTo>
                  <a:cubicBezTo>
                    <a:pt x="736" y="415"/>
                    <a:pt x="746" y="409"/>
                    <a:pt x="756" y="404"/>
                  </a:cubicBezTo>
                  <a:cubicBezTo>
                    <a:pt x="770" y="396"/>
                    <a:pt x="783" y="389"/>
                    <a:pt x="796" y="381"/>
                  </a:cubicBezTo>
                  <a:cubicBezTo>
                    <a:pt x="807" y="374"/>
                    <a:pt x="817" y="367"/>
                    <a:pt x="828" y="361"/>
                  </a:cubicBezTo>
                  <a:cubicBezTo>
                    <a:pt x="835" y="356"/>
                    <a:pt x="842" y="350"/>
                    <a:pt x="849" y="347"/>
                  </a:cubicBezTo>
                  <a:cubicBezTo>
                    <a:pt x="855" y="345"/>
                    <a:pt x="862" y="345"/>
                    <a:pt x="868" y="344"/>
                  </a:cubicBezTo>
                  <a:cubicBezTo>
                    <a:pt x="881" y="342"/>
                    <a:pt x="894" y="340"/>
                    <a:pt x="907" y="338"/>
                  </a:cubicBezTo>
                  <a:cubicBezTo>
                    <a:pt x="921" y="336"/>
                    <a:pt x="934" y="330"/>
                    <a:pt x="948" y="325"/>
                  </a:cubicBezTo>
                  <a:cubicBezTo>
                    <a:pt x="947" y="317"/>
                    <a:pt x="945" y="309"/>
                    <a:pt x="944" y="301"/>
                  </a:cubicBezTo>
                  <a:cubicBezTo>
                    <a:pt x="940" y="283"/>
                    <a:pt x="935" y="264"/>
                    <a:pt x="931" y="245"/>
                  </a:cubicBezTo>
                  <a:cubicBezTo>
                    <a:pt x="929" y="235"/>
                    <a:pt x="928" y="227"/>
                    <a:pt x="927" y="218"/>
                  </a:cubicBezTo>
                  <a:cubicBezTo>
                    <a:pt x="926" y="173"/>
                    <a:pt x="925" y="127"/>
                    <a:pt x="924" y="82"/>
                  </a:cubicBezTo>
                  <a:cubicBezTo>
                    <a:pt x="924" y="60"/>
                    <a:pt x="924" y="37"/>
                    <a:pt x="923" y="15"/>
                  </a:cubicBezTo>
                  <a:cubicBezTo>
                    <a:pt x="923" y="11"/>
                    <a:pt x="922" y="5"/>
                    <a:pt x="922" y="0"/>
                  </a:cubicBezTo>
                  <a:cubicBezTo>
                    <a:pt x="916" y="3"/>
                    <a:pt x="911" y="6"/>
                    <a:pt x="906" y="9"/>
                  </a:cubicBezTo>
                  <a:cubicBezTo>
                    <a:pt x="899" y="12"/>
                    <a:pt x="892" y="17"/>
                    <a:pt x="884" y="20"/>
                  </a:cubicBezTo>
                  <a:cubicBezTo>
                    <a:pt x="876" y="23"/>
                    <a:pt x="868" y="25"/>
                    <a:pt x="860" y="27"/>
                  </a:cubicBezTo>
                  <a:cubicBezTo>
                    <a:pt x="855" y="28"/>
                    <a:pt x="850" y="30"/>
                    <a:pt x="845" y="31"/>
                  </a:cubicBezTo>
                  <a:cubicBezTo>
                    <a:pt x="843" y="32"/>
                    <a:pt x="840" y="33"/>
                    <a:pt x="838" y="33"/>
                  </a:cubicBezTo>
                  <a:cubicBezTo>
                    <a:pt x="835" y="32"/>
                    <a:pt x="832" y="31"/>
                    <a:pt x="829" y="30"/>
                  </a:cubicBezTo>
                  <a:cubicBezTo>
                    <a:pt x="824" y="28"/>
                    <a:pt x="819" y="26"/>
                    <a:pt x="814" y="25"/>
                  </a:cubicBezTo>
                  <a:cubicBezTo>
                    <a:pt x="810" y="23"/>
                    <a:pt x="806" y="22"/>
                    <a:pt x="802" y="21"/>
                  </a:cubicBezTo>
                  <a:cubicBezTo>
                    <a:pt x="801" y="20"/>
                    <a:pt x="800" y="20"/>
                    <a:pt x="800" y="20"/>
                  </a:cubicBezTo>
                  <a:cubicBezTo>
                    <a:pt x="799" y="20"/>
                    <a:pt x="798" y="20"/>
                    <a:pt x="797" y="20"/>
                  </a:cubicBezTo>
                  <a:cubicBezTo>
                    <a:pt x="787" y="20"/>
                    <a:pt x="777" y="20"/>
                    <a:pt x="767" y="20"/>
                  </a:cubicBezTo>
                  <a:cubicBezTo>
                    <a:pt x="767" y="20"/>
                    <a:pt x="766" y="20"/>
                    <a:pt x="765" y="20"/>
                  </a:cubicBezTo>
                  <a:cubicBezTo>
                    <a:pt x="762" y="22"/>
                    <a:pt x="759" y="24"/>
                    <a:pt x="756" y="25"/>
                  </a:cubicBezTo>
                  <a:cubicBezTo>
                    <a:pt x="742" y="34"/>
                    <a:pt x="727" y="42"/>
                    <a:pt x="713" y="51"/>
                  </a:cubicBezTo>
                  <a:cubicBezTo>
                    <a:pt x="711" y="54"/>
                    <a:pt x="710" y="57"/>
                    <a:pt x="709" y="59"/>
                  </a:cubicBezTo>
                  <a:cubicBezTo>
                    <a:pt x="706" y="68"/>
                    <a:pt x="703" y="77"/>
                    <a:pt x="698" y="84"/>
                  </a:cubicBezTo>
                  <a:cubicBezTo>
                    <a:pt x="695" y="89"/>
                    <a:pt x="692" y="94"/>
                    <a:pt x="688" y="99"/>
                  </a:cubicBezTo>
                  <a:cubicBezTo>
                    <a:pt x="686" y="103"/>
                    <a:pt x="685" y="106"/>
                    <a:pt x="682" y="109"/>
                  </a:cubicBezTo>
                  <a:cubicBezTo>
                    <a:pt x="677" y="115"/>
                    <a:pt x="670" y="121"/>
                    <a:pt x="664" y="127"/>
                  </a:cubicBezTo>
                  <a:cubicBezTo>
                    <a:pt x="655" y="135"/>
                    <a:pt x="646" y="144"/>
                    <a:pt x="637" y="153"/>
                  </a:cubicBezTo>
                  <a:cubicBezTo>
                    <a:pt x="636" y="155"/>
                    <a:pt x="634" y="156"/>
                    <a:pt x="632" y="158"/>
                  </a:cubicBezTo>
                  <a:cubicBezTo>
                    <a:pt x="630" y="160"/>
                    <a:pt x="627" y="160"/>
                    <a:pt x="624" y="161"/>
                  </a:cubicBezTo>
                  <a:cubicBezTo>
                    <a:pt x="612" y="165"/>
                    <a:pt x="600" y="169"/>
                    <a:pt x="589" y="173"/>
                  </a:cubicBezTo>
                  <a:cubicBezTo>
                    <a:pt x="586" y="174"/>
                    <a:pt x="583" y="175"/>
                    <a:pt x="580" y="176"/>
                  </a:cubicBezTo>
                  <a:cubicBezTo>
                    <a:pt x="577" y="177"/>
                    <a:pt x="573" y="176"/>
                    <a:pt x="570" y="176"/>
                  </a:cubicBezTo>
                  <a:cubicBezTo>
                    <a:pt x="559" y="176"/>
                    <a:pt x="547" y="177"/>
                    <a:pt x="537" y="176"/>
                  </a:cubicBezTo>
                  <a:cubicBezTo>
                    <a:pt x="534" y="176"/>
                    <a:pt x="532" y="175"/>
                    <a:pt x="529" y="175"/>
                  </a:cubicBezTo>
                  <a:cubicBezTo>
                    <a:pt x="524" y="173"/>
                    <a:pt x="518" y="172"/>
                    <a:pt x="512" y="170"/>
                  </a:cubicBezTo>
                  <a:cubicBezTo>
                    <a:pt x="506" y="169"/>
                    <a:pt x="500" y="167"/>
                    <a:pt x="494" y="165"/>
                  </a:cubicBezTo>
                  <a:cubicBezTo>
                    <a:pt x="492" y="165"/>
                    <a:pt x="491" y="165"/>
                    <a:pt x="489" y="164"/>
                  </a:cubicBezTo>
                  <a:cubicBezTo>
                    <a:pt x="489" y="164"/>
                    <a:pt x="489" y="164"/>
                    <a:pt x="489" y="164"/>
                  </a:cubicBezTo>
                  <a:cubicBezTo>
                    <a:pt x="489" y="164"/>
                    <a:pt x="489" y="164"/>
                    <a:pt x="489" y="164"/>
                  </a:cubicBezTo>
                  <a:cubicBezTo>
                    <a:pt x="471" y="166"/>
                    <a:pt x="453" y="163"/>
                    <a:pt x="435" y="164"/>
                  </a:cubicBezTo>
                  <a:cubicBezTo>
                    <a:pt x="414" y="166"/>
                    <a:pt x="393" y="169"/>
                    <a:pt x="373" y="171"/>
                  </a:cubicBezTo>
                  <a:cubicBezTo>
                    <a:pt x="362" y="173"/>
                    <a:pt x="351" y="174"/>
                    <a:pt x="340" y="175"/>
                  </a:cubicBezTo>
                  <a:cubicBezTo>
                    <a:pt x="335" y="176"/>
                    <a:pt x="332" y="176"/>
                    <a:pt x="327" y="175"/>
                  </a:cubicBezTo>
                  <a:cubicBezTo>
                    <a:pt x="315" y="172"/>
                    <a:pt x="303" y="168"/>
                    <a:pt x="291" y="165"/>
                  </a:cubicBezTo>
                  <a:cubicBezTo>
                    <a:pt x="286" y="163"/>
                    <a:pt x="279" y="162"/>
                    <a:pt x="274" y="159"/>
                  </a:cubicBezTo>
                  <a:cubicBezTo>
                    <a:pt x="256" y="149"/>
                    <a:pt x="239" y="140"/>
                    <a:pt x="222" y="130"/>
                  </a:cubicBezTo>
                  <a:cubicBezTo>
                    <a:pt x="220" y="129"/>
                    <a:pt x="220" y="127"/>
                    <a:pt x="220" y="126"/>
                  </a:cubicBezTo>
                  <a:cubicBezTo>
                    <a:pt x="220" y="121"/>
                    <a:pt x="220" y="115"/>
                    <a:pt x="220" y="110"/>
                  </a:cubicBezTo>
                  <a:cubicBezTo>
                    <a:pt x="202" y="110"/>
                    <a:pt x="184" y="110"/>
                    <a:pt x="166" y="110"/>
                  </a:cubicBezTo>
                  <a:cubicBezTo>
                    <a:pt x="161" y="115"/>
                    <a:pt x="157" y="119"/>
                    <a:pt x="152" y="124"/>
                  </a:cubicBezTo>
                  <a:cubicBezTo>
                    <a:pt x="152" y="128"/>
                    <a:pt x="152" y="132"/>
                    <a:pt x="152" y="137"/>
                  </a:cubicBezTo>
                  <a:cubicBezTo>
                    <a:pt x="152" y="139"/>
                    <a:pt x="152" y="142"/>
                    <a:pt x="153" y="144"/>
                  </a:cubicBezTo>
                  <a:cubicBezTo>
                    <a:pt x="153" y="144"/>
                    <a:pt x="153" y="144"/>
                    <a:pt x="153" y="144"/>
                  </a:cubicBezTo>
                  <a:cubicBezTo>
                    <a:pt x="153" y="144"/>
                    <a:pt x="153" y="144"/>
                    <a:pt x="153" y="145"/>
                  </a:cubicBezTo>
                  <a:cubicBezTo>
                    <a:pt x="158" y="164"/>
                    <a:pt x="162" y="183"/>
                    <a:pt x="167" y="202"/>
                  </a:cubicBezTo>
                  <a:cubicBezTo>
                    <a:pt x="171" y="216"/>
                    <a:pt x="176" y="229"/>
                    <a:pt x="181" y="243"/>
                  </a:cubicBezTo>
                  <a:cubicBezTo>
                    <a:pt x="182" y="244"/>
                    <a:pt x="181" y="246"/>
                    <a:pt x="180" y="247"/>
                  </a:cubicBezTo>
                  <a:cubicBezTo>
                    <a:pt x="170" y="257"/>
                    <a:pt x="159" y="267"/>
                    <a:pt x="149" y="277"/>
                  </a:cubicBezTo>
                  <a:cubicBezTo>
                    <a:pt x="143" y="283"/>
                    <a:pt x="137" y="289"/>
                    <a:pt x="131" y="295"/>
                  </a:cubicBezTo>
                  <a:cubicBezTo>
                    <a:pt x="128" y="298"/>
                    <a:pt x="125" y="301"/>
                    <a:pt x="122" y="304"/>
                  </a:cubicBezTo>
                  <a:cubicBezTo>
                    <a:pt x="119" y="307"/>
                    <a:pt x="111" y="305"/>
                    <a:pt x="107" y="305"/>
                  </a:cubicBezTo>
                  <a:cubicBezTo>
                    <a:pt x="98" y="305"/>
                    <a:pt x="89" y="305"/>
                    <a:pt x="80" y="305"/>
                  </a:cubicBezTo>
                  <a:cubicBezTo>
                    <a:pt x="76" y="305"/>
                    <a:pt x="73" y="306"/>
                    <a:pt x="69" y="304"/>
                  </a:cubicBezTo>
                  <a:cubicBezTo>
                    <a:pt x="64" y="300"/>
                    <a:pt x="58" y="297"/>
                    <a:pt x="52" y="293"/>
                  </a:cubicBezTo>
                  <a:cubicBezTo>
                    <a:pt x="43" y="287"/>
                    <a:pt x="34" y="282"/>
                    <a:pt x="25" y="276"/>
                  </a:cubicBezTo>
                  <a:cubicBezTo>
                    <a:pt x="25" y="279"/>
                    <a:pt x="25" y="282"/>
                    <a:pt x="25" y="286"/>
                  </a:cubicBezTo>
                  <a:cubicBezTo>
                    <a:pt x="25" y="288"/>
                    <a:pt x="22" y="290"/>
                    <a:pt x="20" y="290"/>
                  </a:cubicBezTo>
                  <a:cubicBezTo>
                    <a:pt x="13" y="290"/>
                    <a:pt x="6" y="290"/>
                    <a:pt x="0" y="290"/>
                  </a:cubicBezTo>
                  <a:cubicBezTo>
                    <a:pt x="4" y="295"/>
                    <a:pt x="8" y="301"/>
                    <a:pt x="13" y="306"/>
                  </a:cubicBezTo>
                  <a:cubicBezTo>
                    <a:pt x="23" y="318"/>
                    <a:pt x="33" y="330"/>
                    <a:pt x="44" y="343"/>
                  </a:cubicBezTo>
                  <a:cubicBezTo>
                    <a:pt x="50" y="350"/>
                    <a:pt x="57" y="357"/>
                    <a:pt x="62" y="364"/>
                  </a:cubicBezTo>
                  <a:cubicBezTo>
                    <a:pt x="64" y="367"/>
                    <a:pt x="64" y="370"/>
                    <a:pt x="64" y="374"/>
                  </a:cubicBezTo>
                  <a:cubicBezTo>
                    <a:pt x="64" y="381"/>
                    <a:pt x="64" y="388"/>
                    <a:pt x="64" y="395"/>
                  </a:cubicBezTo>
                  <a:cubicBezTo>
                    <a:pt x="64" y="406"/>
                    <a:pt x="64" y="417"/>
                    <a:pt x="64" y="428"/>
                  </a:cubicBezTo>
                  <a:cubicBezTo>
                    <a:pt x="69" y="435"/>
                    <a:pt x="75" y="441"/>
                    <a:pt x="81" y="448"/>
                  </a:cubicBezTo>
                  <a:cubicBezTo>
                    <a:pt x="85" y="444"/>
                    <a:pt x="90" y="440"/>
                    <a:pt x="94" y="436"/>
                  </a:cubicBezTo>
                  <a:cubicBezTo>
                    <a:pt x="97" y="433"/>
                    <a:pt x="100" y="430"/>
                    <a:pt x="103" y="427"/>
                  </a:cubicBezTo>
                  <a:cubicBezTo>
                    <a:pt x="105" y="425"/>
                    <a:pt x="106" y="424"/>
                    <a:pt x="109" y="423"/>
                  </a:cubicBezTo>
                  <a:cubicBezTo>
                    <a:pt x="113" y="423"/>
                    <a:pt x="117" y="423"/>
                    <a:pt x="121" y="423"/>
                  </a:cubicBezTo>
                  <a:cubicBezTo>
                    <a:pt x="129" y="423"/>
                    <a:pt x="138" y="423"/>
                    <a:pt x="146" y="423"/>
                  </a:cubicBezTo>
                  <a:cubicBezTo>
                    <a:pt x="160" y="423"/>
                    <a:pt x="174" y="422"/>
                    <a:pt x="188" y="422"/>
                  </a:cubicBezTo>
                  <a:cubicBezTo>
                    <a:pt x="191" y="422"/>
                    <a:pt x="194" y="424"/>
                    <a:pt x="197" y="425"/>
                  </a:cubicBezTo>
                  <a:cubicBezTo>
                    <a:pt x="204" y="429"/>
                    <a:pt x="211" y="432"/>
                    <a:pt x="218" y="435"/>
                  </a:cubicBezTo>
                  <a:cubicBezTo>
                    <a:pt x="230" y="440"/>
                    <a:pt x="242" y="446"/>
                    <a:pt x="253" y="451"/>
                  </a:cubicBezTo>
                  <a:cubicBezTo>
                    <a:pt x="255" y="451"/>
                    <a:pt x="256" y="453"/>
                    <a:pt x="256" y="455"/>
                  </a:cubicBezTo>
                  <a:cubicBezTo>
                    <a:pt x="256" y="460"/>
                    <a:pt x="256" y="464"/>
                    <a:pt x="256" y="469"/>
                  </a:cubicBezTo>
                  <a:cubicBezTo>
                    <a:pt x="256" y="501"/>
                    <a:pt x="256" y="534"/>
                    <a:pt x="256" y="566"/>
                  </a:cubicBezTo>
                  <a:cubicBezTo>
                    <a:pt x="264" y="571"/>
                    <a:pt x="273" y="577"/>
                    <a:pt x="282" y="582"/>
                  </a:cubicBezTo>
                  <a:cubicBezTo>
                    <a:pt x="293" y="588"/>
                    <a:pt x="303" y="595"/>
                    <a:pt x="314" y="601"/>
                  </a:cubicBezTo>
                  <a:cubicBezTo>
                    <a:pt x="317" y="603"/>
                    <a:pt x="320" y="604"/>
                    <a:pt x="321" y="608"/>
                  </a:cubicBezTo>
                  <a:cubicBezTo>
                    <a:pt x="321" y="611"/>
                    <a:pt x="321" y="614"/>
                    <a:pt x="321" y="617"/>
                  </a:cubicBezTo>
                  <a:cubicBezTo>
                    <a:pt x="321" y="639"/>
                    <a:pt x="321" y="661"/>
                    <a:pt x="321" y="683"/>
                  </a:cubicBezTo>
                  <a:cubicBezTo>
                    <a:pt x="327" y="688"/>
                    <a:pt x="333" y="693"/>
                    <a:pt x="339" y="697"/>
                  </a:cubicBezTo>
                  <a:cubicBezTo>
                    <a:pt x="347" y="692"/>
                    <a:pt x="354" y="687"/>
                    <a:pt x="362" y="682"/>
                  </a:cubicBezTo>
                  <a:cubicBezTo>
                    <a:pt x="364" y="681"/>
                    <a:pt x="366" y="681"/>
                    <a:pt x="367" y="683"/>
                  </a:cubicBezTo>
                  <a:cubicBezTo>
                    <a:pt x="374" y="688"/>
                    <a:pt x="381" y="694"/>
                    <a:pt x="388" y="700"/>
                  </a:cubicBezTo>
                  <a:cubicBezTo>
                    <a:pt x="394" y="705"/>
                    <a:pt x="400" y="710"/>
                    <a:pt x="406" y="715"/>
                  </a:cubicBezTo>
                  <a:cubicBezTo>
                    <a:pt x="410" y="719"/>
                    <a:pt x="415" y="724"/>
                    <a:pt x="419" y="728"/>
                  </a:cubicBezTo>
                  <a:cubicBezTo>
                    <a:pt x="421" y="730"/>
                    <a:pt x="423" y="732"/>
                    <a:pt x="425" y="734"/>
                  </a:cubicBezTo>
                  <a:cubicBezTo>
                    <a:pt x="426" y="735"/>
                    <a:pt x="426" y="736"/>
                    <a:pt x="427" y="736"/>
                  </a:cubicBezTo>
                  <a:cubicBezTo>
                    <a:pt x="435" y="738"/>
                    <a:pt x="446" y="737"/>
                    <a:pt x="453" y="741"/>
                  </a:cubicBezTo>
                  <a:cubicBezTo>
                    <a:pt x="457" y="743"/>
                    <a:pt x="460" y="747"/>
                    <a:pt x="463" y="749"/>
                  </a:cubicBezTo>
                  <a:cubicBezTo>
                    <a:pt x="467" y="753"/>
                    <a:pt x="471" y="757"/>
                    <a:pt x="475" y="761"/>
                  </a:cubicBezTo>
                  <a:cubicBezTo>
                    <a:pt x="489" y="774"/>
                    <a:pt x="501" y="793"/>
                    <a:pt x="512" y="809"/>
                  </a:cubicBezTo>
                  <a:cubicBezTo>
                    <a:pt x="521" y="824"/>
                    <a:pt x="532" y="837"/>
                    <a:pt x="542" y="852"/>
                  </a:cubicBezTo>
                  <a:cubicBezTo>
                    <a:pt x="548" y="862"/>
                    <a:pt x="556" y="871"/>
                    <a:pt x="563" y="880"/>
                  </a:cubicBezTo>
                  <a:cubicBezTo>
                    <a:pt x="567" y="885"/>
                    <a:pt x="571" y="890"/>
                    <a:pt x="575" y="895"/>
                  </a:cubicBezTo>
                  <a:cubicBezTo>
                    <a:pt x="576" y="897"/>
                    <a:pt x="580" y="901"/>
                    <a:pt x="581" y="903"/>
                  </a:cubicBezTo>
                  <a:cubicBezTo>
                    <a:pt x="583" y="903"/>
                    <a:pt x="587" y="903"/>
                    <a:pt x="589" y="903"/>
                  </a:cubicBezTo>
                  <a:cubicBezTo>
                    <a:pt x="592" y="903"/>
                    <a:pt x="594" y="903"/>
                    <a:pt x="597" y="903"/>
                  </a:cubicBezTo>
                  <a:cubicBezTo>
                    <a:pt x="598" y="903"/>
                    <a:pt x="599" y="903"/>
                    <a:pt x="600" y="903"/>
                  </a:cubicBezTo>
                  <a:cubicBezTo>
                    <a:pt x="601" y="903"/>
                    <a:pt x="601" y="902"/>
                    <a:pt x="601" y="902"/>
                  </a:cubicBezTo>
                  <a:cubicBezTo>
                    <a:pt x="602" y="901"/>
                    <a:pt x="604" y="899"/>
                    <a:pt x="605" y="898"/>
                  </a:cubicBezTo>
                  <a:cubicBezTo>
                    <a:pt x="609" y="894"/>
                    <a:pt x="614" y="889"/>
                    <a:pt x="618" y="885"/>
                  </a:cubicBezTo>
                  <a:cubicBezTo>
                    <a:pt x="622" y="880"/>
                    <a:pt x="627" y="876"/>
                    <a:pt x="631" y="871"/>
                  </a:cubicBezTo>
                  <a:cubicBezTo>
                    <a:pt x="633" y="870"/>
                    <a:pt x="634" y="868"/>
                    <a:pt x="636" y="867"/>
                  </a:cubicBezTo>
                  <a:cubicBezTo>
                    <a:pt x="636" y="866"/>
                    <a:pt x="637" y="866"/>
                    <a:pt x="637" y="866"/>
                  </a:cubicBezTo>
                  <a:cubicBezTo>
                    <a:pt x="642" y="857"/>
                    <a:pt x="645" y="848"/>
                    <a:pt x="650" y="839"/>
                  </a:cubicBezTo>
                  <a:cubicBezTo>
                    <a:pt x="658" y="822"/>
                    <a:pt x="666" y="805"/>
                    <a:pt x="674" y="788"/>
                  </a:cubicBezTo>
                  <a:cubicBezTo>
                    <a:pt x="684" y="770"/>
                    <a:pt x="696" y="755"/>
                    <a:pt x="707" y="739"/>
                  </a:cubicBezTo>
                  <a:cubicBezTo>
                    <a:pt x="714" y="729"/>
                    <a:pt x="720" y="719"/>
                    <a:pt x="727" y="710"/>
                  </a:cubicBezTo>
                  <a:cubicBezTo>
                    <a:pt x="729" y="707"/>
                    <a:pt x="727" y="709"/>
                    <a:pt x="729" y="705"/>
                  </a:cubicBezTo>
                  <a:cubicBezTo>
                    <a:pt x="731" y="700"/>
                    <a:pt x="733" y="694"/>
                    <a:pt x="735" y="689"/>
                  </a:cubicBezTo>
                  <a:cubicBezTo>
                    <a:pt x="737" y="684"/>
                    <a:pt x="739" y="679"/>
                    <a:pt x="740" y="673"/>
                  </a:cubicBezTo>
                  <a:cubicBezTo>
                    <a:pt x="740" y="673"/>
                    <a:pt x="740" y="673"/>
                    <a:pt x="740" y="673"/>
                  </a:cubicBezTo>
                  <a:cubicBezTo>
                    <a:pt x="741" y="673"/>
                    <a:pt x="741" y="673"/>
                    <a:pt x="741" y="672"/>
                  </a:cubicBezTo>
                  <a:cubicBezTo>
                    <a:pt x="741" y="670"/>
                    <a:pt x="741" y="667"/>
                    <a:pt x="741" y="664"/>
                  </a:cubicBezTo>
                  <a:cubicBezTo>
                    <a:pt x="741" y="661"/>
                    <a:pt x="741" y="658"/>
                    <a:pt x="741" y="654"/>
                  </a:cubicBezTo>
                  <a:cubicBezTo>
                    <a:pt x="741" y="654"/>
                    <a:pt x="740" y="650"/>
                    <a:pt x="741" y="650"/>
                  </a:cubicBezTo>
                  <a:cubicBezTo>
                    <a:pt x="740" y="649"/>
                    <a:pt x="740" y="648"/>
                    <a:pt x="740" y="648"/>
                  </a:cubicBezTo>
                  <a:cubicBezTo>
                    <a:pt x="733" y="629"/>
                    <a:pt x="727" y="611"/>
                    <a:pt x="720" y="593"/>
                  </a:cubicBezTo>
                  <a:cubicBezTo>
                    <a:pt x="712" y="569"/>
                    <a:pt x="703" y="545"/>
                    <a:pt x="695" y="521"/>
                  </a:cubicBezTo>
                  <a:cubicBezTo>
                    <a:pt x="692" y="514"/>
                    <a:pt x="690" y="507"/>
                    <a:pt x="688" y="500"/>
                  </a:cubicBezTo>
                  <a:cubicBezTo>
                    <a:pt x="686" y="495"/>
                    <a:pt x="687" y="489"/>
                    <a:pt x="688" y="483"/>
                  </a:cubicBezTo>
                  <a:cubicBezTo>
                    <a:pt x="689" y="475"/>
                    <a:pt x="689" y="469"/>
                    <a:pt x="693" y="462"/>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9" name="Google Shape;1389;p125"/>
            <p:cNvSpPr/>
            <p:nvPr/>
          </p:nvSpPr>
          <p:spPr>
            <a:xfrm>
              <a:off x="6624638" y="2625725"/>
              <a:ext cx="915988" cy="785813"/>
            </a:xfrm>
            <a:custGeom>
              <a:rect b="b" l="l" r="r" t="t"/>
              <a:pathLst>
                <a:path extrusionOk="0" h="616" w="719">
                  <a:moveTo>
                    <a:pt x="522" y="87"/>
                  </a:moveTo>
                  <a:cubicBezTo>
                    <a:pt x="522" y="82"/>
                    <a:pt x="522" y="77"/>
                    <a:pt x="522" y="72"/>
                  </a:cubicBezTo>
                  <a:cubicBezTo>
                    <a:pt x="522" y="72"/>
                    <a:pt x="521" y="71"/>
                    <a:pt x="521" y="70"/>
                  </a:cubicBezTo>
                  <a:cubicBezTo>
                    <a:pt x="521" y="70"/>
                    <a:pt x="521" y="70"/>
                    <a:pt x="521" y="70"/>
                  </a:cubicBezTo>
                  <a:cubicBezTo>
                    <a:pt x="517" y="65"/>
                    <a:pt x="512" y="60"/>
                    <a:pt x="509" y="55"/>
                  </a:cubicBezTo>
                  <a:cubicBezTo>
                    <a:pt x="509" y="54"/>
                    <a:pt x="509" y="54"/>
                    <a:pt x="509" y="54"/>
                  </a:cubicBezTo>
                  <a:cubicBezTo>
                    <a:pt x="506" y="54"/>
                    <a:pt x="504" y="53"/>
                    <a:pt x="501" y="52"/>
                  </a:cubicBezTo>
                  <a:cubicBezTo>
                    <a:pt x="489" y="48"/>
                    <a:pt x="477" y="44"/>
                    <a:pt x="464" y="40"/>
                  </a:cubicBezTo>
                  <a:cubicBezTo>
                    <a:pt x="457" y="37"/>
                    <a:pt x="452" y="30"/>
                    <a:pt x="446" y="24"/>
                  </a:cubicBezTo>
                  <a:cubicBezTo>
                    <a:pt x="441" y="19"/>
                    <a:pt x="436" y="13"/>
                    <a:pt x="431" y="8"/>
                  </a:cubicBezTo>
                  <a:cubicBezTo>
                    <a:pt x="430" y="8"/>
                    <a:pt x="425" y="3"/>
                    <a:pt x="423" y="0"/>
                  </a:cubicBezTo>
                  <a:cubicBezTo>
                    <a:pt x="422" y="0"/>
                    <a:pt x="420" y="0"/>
                    <a:pt x="419" y="0"/>
                  </a:cubicBezTo>
                  <a:cubicBezTo>
                    <a:pt x="413" y="0"/>
                    <a:pt x="407" y="0"/>
                    <a:pt x="402" y="0"/>
                  </a:cubicBezTo>
                  <a:cubicBezTo>
                    <a:pt x="380" y="1"/>
                    <a:pt x="359" y="1"/>
                    <a:pt x="338" y="1"/>
                  </a:cubicBezTo>
                  <a:cubicBezTo>
                    <a:pt x="338" y="16"/>
                    <a:pt x="338" y="31"/>
                    <a:pt x="338" y="46"/>
                  </a:cubicBezTo>
                  <a:cubicBezTo>
                    <a:pt x="338" y="48"/>
                    <a:pt x="335" y="50"/>
                    <a:pt x="333" y="50"/>
                  </a:cubicBezTo>
                  <a:cubicBezTo>
                    <a:pt x="304" y="51"/>
                    <a:pt x="274" y="51"/>
                    <a:pt x="245" y="51"/>
                  </a:cubicBezTo>
                  <a:cubicBezTo>
                    <a:pt x="244" y="51"/>
                    <a:pt x="243" y="51"/>
                    <a:pt x="241" y="51"/>
                  </a:cubicBezTo>
                  <a:cubicBezTo>
                    <a:pt x="239" y="54"/>
                    <a:pt x="233" y="57"/>
                    <a:pt x="230" y="58"/>
                  </a:cubicBezTo>
                  <a:cubicBezTo>
                    <a:pt x="217" y="67"/>
                    <a:pt x="203" y="76"/>
                    <a:pt x="189" y="85"/>
                  </a:cubicBezTo>
                  <a:cubicBezTo>
                    <a:pt x="183" y="89"/>
                    <a:pt x="177" y="93"/>
                    <a:pt x="171" y="97"/>
                  </a:cubicBezTo>
                  <a:cubicBezTo>
                    <a:pt x="168" y="99"/>
                    <a:pt x="165" y="101"/>
                    <a:pt x="162" y="103"/>
                  </a:cubicBezTo>
                  <a:cubicBezTo>
                    <a:pt x="160" y="104"/>
                    <a:pt x="157" y="103"/>
                    <a:pt x="154" y="103"/>
                  </a:cubicBezTo>
                  <a:cubicBezTo>
                    <a:pt x="147" y="103"/>
                    <a:pt x="140" y="103"/>
                    <a:pt x="133" y="103"/>
                  </a:cubicBezTo>
                  <a:cubicBezTo>
                    <a:pt x="117" y="103"/>
                    <a:pt x="102" y="103"/>
                    <a:pt x="86" y="103"/>
                  </a:cubicBezTo>
                  <a:cubicBezTo>
                    <a:pt x="83" y="103"/>
                    <a:pt x="81" y="103"/>
                    <a:pt x="78" y="102"/>
                  </a:cubicBezTo>
                  <a:cubicBezTo>
                    <a:pt x="71" y="99"/>
                    <a:pt x="64" y="95"/>
                    <a:pt x="58" y="91"/>
                  </a:cubicBezTo>
                  <a:cubicBezTo>
                    <a:pt x="58" y="91"/>
                    <a:pt x="58" y="91"/>
                    <a:pt x="58" y="91"/>
                  </a:cubicBezTo>
                  <a:cubicBezTo>
                    <a:pt x="57" y="91"/>
                    <a:pt x="57" y="91"/>
                    <a:pt x="56" y="91"/>
                  </a:cubicBezTo>
                  <a:cubicBezTo>
                    <a:pt x="53" y="91"/>
                    <a:pt x="49" y="91"/>
                    <a:pt x="46" y="91"/>
                  </a:cubicBezTo>
                  <a:cubicBezTo>
                    <a:pt x="40" y="91"/>
                    <a:pt x="31" y="92"/>
                    <a:pt x="25" y="90"/>
                  </a:cubicBezTo>
                  <a:cubicBezTo>
                    <a:pt x="24" y="91"/>
                    <a:pt x="24" y="91"/>
                    <a:pt x="23" y="91"/>
                  </a:cubicBezTo>
                  <a:cubicBezTo>
                    <a:pt x="20" y="93"/>
                    <a:pt x="16" y="95"/>
                    <a:pt x="13" y="96"/>
                  </a:cubicBezTo>
                  <a:cubicBezTo>
                    <a:pt x="9" y="99"/>
                    <a:pt x="4" y="101"/>
                    <a:pt x="0" y="103"/>
                  </a:cubicBezTo>
                  <a:cubicBezTo>
                    <a:pt x="0" y="129"/>
                    <a:pt x="0" y="154"/>
                    <a:pt x="0" y="180"/>
                  </a:cubicBezTo>
                  <a:cubicBezTo>
                    <a:pt x="0" y="190"/>
                    <a:pt x="0" y="201"/>
                    <a:pt x="0" y="211"/>
                  </a:cubicBezTo>
                  <a:cubicBezTo>
                    <a:pt x="0" y="212"/>
                    <a:pt x="0" y="214"/>
                    <a:pt x="0" y="215"/>
                  </a:cubicBezTo>
                  <a:cubicBezTo>
                    <a:pt x="2" y="218"/>
                    <a:pt x="4" y="222"/>
                    <a:pt x="6" y="225"/>
                  </a:cubicBezTo>
                  <a:cubicBezTo>
                    <a:pt x="12" y="234"/>
                    <a:pt x="18" y="243"/>
                    <a:pt x="24" y="252"/>
                  </a:cubicBezTo>
                  <a:cubicBezTo>
                    <a:pt x="25" y="254"/>
                    <a:pt x="26" y="256"/>
                    <a:pt x="25" y="259"/>
                  </a:cubicBezTo>
                  <a:cubicBezTo>
                    <a:pt x="25" y="263"/>
                    <a:pt x="25" y="268"/>
                    <a:pt x="24" y="272"/>
                  </a:cubicBezTo>
                  <a:cubicBezTo>
                    <a:pt x="21" y="279"/>
                    <a:pt x="17" y="286"/>
                    <a:pt x="13" y="292"/>
                  </a:cubicBezTo>
                  <a:cubicBezTo>
                    <a:pt x="20" y="300"/>
                    <a:pt x="27" y="308"/>
                    <a:pt x="33" y="316"/>
                  </a:cubicBezTo>
                  <a:cubicBezTo>
                    <a:pt x="34" y="317"/>
                    <a:pt x="35" y="318"/>
                    <a:pt x="35" y="318"/>
                  </a:cubicBezTo>
                  <a:cubicBezTo>
                    <a:pt x="36" y="319"/>
                    <a:pt x="37" y="319"/>
                    <a:pt x="38" y="320"/>
                  </a:cubicBezTo>
                  <a:cubicBezTo>
                    <a:pt x="43" y="323"/>
                    <a:pt x="48" y="326"/>
                    <a:pt x="53" y="329"/>
                  </a:cubicBezTo>
                  <a:cubicBezTo>
                    <a:pt x="59" y="332"/>
                    <a:pt x="64" y="335"/>
                    <a:pt x="70" y="338"/>
                  </a:cubicBezTo>
                  <a:cubicBezTo>
                    <a:pt x="73" y="340"/>
                    <a:pt x="76" y="341"/>
                    <a:pt x="77" y="345"/>
                  </a:cubicBezTo>
                  <a:cubicBezTo>
                    <a:pt x="78" y="354"/>
                    <a:pt x="78" y="365"/>
                    <a:pt x="78" y="374"/>
                  </a:cubicBezTo>
                  <a:cubicBezTo>
                    <a:pt x="79" y="383"/>
                    <a:pt x="79" y="391"/>
                    <a:pt x="79" y="400"/>
                  </a:cubicBezTo>
                  <a:cubicBezTo>
                    <a:pt x="90" y="409"/>
                    <a:pt x="101" y="417"/>
                    <a:pt x="111" y="427"/>
                  </a:cubicBezTo>
                  <a:cubicBezTo>
                    <a:pt x="121" y="435"/>
                    <a:pt x="130" y="443"/>
                    <a:pt x="140" y="452"/>
                  </a:cubicBezTo>
                  <a:cubicBezTo>
                    <a:pt x="146" y="458"/>
                    <a:pt x="152" y="463"/>
                    <a:pt x="158" y="469"/>
                  </a:cubicBezTo>
                  <a:cubicBezTo>
                    <a:pt x="161" y="471"/>
                    <a:pt x="165" y="474"/>
                    <a:pt x="166" y="477"/>
                  </a:cubicBezTo>
                  <a:cubicBezTo>
                    <a:pt x="166" y="482"/>
                    <a:pt x="166" y="487"/>
                    <a:pt x="166" y="491"/>
                  </a:cubicBezTo>
                  <a:cubicBezTo>
                    <a:pt x="166" y="500"/>
                    <a:pt x="166" y="509"/>
                    <a:pt x="166" y="517"/>
                  </a:cubicBezTo>
                  <a:cubicBezTo>
                    <a:pt x="166" y="530"/>
                    <a:pt x="166" y="542"/>
                    <a:pt x="166" y="555"/>
                  </a:cubicBezTo>
                  <a:cubicBezTo>
                    <a:pt x="166" y="561"/>
                    <a:pt x="166" y="566"/>
                    <a:pt x="166" y="572"/>
                  </a:cubicBezTo>
                  <a:cubicBezTo>
                    <a:pt x="169" y="574"/>
                    <a:pt x="172" y="576"/>
                    <a:pt x="175" y="578"/>
                  </a:cubicBezTo>
                  <a:cubicBezTo>
                    <a:pt x="189" y="585"/>
                    <a:pt x="203" y="593"/>
                    <a:pt x="216" y="601"/>
                  </a:cubicBezTo>
                  <a:cubicBezTo>
                    <a:pt x="217" y="601"/>
                    <a:pt x="217" y="601"/>
                    <a:pt x="217" y="602"/>
                  </a:cubicBezTo>
                  <a:cubicBezTo>
                    <a:pt x="217" y="602"/>
                    <a:pt x="217" y="602"/>
                    <a:pt x="218" y="602"/>
                  </a:cubicBezTo>
                  <a:cubicBezTo>
                    <a:pt x="221" y="602"/>
                    <a:pt x="223" y="603"/>
                    <a:pt x="226" y="604"/>
                  </a:cubicBezTo>
                  <a:cubicBezTo>
                    <a:pt x="235" y="606"/>
                    <a:pt x="243" y="609"/>
                    <a:pt x="252" y="611"/>
                  </a:cubicBezTo>
                  <a:cubicBezTo>
                    <a:pt x="258" y="613"/>
                    <a:pt x="264" y="615"/>
                    <a:pt x="269" y="616"/>
                  </a:cubicBezTo>
                  <a:cubicBezTo>
                    <a:pt x="270" y="616"/>
                    <a:pt x="270" y="616"/>
                    <a:pt x="271" y="616"/>
                  </a:cubicBezTo>
                  <a:cubicBezTo>
                    <a:pt x="273" y="616"/>
                    <a:pt x="275" y="616"/>
                    <a:pt x="277" y="615"/>
                  </a:cubicBezTo>
                  <a:cubicBezTo>
                    <a:pt x="294" y="613"/>
                    <a:pt x="311" y="611"/>
                    <a:pt x="327" y="609"/>
                  </a:cubicBezTo>
                  <a:cubicBezTo>
                    <a:pt x="342" y="608"/>
                    <a:pt x="356" y="606"/>
                    <a:pt x="370" y="604"/>
                  </a:cubicBezTo>
                  <a:cubicBezTo>
                    <a:pt x="381" y="603"/>
                    <a:pt x="393" y="604"/>
                    <a:pt x="404" y="604"/>
                  </a:cubicBezTo>
                  <a:cubicBezTo>
                    <a:pt x="411" y="604"/>
                    <a:pt x="418" y="604"/>
                    <a:pt x="426" y="604"/>
                  </a:cubicBezTo>
                  <a:cubicBezTo>
                    <a:pt x="429" y="604"/>
                    <a:pt x="433" y="606"/>
                    <a:pt x="437" y="607"/>
                  </a:cubicBezTo>
                  <a:cubicBezTo>
                    <a:pt x="446" y="609"/>
                    <a:pt x="455" y="611"/>
                    <a:pt x="464" y="614"/>
                  </a:cubicBezTo>
                  <a:cubicBezTo>
                    <a:pt x="467" y="614"/>
                    <a:pt x="470" y="615"/>
                    <a:pt x="473" y="616"/>
                  </a:cubicBezTo>
                  <a:cubicBezTo>
                    <a:pt x="473" y="616"/>
                    <a:pt x="473" y="616"/>
                    <a:pt x="474" y="616"/>
                  </a:cubicBezTo>
                  <a:cubicBezTo>
                    <a:pt x="474" y="616"/>
                    <a:pt x="474" y="616"/>
                    <a:pt x="475" y="616"/>
                  </a:cubicBezTo>
                  <a:cubicBezTo>
                    <a:pt x="483" y="616"/>
                    <a:pt x="491" y="616"/>
                    <a:pt x="498" y="616"/>
                  </a:cubicBezTo>
                  <a:cubicBezTo>
                    <a:pt x="503" y="616"/>
                    <a:pt x="507" y="616"/>
                    <a:pt x="511" y="616"/>
                  </a:cubicBezTo>
                  <a:cubicBezTo>
                    <a:pt x="512" y="616"/>
                    <a:pt x="514" y="616"/>
                    <a:pt x="515" y="616"/>
                  </a:cubicBezTo>
                  <a:cubicBezTo>
                    <a:pt x="515" y="616"/>
                    <a:pt x="515" y="616"/>
                    <a:pt x="515" y="616"/>
                  </a:cubicBezTo>
                  <a:cubicBezTo>
                    <a:pt x="529" y="612"/>
                    <a:pt x="543" y="607"/>
                    <a:pt x="557" y="602"/>
                  </a:cubicBezTo>
                  <a:cubicBezTo>
                    <a:pt x="559" y="601"/>
                    <a:pt x="561" y="600"/>
                    <a:pt x="564" y="600"/>
                  </a:cubicBezTo>
                  <a:cubicBezTo>
                    <a:pt x="564" y="599"/>
                    <a:pt x="564" y="599"/>
                    <a:pt x="564" y="599"/>
                  </a:cubicBezTo>
                  <a:cubicBezTo>
                    <a:pt x="569" y="594"/>
                    <a:pt x="574" y="590"/>
                    <a:pt x="579" y="585"/>
                  </a:cubicBezTo>
                  <a:cubicBezTo>
                    <a:pt x="590" y="574"/>
                    <a:pt x="600" y="562"/>
                    <a:pt x="612" y="552"/>
                  </a:cubicBezTo>
                  <a:cubicBezTo>
                    <a:pt x="612" y="552"/>
                    <a:pt x="612" y="552"/>
                    <a:pt x="612" y="552"/>
                  </a:cubicBezTo>
                  <a:cubicBezTo>
                    <a:pt x="613" y="552"/>
                    <a:pt x="613" y="551"/>
                    <a:pt x="613" y="551"/>
                  </a:cubicBezTo>
                  <a:cubicBezTo>
                    <a:pt x="615" y="547"/>
                    <a:pt x="617" y="544"/>
                    <a:pt x="620" y="541"/>
                  </a:cubicBezTo>
                  <a:cubicBezTo>
                    <a:pt x="622" y="537"/>
                    <a:pt x="624" y="533"/>
                    <a:pt x="627" y="529"/>
                  </a:cubicBezTo>
                  <a:cubicBezTo>
                    <a:pt x="628" y="528"/>
                    <a:pt x="628" y="527"/>
                    <a:pt x="629" y="526"/>
                  </a:cubicBezTo>
                  <a:cubicBezTo>
                    <a:pt x="629" y="526"/>
                    <a:pt x="629" y="526"/>
                    <a:pt x="629" y="526"/>
                  </a:cubicBezTo>
                  <a:cubicBezTo>
                    <a:pt x="632" y="518"/>
                    <a:pt x="635" y="511"/>
                    <a:pt x="638" y="504"/>
                  </a:cubicBezTo>
                  <a:cubicBezTo>
                    <a:pt x="640" y="500"/>
                    <a:pt x="641" y="495"/>
                    <a:pt x="645" y="492"/>
                  </a:cubicBezTo>
                  <a:cubicBezTo>
                    <a:pt x="659" y="484"/>
                    <a:pt x="673" y="476"/>
                    <a:pt x="687" y="468"/>
                  </a:cubicBezTo>
                  <a:cubicBezTo>
                    <a:pt x="691" y="466"/>
                    <a:pt x="695" y="463"/>
                    <a:pt x="699" y="461"/>
                  </a:cubicBezTo>
                  <a:cubicBezTo>
                    <a:pt x="701" y="460"/>
                    <a:pt x="704" y="460"/>
                    <a:pt x="706" y="460"/>
                  </a:cubicBezTo>
                  <a:cubicBezTo>
                    <a:pt x="710" y="460"/>
                    <a:pt x="714" y="460"/>
                    <a:pt x="719" y="460"/>
                  </a:cubicBezTo>
                  <a:cubicBezTo>
                    <a:pt x="719" y="460"/>
                    <a:pt x="719" y="460"/>
                    <a:pt x="719" y="460"/>
                  </a:cubicBezTo>
                  <a:cubicBezTo>
                    <a:pt x="719" y="454"/>
                    <a:pt x="719" y="448"/>
                    <a:pt x="719" y="442"/>
                  </a:cubicBezTo>
                  <a:cubicBezTo>
                    <a:pt x="712" y="435"/>
                    <a:pt x="705" y="428"/>
                    <a:pt x="699" y="421"/>
                  </a:cubicBezTo>
                  <a:cubicBezTo>
                    <a:pt x="697" y="419"/>
                    <a:pt x="695" y="417"/>
                    <a:pt x="694" y="415"/>
                  </a:cubicBezTo>
                  <a:cubicBezTo>
                    <a:pt x="693" y="412"/>
                    <a:pt x="692" y="410"/>
                    <a:pt x="692" y="407"/>
                  </a:cubicBezTo>
                  <a:cubicBezTo>
                    <a:pt x="688" y="397"/>
                    <a:pt x="685" y="386"/>
                    <a:pt x="682" y="375"/>
                  </a:cubicBezTo>
                  <a:cubicBezTo>
                    <a:pt x="682" y="374"/>
                    <a:pt x="677" y="359"/>
                    <a:pt x="676" y="355"/>
                  </a:cubicBezTo>
                  <a:cubicBezTo>
                    <a:pt x="675" y="354"/>
                    <a:pt x="675" y="354"/>
                    <a:pt x="674" y="353"/>
                  </a:cubicBezTo>
                  <a:cubicBezTo>
                    <a:pt x="672" y="351"/>
                    <a:pt x="670" y="350"/>
                    <a:pt x="669" y="348"/>
                  </a:cubicBezTo>
                  <a:cubicBezTo>
                    <a:pt x="666" y="345"/>
                    <a:pt x="664" y="343"/>
                    <a:pt x="661" y="340"/>
                  </a:cubicBezTo>
                  <a:cubicBezTo>
                    <a:pt x="651" y="340"/>
                    <a:pt x="641" y="340"/>
                    <a:pt x="631" y="340"/>
                  </a:cubicBezTo>
                  <a:cubicBezTo>
                    <a:pt x="628" y="340"/>
                    <a:pt x="621" y="341"/>
                    <a:pt x="619" y="339"/>
                  </a:cubicBezTo>
                  <a:cubicBezTo>
                    <a:pt x="617" y="337"/>
                    <a:pt x="616" y="334"/>
                    <a:pt x="615" y="332"/>
                  </a:cubicBezTo>
                  <a:cubicBezTo>
                    <a:pt x="614" y="331"/>
                    <a:pt x="613" y="330"/>
                    <a:pt x="612" y="328"/>
                  </a:cubicBezTo>
                  <a:cubicBezTo>
                    <a:pt x="609" y="328"/>
                    <a:pt x="607" y="328"/>
                    <a:pt x="604" y="328"/>
                  </a:cubicBezTo>
                  <a:cubicBezTo>
                    <a:pt x="600" y="328"/>
                    <a:pt x="596" y="329"/>
                    <a:pt x="592" y="328"/>
                  </a:cubicBezTo>
                  <a:cubicBezTo>
                    <a:pt x="590" y="328"/>
                    <a:pt x="588" y="325"/>
                    <a:pt x="586" y="323"/>
                  </a:cubicBezTo>
                  <a:cubicBezTo>
                    <a:pt x="583" y="319"/>
                    <a:pt x="580" y="315"/>
                    <a:pt x="577" y="312"/>
                  </a:cubicBezTo>
                  <a:cubicBezTo>
                    <a:pt x="573" y="306"/>
                    <a:pt x="568" y="301"/>
                    <a:pt x="564" y="295"/>
                  </a:cubicBezTo>
                  <a:cubicBezTo>
                    <a:pt x="562" y="293"/>
                    <a:pt x="562" y="290"/>
                    <a:pt x="561" y="288"/>
                  </a:cubicBezTo>
                  <a:cubicBezTo>
                    <a:pt x="556" y="273"/>
                    <a:pt x="552" y="259"/>
                    <a:pt x="547" y="245"/>
                  </a:cubicBezTo>
                  <a:cubicBezTo>
                    <a:pt x="539" y="219"/>
                    <a:pt x="530" y="192"/>
                    <a:pt x="522" y="166"/>
                  </a:cubicBezTo>
                  <a:cubicBezTo>
                    <a:pt x="521" y="165"/>
                    <a:pt x="521" y="164"/>
                    <a:pt x="522" y="164"/>
                  </a:cubicBezTo>
                  <a:cubicBezTo>
                    <a:pt x="522" y="138"/>
                    <a:pt x="522" y="112"/>
                    <a:pt x="522" y="8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0" name="Google Shape;1390;p125"/>
            <p:cNvSpPr/>
            <p:nvPr/>
          </p:nvSpPr>
          <p:spPr>
            <a:xfrm>
              <a:off x="7302500" y="2133600"/>
              <a:ext cx="931862" cy="1122363"/>
            </a:xfrm>
            <a:custGeom>
              <a:rect b="b" l="l" r="r" t="t"/>
              <a:pathLst>
                <a:path extrusionOk="0" h="880" w="731">
                  <a:moveTo>
                    <a:pt x="471" y="12"/>
                  </a:moveTo>
                  <a:cubicBezTo>
                    <a:pt x="471" y="8"/>
                    <a:pt x="471" y="4"/>
                    <a:pt x="471" y="0"/>
                  </a:cubicBezTo>
                  <a:cubicBezTo>
                    <a:pt x="441" y="15"/>
                    <a:pt x="412" y="30"/>
                    <a:pt x="382" y="44"/>
                  </a:cubicBezTo>
                  <a:cubicBezTo>
                    <a:pt x="379" y="46"/>
                    <a:pt x="375" y="48"/>
                    <a:pt x="372" y="49"/>
                  </a:cubicBezTo>
                  <a:cubicBezTo>
                    <a:pt x="371" y="50"/>
                    <a:pt x="370" y="52"/>
                    <a:pt x="369" y="53"/>
                  </a:cubicBezTo>
                  <a:cubicBezTo>
                    <a:pt x="368" y="54"/>
                    <a:pt x="367" y="56"/>
                    <a:pt x="365" y="58"/>
                  </a:cubicBezTo>
                  <a:cubicBezTo>
                    <a:pt x="365" y="58"/>
                    <a:pt x="364" y="59"/>
                    <a:pt x="364" y="60"/>
                  </a:cubicBezTo>
                  <a:cubicBezTo>
                    <a:pt x="364" y="61"/>
                    <a:pt x="364" y="62"/>
                    <a:pt x="364" y="63"/>
                  </a:cubicBezTo>
                  <a:cubicBezTo>
                    <a:pt x="364" y="65"/>
                    <a:pt x="364" y="67"/>
                    <a:pt x="364" y="69"/>
                  </a:cubicBezTo>
                  <a:cubicBezTo>
                    <a:pt x="364" y="72"/>
                    <a:pt x="363" y="75"/>
                    <a:pt x="364" y="78"/>
                  </a:cubicBezTo>
                  <a:cubicBezTo>
                    <a:pt x="364" y="77"/>
                    <a:pt x="364" y="81"/>
                    <a:pt x="365" y="81"/>
                  </a:cubicBezTo>
                  <a:cubicBezTo>
                    <a:pt x="366" y="84"/>
                    <a:pt x="366" y="87"/>
                    <a:pt x="367" y="89"/>
                  </a:cubicBezTo>
                  <a:cubicBezTo>
                    <a:pt x="373" y="106"/>
                    <a:pt x="378" y="123"/>
                    <a:pt x="384" y="139"/>
                  </a:cubicBezTo>
                  <a:cubicBezTo>
                    <a:pt x="388" y="150"/>
                    <a:pt x="387" y="162"/>
                    <a:pt x="387" y="173"/>
                  </a:cubicBezTo>
                  <a:cubicBezTo>
                    <a:pt x="387" y="178"/>
                    <a:pt x="385" y="180"/>
                    <a:pt x="384" y="184"/>
                  </a:cubicBezTo>
                  <a:cubicBezTo>
                    <a:pt x="380" y="192"/>
                    <a:pt x="376" y="200"/>
                    <a:pt x="372" y="208"/>
                  </a:cubicBezTo>
                  <a:cubicBezTo>
                    <a:pt x="369" y="214"/>
                    <a:pt x="367" y="220"/>
                    <a:pt x="364" y="226"/>
                  </a:cubicBezTo>
                  <a:cubicBezTo>
                    <a:pt x="364" y="227"/>
                    <a:pt x="364" y="227"/>
                    <a:pt x="364" y="228"/>
                  </a:cubicBezTo>
                  <a:cubicBezTo>
                    <a:pt x="364" y="232"/>
                    <a:pt x="364" y="236"/>
                    <a:pt x="364" y="240"/>
                  </a:cubicBezTo>
                  <a:cubicBezTo>
                    <a:pt x="364" y="247"/>
                    <a:pt x="364" y="255"/>
                    <a:pt x="364" y="263"/>
                  </a:cubicBezTo>
                  <a:cubicBezTo>
                    <a:pt x="364" y="264"/>
                    <a:pt x="365" y="266"/>
                    <a:pt x="366" y="267"/>
                  </a:cubicBezTo>
                  <a:cubicBezTo>
                    <a:pt x="367" y="270"/>
                    <a:pt x="370" y="273"/>
                    <a:pt x="371" y="276"/>
                  </a:cubicBezTo>
                  <a:cubicBezTo>
                    <a:pt x="372" y="280"/>
                    <a:pt x="370" y="284"/>
                    <a:pt x="368" y="287"/>
                  </a:cubicBezTo>
                  <a:cubicBezTo>
                    <a:pt x="364" y="295"/>
                    <a:pt x="361" y="302"/>
                    <a:pt x="357" y="309"/>
                  </a:cubicBezTo>
                  <a:cubicBezTo>
                    <a:pt x="351" y="321"/>
                    <a:pt x="345" y="334"/>
                    <a:pt x="339" y="346"/>
                  </a:cubicBezTo>
                  <a:cubicBezTo>
                    <a:pt x="339" y="347"/>
                    <a:pt x="339" y="348"/>
                    <a:pt x="339" y="349"/>
                  </a:cubicBezTo>
                  <a:cubicBezTo>
                    <a:pt x="339" y="353"/>
                    <a:pt x="339" y="357"/>
                    <a:pt x="339" y="360"/>
                  </a:cubicBezTo>
                  <a:cubicBezTo>
                    <a:pt x="339" y="369"/>
                    <a:pt x="339" y="378"/>
                    <a:pt x="339" y="387"/>
                  </a:cubicBezTo>
                  <a:cubicBezTo>
                    <a:pt x="339" y="389"/>
                    <a:pt x="338" y="392"/>
                    <a:pt x="339" y="395"/>
                  </a:cubicBezTo>
                  <a:cubicBezTo>
                    <a:pt x="339" y="395"/>
                    <a:pt x="339" y="395"/>
                    <a:pt x="339" y="395"/>
                  </a:cubicBezTo>
                  <a:cubicBezTo>
                    <a:pt x="339" y="396"/>
                    <a:pt x="340" y="398"/>
                    <a:pt x="340" y="399"/>
                  </a:cubicBezTo>
                  <a:cubicBezTo>
                    <a:pt x="343" y="405"/>
                    <a:pt x="347" y="412"/>
                    <a:pt x="348" y="419"/>
                  </a:cubicBezTo>
                  <a:cubicBezTo>
                    <a:pt x="350" y="425"/>
                    <a:pt x="350" y="433"/>
                    <a:pt x="350" y="440"/>
                  </a:cubicBezTo>
                  <a:cubicBezTo>
                    <a:pt x="351" y="446"/>
                    <a:pt x="347" y="449"/>
                    <a:pt x="344" y="454"/>
                  </a:cubicBezTo>
                  <a:cubicBezTo>
                    <a:pt x="341" y="459"/>
                    <a:pt x="339" y="465"/>
                    <a:pt x="334" y="468"/>
                  </a:cubicBezTo>
                  <a:cubicBezTo>
                    <a:pt x="327" y="470"/>
                    <a:pt x="319" y="473"/>
                    <a:pt x="312" y="475"/>
                  </a:cubicBezTo>
                  <a:cubicBezTo>
                    <a:pt x="302" y="477"/>
                    <a:pt x="290" y="475"/>
                    <a:pt x="280" y="475"/>
                  </a:cubicBezTo>
                  <a:cubicBezTo>
                    <a:pt x="263" y="475"/>
                    <a:pt x="246" y="475"/>
                    <a:pt x="229" y="475"/>
                  </a:cubicBezTo>
                  <a:cubicBezTo>
                    <a:pt x="228" y="475"/>
                    <a:pt x="226" y="476"/>
                    <a:pt x="225" y="475"/>
                  </a:cubicBezTo>
                  <a:cubicBezTo>
                    <a:pt x="222" y="479"/>
                    <a:pt x="217" y="481"/>
                    <a:pt x="214" y="484"/>
                  </a:cubicBezTo>
                  <a:cubicBezTo>
                    <a:pt x="191" y="502"/>
                    <a:pt x="169" y="521"/>
                    <a:pt x="146" y="539"/>
                  </a:cubicBezTo>
                  <a:cubicBezTo>
                    <a:pt x="143" y="541"/>
                    <a:pt x="137" y="539"/>
                    <a:pt x="139" y="535"/>
                  </a:cubicBezTo>
                  <a:cubicBezTo>
                    <a:pt x="140" y="530"/>
                    <a:pt x="142" y="525"/>
                    <a:pt x="144" y="520"/>
                  </a:cubicBezTo>
                  <a:cubicBezTo>
                    <a:pt x="144" y="520"/>
                    <a:pt x="145" y="516"/>
                    <a:pt x="146" y="516"/>
                  </a:cubicBezTo>
                  <a:cubicBezTo>
                    <a:pt x="146" y="514"/>
                    <a:pt x="146" y="512"/>
                    <a:pt x="146" y="509"/>
                  </a:cubicBezTo>
                  <a:cubicBezTo>
                    <a:pt x="146" y="509"/>
                    <a:pt x="146" y="504"/>
                    <a:pt x="146" y="502"/>
                  </a:cubicBezTo>
                  <a:cubicBezTo>
                    <a:pt x="146" y="502"/>
                    <a:pt x="145" y="501"/>
                    <a:pt x="145" y="501"/>
                  </a:cubicBezTo>
                  <a:cubicBezTo>
                    <a:pt x="142" y="498"/>
                    <a:pt x="140" y="495"/>
                    <a:pt x="137" y="493"/>
                  </a:cubicBezTo>
                  <a:cubicBezTo>
                    <a:pt x="130" y="498"/>
                    <a:pt x="122" y="503"/>
                    <a:pt x="115" y="508"/>
                  </a:cubicBezTo>
                  <a:cubicBezTo>
                    <a:pt x="95" y="521"/>
                    <a:pt x="76" y="535"/>
                    <a:pt x="56" y="548"/>
                  </a:cubicBezTo>
                  <a:cubicBezTo>
                    <a:pt x="52" y="551"/>
                    <a:pt x="48" y="555"/>
                    <a:pt x="44" y="555"/>
                  </a:cubicBezTo>
                  <a:cubicBezTo>
                    <a:pt x="39" y="556"/>
                    <a:pt x="32" y="555"/>
                    <a:pt x="27" y="555"/>
                  </a:cubicBezTo>
                  <a:cubicBezTo>
                    <a:pt x="18" y="555"/>
                    <a:pt x="9" y="555"/>
                    <a:pt x="0" y="555"/>
                  </a:cubicBezTo>
                  <a:cubicBezTo>
                    <a:pt x="2" y="562"/>
                    <a:pt x="4" y="568"/>
                    <a:pt x="7" y="575"/>
                  </a:cubicBezTo>
                  <a:cubicBezTo>
                    <a:pt x="16" y="604"/>
                    <a:pt x="25" y="633"/>
                    <a:pt x="35" y="663"/>
                  </a:cubicBezTo>
                  <a:cubicBezTo>
                    <a:pt x="36" y="667"/>
                    <a:pt x="37" y="671"/>
                    <a:pt x="39" y="674"/>
                  </a:cubicBezTo>
                  <a:cubicBezTo>
                    <a:pt x="39" y="675"/>
                    <a:pt x="39" y="675"/>
                    <a:pt x="39" y="676"/>
                  </a:cubicBezTo>
                  <a:cubicBezTo>
                    <a:pt x="40" y="676"/>
                    <a:pt x="40" y="677"/>
                    <a:pt x="40" y="677"/>
                  </a:cubicBezTo>
                  <a:cubicBezTo>
                    <a:pt x="48" y="687"/>
                    <a:pt x="56" y="696"/>
                    <a:pt x="63" y="705"/>
                  </a:cubicBezTo>
                  <a:cubicBezTo>
                    <a:pt x="69" y="705"/>
                    <a:pt x="76" y="705"/>
                    <a:pt x="82" y="705"/>
                  </a:cubicBezTo>
                  <a:cubicBezTo>
                    <a:pt x="87" y="705"/>
                    <a:pt x="90" y="712"/>
                    <a:pt x="93" y="717"/>
                  </a:cubicBezTo>
                  <a:cubicBezTo>
                    <a:pt x="99" y="717"/>
                    <a:pt x="105" y="717"/>
                    <a:pt x="112" y="717"/>
                  </a:cubicBezTo>
                  <a:cubicBezTo>
                    <a:pt x="116" y="717"/>
                    <a:pt x="121" y="717"/>
                    <a:pt x="125" y="717"/>
                  </a:cubicBezTo>
                  <a:cubicBezTo>
                    <a:pt x="127" y="717"/>
                    <a:pt x="130" y="717"/>
                    <a:pt x="132" y="717"/>
                  </a:cubicBezTo>
                  <a:cubicBezTo>
                    <a:pt x="135" y="718"/>
                    <a:pt x="137" y="721"/>
                    <a:pt x="138" y="723"/>
                  </a:cubicBezTo>
                  <a:cubicBezTo>
                    <a:pt x="141" y="726"/>
                    <a:pt x="145" y="729"/>
                    <a:pt x="148" y="732"/>
                  </a:cubicBezTo>
                  <a:cubicBezTo>
                    <a:pt x="151" y="735"/>
                    <a:pt x="152" y="737"/>
                    <a:pt x="154" y="742"/>
                  </a:cubicBezTo>
                  <a:cubicBezTo>
                    <a:pt x="158" y="757"/>
                    <a:pt x="163" y="773"/>
                    <a:pt x="167" y="788"/>
                  </a:cubicBezTo>
                  <a:cubicBezTo>
                    <a:pt x="168" y="791"/>
                    <a:pt x="169" y="794"/>
                    <a:pt x="170" y="796"/>
                  </a:cubicBezTo>
                  <a:cubicBezTo>
                    <a:pt x="170" y="797"/>
                    <a:pt x="170" y="797"/>
                    <a:pt x="170" y="797"/>
                  </a:cubicBezTo>
                  <a:cubicBezTo>
                    <a:pt x="172" y="799"/>
                    <a:pt x="174" y="801"/>
                    <a:pt x="175" y="803"/>
                  </a:cubicBezTo>
                  <a:cubicBezTo>
                    <a:pt x="178" y="806"/>
                    <a:pt x="181" y="810"/>
                    <a:pt x="184" y="813"/>
                  </a:cubicBezTo>
                  <a:cubicBezTo>
                    <a:pt x="187" y="816"/>
                    <a:pt x="190" y="818"/>
                    <a:pt x="192" y="821"/>
                  </a:cubicBezTo>
                  <a:cubicBezTo>
                    <a:pt x="194" y="823"/>
                    <a:pt x="195" y="824"/>
                    <a:pt x="196" y="827"/>
                  </a:cubicBezTo>
                  <a:cubicBezTo>
                    <a:pt x="196" y="833"/>
                    <a:pt x="196" y="840"/>
                    <a:pt x="196" y="846"/>
                  </a:cubicBezTo>
                  <a:cubicBezTo>
                    <a:pt x="196" y="846"/>
                    <a:pt x="196" y="846"/>
                    <a:pt x="196" y="846"/>
                  </a:cubicBezTo>
                  <a:cubicBezTo>
                    <a:pt x="199" y="846"/>
                    <a:pt x="203" y="846"/>
                    <a:pt x="207" y="846"/>
                  </a:cubicBezTo>
                  <a:cubicBezTo>
                    <a:pt x="213" y="847"/>
                    <a:pt x="219" y="850"/>
                    <a:pt x="225" y="852"/>
                  </a:cubicBezTo>
                  <a:cubicBezTo>
                    <a:pt x="229" y="854"/>
                    <a:pt x="233" y="855"/>
                    <a:pt x="238" y="856"/>
                  </a:cubicBezTo>
                  <a:cubicBezTo>
                    <a:pt x="239" y="857"/>
                    <a:pt x="243" y="857"/>
                    <a:pt x="244" y="858"/>
                  </a:cubicBezTo>
                  <a:cubicBezTo>
                    <a:pt x="245" y="858"/>
                    <a:pt x="246" y="858"/>
                    <a:pt x="247" y="858"/>
                  </a:cubicBezTo>
                  <a:cubicBezTo>
                    <a:pt x="250" y="857"/>
                    <a:pt x="254" y="856"/>
                    <a:pt x="258" y="855"/>
                  </a:cubicBezTo>
                  <a:cubicBezTo>
                    <a:pt x="266" y="852"/>
                    <a:pt x="275" y="850"/>
                    <a:pt x="283" y="847"/>
                  </a:cubicBezTo>
                  <a:cubicBezTo>
                    <a:pt x="284" y="847"/>
                    <a:pt x="285" y="847"/>
                    <a:pt x="286" y="847"/>
                  </a:cubicBezTo>
                  <a:cubicBezTo>
                    <a:pt x="286" y="847"/>
                    <a:pt x="286" y="847"/>
                    <a:pt x="286" y="847"/>
                  </a:cubicBezTo>
                  <a:cubicBezTo>
                    <a:pt x="288" y="846"/>
                    <a:pt x="290" y="845"/>
                    <a:pt x="292" y="844"/>
                  </a:cubicBezTo>
                  <a:cubicBezTo>
                    <a:pt x="304" y="837"/>
                    <a:pt x="317" y="830"/>
                    <a:pt x="330" y="823"/>
                  </a:cubicBezTo>
                  <a:cubicBezTo>
                    <a:pt x="330" y="823"/>
                    <a:pt x="330" y="823"/>
                    <a:pt x="330" y="823"/>
                  </a:cubicBezTo>
                  <a:cubicBezTo>
                    <a:pt x="330" y="823"/>
                    <a:pt x="330" y="823"/>
                    <a:pt x="330" y="823"/>
                  </a:cubicBezTo>
                  <a:cubicBezTo>
                    <a:pt x="334" y="819"/>
                    <a:pt x="339" y="816"/>
                    <a:pt x="343" y="813"/>
                  </a:cubicBezTo>
                  <a:cubicBezTo>
                    <a:pt x="347" y="810"/>
                    <a:pt x="351" y="806"/>
                    <a:pt x="355" y="804"/>
                  </a:cubicBezTo>
                  <a:cubicBezTo>
                    <a:pt x="362" y="801"/>
                    <a:pt x="373" y="805"/>
                    <a:pt x="380" y="806"/>
                  </a:cubicBezTo>
                  <a:cubicBezTo>
                    <a:pt x="387" y="807"/>
                    <a:pt x="396" y="806"/>
                    <a:pt x="402" y="811"/>
                  </a:cubicBezTo>
                  <a:cubicBezTo>
                    <a:pt x="410" y="818"/>
                    <a:pt x="417" y="826"/>
                    <a:pt x="426" y="832"/>
                  </a:cubicBezTo>
                  <a:cubicBezTo>
                    <a:pt x="426" y="832"/>
                    <a:pt x="426" y="832"/>
                    <a:pt x="426" y="832"/>
                  </a:cubicBezTo>
                  <a:cubicBezTo>
                    <a:pt x="426" y="832"/>
                    <a:pt x="426" y="832"/>
                    <a:pt x="426" y="832"/>
                  </a:cubicBezTo>
                  <a:cubicBezTo>
                    <a:pt x="428" y="833"/>
                    <a:pt x="429" y="834"/>
                    <a:pt x="431" y="834"/>
                  </a:cubicBezTo>
                  <a:cubicBezTo>
                    <a:pt x="435" y="837"/>
                    <a:pt x="440" y="839"/>
                    <a:pt x="445" y="842"/>
                  </a:cubicBezTo>
                  <a:cubicBezTo>
                    <a:pt x="455" y="847"/>
                    <a:pt x="465" y="852"/>
                    <a:pt x="475" y="857"/>
                  </a:cubicBezTo>
                  <a:cubicBezTo>
                    <a:pt x="476" y="857"/>
                    <a:pt x="476" y="858"/>
                    <a:pt x="476" y="858"/>
                  </a:cubicBezTo>
                  <a:cubicBezTo>
                    <a:pt x="477" y="858"/>
                    <a:pt x="478" y="859"/>
                    <a:pt x="480" y="859"/>
                  </a:cubicBezTo>
                  <a:cubicBezTo>
                    <a:pt x="485" y="861"/>
                    <a:pt x="491" y="863"/>
                    <a:pt x="496" y="865"/>
                  </a:cubicBezTo>
                  <a:cubicBezTo>
                    <a:pt x="503" y="867"/>
                    <a:pt x="509" y="869"/>
                    <a:pt x="515" y="871"/>
                  </a:cubicBezTo>
                  <a:cubicBezTo>
                    <a:pt x="526" y="874"/>
                    <a:pt x="536" y="877"/>
                    <a:pt x="546" y="880"/>
                  </a:cubicBezTo>
                  <a:cubicBezTo>
                    <a:pt x="546" y="853"/>
                    <a:pt x="546" y="827"/>
                    <a:pt x="546" y="801"/>
                  </a:cubicBezTo>
                  <a:cubicBezTo>
                    <a:pt x="546" y="785"/>
                    <a:pt x="546" y="768"/>
                    <a:pt x="546" y="752"/>
                  </a:cubicBezTo>
                  <a:cubicBezTo>
                    <a:pt x="546" y="745"/>
                    <a:pt x="545" y="738"/>
                    <a:pt x="546" y="731"/>
                  </a:cubicBezTo>
                  <a:cubicBezTo>
                    <a:pt x="546" y="726"/>
                    <a:pt x="553" y="720"/>
                    <a:pt x="556" y="716"/>
                  </a:cubicBezTo>
                  <a:cubicBezTo>
                    <a:pt x="564" y="706"/>
                    <a:pt x="572" y="695"/>
                    <a:pt x="580" y="684"/>
                  </a:cubicBezTo>
                  <a:cubicBezTo>
                    <a:pt x="613" y="642"/>
                    <a:pt x="646" y="600"/>
                    <a:pt x="679" y="557"/>
                  </a:cubicBezTo>
                  <a:cubicBezTo>
                    <a:pt x="679" y="548"/>
                    <a:pt x="679" y="538"/>
                    <a:pt x="679" y="528"/>
                  </a:cubicBezTo>
                  <a:cubicBezTo>
                    <a:pt x="679" y="523"/>
                    <a:pt x="679" y="518"/>
                    <a:pt x="679" y="512"/>
                  </a:cubicBezTo>
                  <a:cubicBezTo>
                    <a:pt x="679" y="510"/>
                    <a:pt x="678" y="508"/>
                    <a:pt x="680" y="505"/>
                  </a:cubicBezTo>
                  <a:cubicBezTo>
                    <a:pt x="684" y="500"/>
                    <a:pt x="690" y="494"/>
                    <a:pt x="695" y="489"/>
                  </a:cubicBezTo>
                  <a:cubicBezTo>
                    <a:pt x="707" y="475"/>
                    <a:pt x="719" y="462"/>
                    <a:pt x="731" y="448"/>
                  </a:cubicBezTo>
                  <a:cubicBezTo>
                    <a:pt x="731" y="446"/>
                    <a:pt x="731" y="444"/>
                    <a:pt x="731" y="442"/>
                  </a:cubicBezTo>
                  <a:cubicBezTo>
                    <a:pt x="731" y="441"/>
                    <a:pt x="730" y="439"/>
                    <a:pt x="731" y="437"/>
                  </a:cubicBezTo>
                  <a:cubicBezTo>
                    <a:pt x="731" y="437"/>
                    <a:pt x="731" y="437"/>
                    <a:pt x="731" y="437"/>
                  </a:cubicBezTo>
                  <a:cubicBezTo>
                    <a:pt x="729" y="435"/>
                    <a:pt x="727" y="429"/>
                    <a:pt x="727" y="428"/>
                  </a:cubicBezTo>
                  <a:cubicBezTo>
                    <a:pt x="721" y="417"/>
                    <a:pt x="716" y="406"/>
                    <a:pt x="711" y="395"/>
                  </a:cubicBezTo>
                  <a:cubicBezTo>
                    <a:pt x="709" y="390"/>
                    <a:pt x="705" y="385"/>
                    <a:pt x="705" y="379"/>
                  </a:cubicBezTo>
                  <a:cubicBezTo>
                    <a:pt x="704" y="361"/>
                    <a:pt x="704" y="344"/>
                    <a:pt x="704" y="326"/>
                  </a:cubicBezTo>
                  <a:cubicBezTo>
                    <a:pt x="697" y="326"/>
                    <a:pt x="691" y="326"/>
                    <a:pt x="685" y="326"/>
                  </a:cubicBezTo>
                  <a:cubicBezTo>
                    <a:pt x="685" y="326"/>
                    <a:pt x="682" y="326"/>
                    <a:pt x="681" y="326"/>
                  </a:cubicBezTo>
                  <a:cubicBezTo>
                    <a:pt x="680" y="327"/>
                    <a:pt x="678" y="328"/>
                    <a:pt x="678" y="328"/>
                  </a:cubicBezTo>
                  <a:cubicBezTo>
                    <a:pt x="671" y="331"/>
                    <a:pt x="664" y="335"/>
                    <a:pt x="658" y="338"/>
                  </a:cubicBezTo>
                  <a:cubicBezTo>
                    <a:pt x="640" y="347"/>
                    <a:pt x="622" y="356"/>
                    <a:pt x="604" y="365"/>
                  </a:cubicBezTo>
                  <a:cubicBezTo>
                    <a:pt x="599" y="368"/>
                    <a:pt x="594" y="370"/>
                    <a:pt x="589" y="373"/>
                  </a:cubicBezTo>
                  <a:cubicBezTo>
                    <a:pt x="584" y="375"/>
                    <a:pt x="578" y="374"/>
                    <a:pt x="573" y="373"/>
                  </a:cubicBezTo>
                  <a:cubicBezTo>
                    <a:pt x="569" y="373"/>
                    <a:pt x="567" y="370"/>
                    <a:pt x="564" y="367"/>
                  </a:cubicBezTo>
                  <a:cubicBezTo>
                    <a:pt x="559" y="362"/>
                    <a:pt x="553" y="357"/>
                    <a:pt x="548" y="352"/>
                  </a:cubicBezTo>
                  <a:cubicBezTo>
                    <a:pt x="533" y="338"/>
                    <a:pt x="519" y="324"/>
                    <a:pt x="504" y="310"/>
                  </a:cubicBezTo>
                  <a:cubicBezTo>
                    <a:pt x="499" y="305"/>
                    <a:pt x="494" y="301"/>
                    <a:pt x="489" y="296"/>
                  </a:cubicBezTo>
                  <a:cubicBezTo>
                    <a:pt x="487" y="294"/>
                    <a:pt x="485" y="293"/>
                    <a:pt x="485" y="290"/>
                  </a:cubicBezTo>
                  <a:cubicBezTo>
                    <a:pt x="480" y="274"/>
                    <a:pt x="478" y="257"/>
                    <a:pt x="475" y="240"/>
                  </a:cubicBezTo>
                  <a:cubicBezTo>
                    <a:pt x="474" y="232"/>
                    <a:pt x="472" y="224"/>
                    <a:pt x="471" y="216"/>
                  </a:cubicBezTo>
                  <a:cubicBezTo>
                    <a:pt x="471" y="216"/>
                    <a:pt x="470" y="213"/>
                    <a:pt x="470" y="212"/>
                  </a:cubicBezTo>
                  <a:cubicBezTo>
                    <a:pt x="469" y="211"/>
                    <a:pt x="468" y="210"/>
                    <a:pt x="467" y="209"/>
                  </a:cubicBezTo>
                  <a:cubicBezTo>
                    <a:pt x="460" y="203"/>
                    <a:pt x="453" y="197"/>
                    <a:pt x="446" y="190"/>
                  </a:cubicBezTo>
                  <a:cubicBezTo>
                    <a:pt x="442" y="186"/>
                    <a:pt x="440" y="180"/>
                    <a:pt x="437" y="175"/>
                  </a:cubicBezTo>
                  <a:cubicBezTo>
                    <a:pt x="435" y="171"/>
                    <a:pt x="433" y="168"/>
                    <a:pt x="431" y="164"/>
                  </a:cubicBezTo>
                  <a:cubicBezTo>
                    <a:pt x="430" y="162"/>
                    <a:pt x="431" y="158"/>
                    <a:pt x="431" y="155"/>
                  </a:cubicBezTo>
                  <a:cubicBezTo>
                    <a:pt x="431" y="152"/>
                    <a:pt x="430" y="149"/>
                    <a:pt x="431" y="146"/>
                  </a:cubicBezTo>
                  <a:cubicBezTo>
                    <a:pt x="432" y="145"/>
                    <a:pt x="433" y="143"/>
                    <a:pt x="434" y="142"/>
                  </a:cubicBezTo>
                  <a:cubicBezTo>
                    <a:pt x="442" y="126"/>
                    <a:pt x="451" y="109"/>
                    <a:pt x="460" y="93"/>
                  </a:cubicBezTo>
                  <a:cubicBezTo>
                    <a:pt x="463" y="88"/>
                    <a:pt x="465" y="82"/>
                    <a:pt x="469" y="77"/>
                  </a:cubicBezTo>
                  <a:cubicBezTo>
                    <a:pt x="469" y="77"/>
                    <a:pt x="469" y="77"/>
                    <a:pt x="469" y="77"/>
                  </a:cubicBezTo>
                  <a:cubicBezTo>
                    <a:pt x="469" y="75"/>
                    <a:pt x="469" y="72"/>
                    <a:pt x="469" y="70"/>
                  </a:cubicBezTo>
                  <a:cubicBezTo>
                    <a:pt x="470" y="50"/>
                    <a:pt x="470" y="31"/>
                    <a:pt x="471" y="12"/>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1" name="Google Shape;1391;p125"/>
            <p:cNvSpPr/>
            <p:nvPr/>
          </p:nvSpPr>
          <p:spPr>
            <a:xfrm>
              <a:off x="6808788" y="1770063"/>
              <a:ext cx="1109664" cy="1058862"/>
            </a:xfrm>
            <a:custGeom>
              <a:rect b="b" l="l" r="r" t="t"/>
              <a:pathLst>
                <a:path extrusionOk="0" h="831" w="872">
                  <a:moveTo>
                    <a:pt x="93" y="0"/>
                  </a:moveTo>
                  <a:cubicBezTo>
                    <a:pt x="91" y="2"/>
                    <a:pt x="90" y="4"/>
                    <a:pt x="88" y="5"/>
                  </a:cubicBezTo>
                  <a:cubicBezTo>
                    <a:pt x="59" y="37"/>
                    <a:pt x="29" y="69"/>
                    <a:pt x="0" y="100"/>
                  </a:cubicBezTo>
                  <a:cubicBezTo>
                    <a:pt x="0" y="102"/>
                    <a:pt x="0" y="104"/>
                    <a:pt x="0" y="106"/>
                  </a:cubicBezTo>
                  <a:cubicBezTo>
                    <a:pt x="2" y="110"/>
                    <a:pt x="5" y="114"/>
                    <a:pt x="8" y="117"/>
                  </a:cubicBezTo>
                  <a:cubicBezTo>
                    <a:pt x="12" y="117"/>
                    <a:pt x="15" y="117"/>
                    <a:pt x="19" y="117"/>
                  </a:cubicBezTo>
                  <a:cubicBezTo>
                    <a:pt x="26" y="117"/>
                    <a:pt x="33" y="117"/>
                    <a:pt x="41" y="117"/>
                  </a:cubicBezTo>
                  <a:cubicBezTo>
                    <a:pt x="44" y="117"/>
                    <a:pt x="48" y="116"/>
                    <a:pt x="51" y="119"/>
                  </a:cubicBezTo>
                  <a:cubicBezTo>
                    <a:pt x="55" y="123"/>
                    <a:pt x="58" y="128"/>
                    <a:pt x="62" y="133"/>
                  </a:cubicBezTo>
                  <a:cubicBezTo>
                    <a:pt x="66" y="137"/>
                    <a:pt x="70" y="142"/>
                    <a:pt x="74" y="147"/>
                  </a:cubicBezTo>
                  <a:cubicBezTo>
                    <a:pt x="77" y="151"/>
                    <a:pt x="76" y="156"/>
                    <a:pt x="76" y="161"/>
                  </a:cubicBezTo>
                  <a:cubicBezTo>
                    <a:pt x="76" y="164"/>
                    <a:pt x="76" y="167"/>
                    <a:pt x="75" y="170"/>
                  </a:cubicBezTo>
                  <a:cubicBezTo>
                    <a:pt x="75" y="171"/>
                    <a:pt x="74" y="173"/>
                    <a:pt x="73" y="174"/>
                  </a:cubicBezTo>
                  <a:cubicBezTo>
                    <a:pt x="70" y="181"/>
                    <a:pt x="67" y="187"/>
                    <a:pt x="64" y="193"/>
                  </a:cubicBezTo>
                  <a:cubicBezTo>
                    <a:pt x="63" y="194"/>
                    <a:pt x="63" y="195"/>
                    <a:pt x="62" y="196"/>
                  </a:cubicBezTo>
                  <a:cubicBezTo>
                    <a:pt x="62" y="197"/>
                    <a:pt x="62" y="197"/>
                    <a:pt x="62" y="198"/>
                  </a:cubicBezTo>
                  <a:cubicBezTo>
                    <a:pt x="56" y="223"/>
                    <a:pt x="50" y="248"/>
                    <a:pt x="45" y="272"/>
                  </a:cubicBezTo>
                  <a:cubicBezTo>
                    <a:pt x="42" y="283"/>
                    <a:pt x="40" y="294"/>
                    <a:pt x="37" y="305"/>
                  </a:cubicBezTo>
                  <a:cubicBezTo>
                    <a:pt x="37" y="306"/>
                    <a:pt x="37" y="307"/>
                    <a:pt x="37" y="308"/>
                  </a:cubicBezTo>
                  <a:cubicBezTo>
                    <a:pt x="37" y="312"/>
                    <a:pt x="37" y="315"/>
                    <a:pt x="37" y="319"/>
                  </a:cubicBezTo>
                  <a:cubicBezTo>
                    <a:pt x="37" y="333"/>
                    <a:pt x="37" y="348"/>
                    <a:pt x="37" y="362"/>
                  </a:cubicBezTo>
                  <a:cubicBezTo>
                    <a:pt x="37" y="369"/>
                    <a:pt x="37" y="375"/>
                    <a:pt x="37" y="381"/>
                  </a:cubicBezTo>
                  <a:cubicBezTo>
                    <a:pt x="37" y="383"/>
                    <a:pt x="37" y="385"/>
                    <a:pt x="37" y="386"/>
                  </a:cubicBezTo>
                  <a:cubicBezTo>
                    <a:pt x="37" y="387"/>
                    <a:pt x="37" y="387"/>
                    <a:pt x="37" y="387"/>
                  </a:cubicBezTo>
                  <a:cubicBezTo>
                    <a:pt x="45" y="408"/>
                    <a:pt x="54" y="430"/>
                    <a:pt x="62" y="451"/>
                  </a:cubicBezTo>
                  <a:cubicBezTo>
                    <a:pt x="66" y="462"/>
                    <a:pt x="71" y="473"/>
                    <a:pt x="75" y="484"/>
                  </a:cubicBezTo>
                  <a:cubicBezTo>
                    <a:pt x="76" y="487"/>
                    <a:pt x="77" y="489"/>
                    <a:pt x="77" y="493"/>
                  </a:cubicBezTo>
                  <a:cubicBezTo>
                    <a:pt x="77" y="515"/>
                    <a:pt x="77" y="537"/>
                    <a:pt x="77" y="559"/>
                  </a:cubicBezTo>
                  <a:cubicBezTo>
                    <a:pt x="77" y="603"/>
                    <a:pt x="77" y="648"/>
                    <a:pt x="77" y="693"/>
                  </a:cubicBezTo>
                  <a:cubicBezTo>
                    <a:pt x="84" y="700"/>
                    <a:pt x="91" y="707"/>
                    <a:pt x="98" y="713"/>
                  </a:cubicBezTo>
                  <a:cubicBezTo>
                    <a:pt x="101" y="713"/>
                    <a:pt x="105" y="713"/>
                    <a:pt x="109" y="713"/>
                  </a:cubicBezTo>
                  <a:cubicBezTo>
                    <a:pt x="134" y="713"/>
                    <a:pt x="159" y="713"/>
                    <a:pt x="185" y="712"/>
                  </a:cubicBezTo>
                  <a:cubicBezTo>
                    <a:pt x="185" y="697"/>
                    <a:pt x="185" y="683"/>
                    <a:pt x="185" y="668"/>
                  </a:cubicBezTo>
                  <a:cubicBezTo>
                    <a:pt x="185" y="665"/>
                    <a:pt x="187" y="663"/>
                    <a:pt x="189" y="663"/>
                  </a:cubicBezTo>
                  <a:cubicBezTo>
                    <a:pt x="216" y="663"/>
                    <a:pt x="243" y="663"/>
                    <a:pt x="269" y="662"/>
                  </a:cubicBezTo>
                  <a:cubicBezTo>
                    <a:pt x="276" y="662"/>
                    <a:pt x="282" y="661"/>
                    <a:pt x="287" y="666"/>
                  </a:cubicBezTo>
                  <a:cubicBezTo>
                    <a:pt x="296" y="676"/>
                    <a:pt x="306" y="686"/>
                    <a:pt x="315" y="696"/>
                  </a:cubicBezTo>
                  <a:cubicBezTo>
                    <a:pt x="317" y="697"/>
                    <a:pt x="319" y="699"/>
                    <a:pt x="321" y="701"/>
                  </a:cubicBezTo>
                  <a:cubicBezTo>
                    <a:pt x="321" y="701"/>
                    <a:pt x="321" y="702"/>
                    <a:pt x="321" y="702"/>
                  </a:cubicBezTo>
                  <a:cubicBezTo>
                    <a:pt x="326" y="703"/>
                    <a:pt x="330" y="705"/>
                    <a:pt x="334" y="706"/>
                  </a:cubicBezTo>
                  <a:cubicBezTo>
                    <a:pt x="345" y="710"/>
                    <a:pt x="358" y="712"/>
                    <a:pt x="369" y="717"/>
                  </a:cubicBezTo>
                  <a:cubicBezTo>
                    <a:pt x="373" y="719"/>
                    <a:pt x="375" y="724"/>
                    <a:pt x="378" y="728"/>
                  </a:cubicBezTo>
                  <a:cubicBezTo>
                    <a:pt x="381" y="731"/>
                    <a:pt x="386" y="735"/>
                    <a:pt x="387" y="740"/>
                  </a:cubicBezTo>
                  <a:cubicBezTo>
                    <a:pt x="388" y="748"/>
                    <a:pt x="387" y="757"/>
                    <a:pt x="387" y="765"/>
                  </a:cubicBezTo>
                  <a:cubicBezTo>
                    <a:pt x="387" y="787"/>
                    <a:pt x="387" y="809"/>
                    <a:pt x="387" y="831"/>
                  </a:cubicBezTo>
                  <a:cubicBezTo>
                    <a:pt x="398" y="831"/>
                    <a:pt x="409" y="831"/>
                    <a:pt x="420" y="831"/>
                  </a:cubicBezTo>
                  <a:cubicBezTo>
                    <a:pt x="423" y="831"/>
                    <a:pt x="426" y="831"/>
                    <a:pt x="429" y="831"/>
                  </a:cubicBezTo>
                  <a:cubicBezTo>
                    <a:pt x="430" y="831"/>
                    <a:pt x="430" y="831"/>
                    <a:pt x="431" y="831"/>
                  </a:cubicBezTo>
                  <a:cubicBezTo>
                    <a:pt x="435" y="827"/>
                    <a:pt x="442" y="824"/>
                    <a:pt x="447" y="821"/>
                  </a:cubicBezTo>
                  <a:cubicBezTo>
                    <a:pt x="454" y="816"/>
                    <a:pt x="461" y="811"/>
                    <a:pt x="468" y="806"/>
                  </a:cubicBezTo>
                  <a:cubicBezTo>
                    <a:pt x="487" y="793"/>
                    <a:pt x="505" y="780"/>
                    <a:pt x="524" y="768"/>
                  </a:cubicBezTo>
                  <a:cubicBezTo>
                    <a:pt x="525" y="767"/>
                    <a:pt x="528" y="767"/>
                    <a:pt x="529" y="769"/>
                  </a:cubicBezTo>
                  <a:cubicBezTo>
                    <a:pt x="533" y="773"/>
                    <a:pt x="537" y="777"/>
                    <a:pt x="541" y="781"/>
                  </a:cubicBezTo>
                  <a:cubicBezTo>
                    <a:pt x="544" y="785"/>
                    <a:pt x="543" y="788"/>
                    <a:pt x="543" y="793"/>
                  </a:cubicBezTo>
                  <a:cubicBezTo>
                    <a:pt x="543" y="797"/>
                    <a:pt x="543" y="802"/>
                    <a:pt x="541" y="806"/>
                  </a:cubicBezTo>
                  <a:cubicBezTo>
                    <a:pt x="541" y="806"/>
                    <a:pt x="541" y="807"/>
                    <a:pt x="541" y="807"/>
                  </a:cubicBezTo>
                  <a:cubicBezTo>
                    <a:pt x="562" y="790"/>
                    <a:pt x="584" y="772"/>
                    <a:pt x="605" y="755"/>
                  </a:cubicBezTo>
                  <a:cubicBezTo>
                    <a:pt x="612" y="749"/>
                    <a:pt x="621" y="751"/>
                    <a:pt x="630" y="751"/>
                  </a:cubicBezTo>
                  <a:cubicBezTo>
                    <a:pt x="648" y="751"/>
                    <a:pt x="667" y="751"/>
                    <a:pt x="686" y="751"/>
                  </a:cubicBezTo>
                  <a:cubicBezTo>
                    <a:pt x="689" y="751"/>
                    <a:pt x="692" y="751"/>
                    <a:pt x="695" y="751"/>
                  </a:cubicBezTo>
                  <a:cubicBezTo>
                    <a:pt x="695" y="751"/>
                    <a:pt x="698" y="751"/>
                    <a:pt x="698" y="751"/>
                  </a:cubicBezTo>
                  <a:cubicBezTo>
                    <a:pt x="705" y="750"/>
                    <a:pt x="711" y="746"/>
                    <a:pt x="718" y="744"/>
                  </a:cubicBezTo>
                  <a:cubicBezTo>
                    <a:pt x="719" y="744"/>
                    <a:pt x="719" y="744"/>
                    <a:pt x="719" y="744"/>
                  </a:cubicBezTo>
                  <a:cubicBezTo>
                    <a:pt x="719" y="743"/>
                    <a:pt x="720" y="742"/>
                    <a:pt x="721" y="742"/>
                  </a:cubicBezTo>
                  <a:cubicBezTo>
                    <a:pt x="723" y="738"/>
                    <a:pt x="725" y="734"/>
                    <a:pt x="728" y="730"/>
                  </a:cubicBezTo>
                  <a:cubicBezTo>
                    <a:pt x="728" y="729"/>
                    <a:pt x="729" y="728"/>
                    <a:pt x="730" y="726"/>
                  </a:cubicBezTo>
                  <a:cubicBezTo>
                    <a:pt x="729" y="726"/>
                    <a:pt x="729" y="726"/>
                    <a:pt x="729" y="726"/>
                  </a:cubicBezTo>
                  <a:cubicBezTo>
                    <a:pt x="728" y="722"/>
                    <a:pt x="729" y="718"/>
                    <a:pt x="728" y="714"/>
                  </a:cubicBezTo>
                  <a:cubicBezTo>
                    <a:pt x="728" y="712"/>
                    <a:pt x="728" y="709"/>
                    <a:pt x="728" y="707"/>
                  </a:cubicBezTo>
                  <a:cubicBezTo>
                    <a:pt x="728" y="706"/>
                    <a:pt x="728" y="706"/>
                    <a:pt x="727" y="705"/>
                  </a:cubicBezTo>
                  <a:cubicBezTo>
                    <a:pt x="726" y="702"/>
                    <a:pt x="725" y="699"/>
                    <a:pt x="724" y="696"/>
                  </a:cubicBezTo>
                  <a:cubicBezTo>
                    <a:pt x="721" y="691"/>
                    <a:pt x="718" y="685"/>
                    <a:pt x="718" y="679"/>
                  </a:cubicBezTo>
                  <a:cubicBezTo>
                    <a:pt x="717" y="672"/>
                    <a:pt x="718" y="664"/>
                    <a:pt x="718" y="656"/>
                  </a:cubicBezTo>
                  <a:cubicBezTo>
                    <a:pt x="718" y="648"/>
                    <a:pt x="717" y="640"/>
                    <a:pt x="718" y="632"/>
                  </a:cubicBezTo>
                  <a:cubicBezTo>
                    <a:pt x="718" y="628"/>
                    <a:pt x="719" y="626"/>
                    <a:pt x="721" y="622"/>
                  </a:cubicBezTo>
                  <a:cubicBezTo>
                    <a:pt x="725" y="615"/>
                    <a:pt x="728" y="607"/>
                    <a:pt x="732" y="599"/>
                  </a:cubicBezTo>
                  <a:cubicBezTo>
                    <a:pt x="738" y="587"/>
                    <a:pt x="744" y="576"/>
                    <a:pt x="750" y="564"/>
                  </a:cubicBezTo>
                  <a:cubicBezTo>
                    <a:pt x="747" y="559"/>
                    <a:pt x="743" y="554"/>
                    <a:pt x="743" y="549"/>
                  </a:cubicBezTo>
                  <a:cubicBezTo>
                    <a:pt x="741" y="542"/>
                    <a:pt x="743" y="533"/>
                    <a:pt x="743" y="526"/>
                  </a:cubicBezTo>
                  <a:cubicBezTo>
                    <a:pt x="743" y="520"/>
                    <a:pt x="741" y="513"/>
                    <a:pt x="743" y="507"/>
                  </a:cubicBezTo>
                  <a:cubicBezTo>
                    <a:pt x="745" y="502"/>
                    <a:pt x="749" y="496"/>
                    <a:pt x="751" y="490"/>
                  </a:cubicBezTo>
                  <a:cubicBezTo>
                    <a:pt x="755" y="483"/>
                    <a:pt x="759" y="475"/>
                    <a:pt x="762" y="467"/>
                  </a:cubicBezTo>
                  <a:cubicBezTo>
                    <a:pt x="763" y="465"/>
                    <a:pt x="764" y="463"/>
                    <a:pt x="766" y="461"/>
                  </a:cubicBezTo>
                  <a:cubicBezTo>
                    <a:pt x="766" y="460"/>
                    <a:pt x="766" y="459"/>
                    <a:pt x="766" y="458"/>
                  </a:cubicBezTo>
                  <a:cubicBezTo>
                    <a:pt x="766" y="450"/>
                    <a:pt x="765" y="443"/>
                    <a:pt x="766" y="435"/>
                  </a:cubicBezTo>
                  <a:cubicBezTo>
                    <a:pt x="766" y="434"/>
                    <a:pt x="766" y="434"/>
                    <a:pt x="766" y="434"/>
                  </a:cubicBezTo>
                  <a:cubicBezTo>
                    <a:pt x="766" y="433"/>
                    <a:pt x="765" y="433"/>
                    <a:pt x="765" y="433"/>
                  </a:cubicBezTo>
                  <a:cubicBezTo>
                    <a:pt x="765" y="431"/>
                    <a:pt x="764" y="429"/>
                    <a:pt x="763" y="427"/>
                  </a:cubicBezTo>
                  <a:cubicBezTo>
                    <a:pt x="758" y="411"/>
                    <a:pt x="753" y="395"/>
                    <a:pt x="747" y="379"/>
                  </a:cubicBezTo>
                  <a:cubicBezTo>
                    <a:pt x="746" y="375"/>
                    <a:pt x="744" y="370"/>
                    <a:pt x="743" y="365"/>
                  </a:cubicBezTo>
                  <a:cubicBezTo>
                    <a:pt x="742" y="360"/>
                    <a:pt x="743" y="354"/>
                    <a:pt x="743" y="348"/>
                  </a:cubicBezTo>
                  <a:cubicBezTo>
                    <a:pt x="743" y="341"/>
                    <a:pt x="745" y="339"/>
                    <a:pt x="749" y="334"/>
                  </a:cubicBezTo>
                  <a:cubicBezTo>
                    <a:pt x="751" y="331"/>
                    <a:pt x="753" y="328"/>
                    <a:pt x="757" y="326"/>
                  </a:cubicBezTo>
                  <a:cubicBezTo>
                    <a:pt x="767" y="320"/>
                    <a:pt x="779" y="315"/>
                    <a:pt x="790" y="309"/>
                  </a:cubicBezTo>
                  <a:cubicBezTo>
                    <a:pt x="813" y="298"/>
                    <a:pt x="837" y="286"/>
                    <a:pt x="861" y="274"/>
                  </a:cubicBezTo>
                  <a:cubicBezTo>
                    <a:pt x="862" y="270"/>
                    <a:pt x="866" y="266"/>
                    <a:pt x="868" y="263"/>
                  </a:cubicBezTo>
                  <a:cubicBezTo>
                    <a:pt x="869" y="260"/>
                    <a:pt x="870" y="258"/>
                    <a:pt x="871" y="256"/>
                  </a:cubicBezTo>
                  <a:cubicBezTo>
                    <a:pt x="871" y="256"/>
                    <a:pt x="871" y="256"/>
                    <a:pt x="872" y="256"/>
                  </a:cubicBezTo>
                  <a:cubicBezTo>
                    <a:pt x="871" y="254"/>
                    <a:pt x="871" y="252"/>
                    <a:pt x="871" y="252"/>
                  </a:cubicBezTo>
                  <a:cubicBezTo>
                    <a:pt x="871" y="245"/>
                    <a:pt x="871" y="237"/>
                    <a:pt x="871" y="229"/>
                  </a:cubicBezTo>
                  <a:cubicBezTo>
                    <a:pt x="871" y="211"/>
                    <a:pt x="871" y="193"/>
                    <a:pt x="871" y="175"/>
                  </a:cubicBezTo>
                  <a:cubicBezTo>
                    <a:pt x="871" y="175"/>
                    <a:pt x="870" y="174"/>
                    <a:pt x="871" y="173"/>
                  </a:cubicBezTo>
                  <a:cubicBezTo>
                    <a:pt x="870" y="172"/>
                    <a:pt x="870" y="172"/>
                    <a:pt x="870" y="172"/>
                  </a:cubicBezTo>
                  <a:cubicBezTo>
                    <a:pt x="868" y="168"/>
                    <a:pt x="865" y="163"/>
                    <a:pt x="863" y="159"/>
                  </a:cubicBezTo>
                  <a:cubicBezTo>
                    <a:pt x="853" y="143"/>
                    <a:pt x="844" y="127"/>
                    <a:pt x="835" y="111"/>
                  </a:cubicBezTo>
                  <a:cubicBezTo>
                    <a:pt x="821" y="87"/>
                    <a:pt x="807" y="62"/>
                    <a:pt x="793" y="38"/>
                  </a:cubicBezTo>
                  <a:cubicBezTo>
                    <a:pt x="789" y="38"/>
                    <a:pt x="786" y="38"/>
                    <a:pt x="782" y="38"/>
                  </a:cubicBezTo>
                  <a:cubicBezTo>
                    <a:pt x="760" y="39"/>
                    <a:pt x="742" y="50"/>
                    <a:pt x="728" y="66"/>
                  </a:cubicBezTo>
                  <a:cubicBezTo>
                    <a:pt x="719" y="77"/>
                    <a:pt x="713" y="93"/>
                    <a:pt x="702" y="102"/>
                  </a:cubicBezTo>
                  <a:cubicBezTo>
                    <a:pt x="694" y="109"/>
                    <a:pt x="686" y="111"/>
                    <a:pt x="676" y="112"/>
                  </a:cubicBezTo>
                  <a:cubicBezTo>
                    <a:pt x="662" y="114"/>
                    <a:pt x="641" y="108"/>
                    <a:pt x="629" y="114"/>
                  </a:cubicBezTo>
                  <a:cubicBezTo>
                    <a:pt x="622" y="117"/>
                    <a:pt x="614" y="130"/>
                    <a:pt x="607" y="135"/>
                  </a:cubicBezTo>
                  <a:cubicBezTo>
                    <a:pt x="599" y="141"/>
                    <a:pt x="589" y="147"/>
                    <a:pt x="579" y="149"/>
                  </a:cubicBezTo>
                  <a:cubicBezTo>
                    <a:pt x="569" y="152"/>
                    <a:pt x="566" y="149"/>
                    <a:pt x="557" y="145"/>
                  </a:cubicBezTo>
                  <a:cubicBezTo>
                    <a:pt x="551" y="142"/>
                    <a:pt x="548" y="117"/>
                    <a:pt x="533" y="137"/>
                  </a:cubicBezTo>
                  <a:cubicBezTo>
                    <a:pt x="531" y="140"/>
                    <a:pt x="532" y="149"/>
                    <a:pt x="532" y="152"/>
                  </a:cubicBezTo>
                  <a:cubicBezTo>
                    <a:pt x="533" y="166"/>
                    <a:pt x="538" y="181"/>
                    <a:pt x="535" y="195"/>
                  </a:cubicBezTo>
                  <a:cubicBezTo>
                    <a:pt x="530" y="216"/>
                    <a:pt x="505" y="226"/>
                    <a:pt x="486" y="228"/>
                  </a:cubicBezTo>
                  <a:cubicBezTo>
                    <a:pt x="477" y="229"/>
                    <a:pt x="472" y="229"/>
                    <a:pt x="464" y="226"/>
                  </a:cubicBezTo>
                  <a:cubicBezTo>
                    <a:pt x="460" y="224"/>
                    <a:pt x="455" y="219"/>
                    <a:pt x="451" y="216"/>
                  </a:cubicBezTo>
                  <a:cubicBezTo>
                    <a:pt x="438" y="209"/>
                    <a:pt x="427" y="210"/>
                    <a:pt x="413" y="216"/>
                  </a:cubicBezTo>
                  <a:cubicBezTo>
                    <a:pt x="391" y="227"/>
                    <a:pt x="368" y="233"/>
                    <a:pt x="344" y="225"/>
                  </a:cubicBezTo>
                  <a:cubicBezTo>
                    <a:pt x="328" y="219"/>
                    <a:pt x="313" y="210"/>
                    <a:pt x="298" y="204"/>
                  </a:cubicBezTo>
                  <a:cubicBezTo>
                    <a:pt x="290" y="200"/>
                    <a:pt x="281" y="198"/>
                    <a:pt x="275" y="192"/>
                  </a:cubicBezTo>
                  <a:cubicBezTo>
                    <a:pt x="266" y="183"/>
                    <a:pt x="265" y="175"/>
                    <a:pt x="251" y="167"/>
                  </a:cubicBezTo>
                  <a:cubicBezTo>
                    <a:pt x="246" y="164"/>
                    <a:pt x="236" y="162"/>
                    <a:pt x="230" y="158"/>
                  </a:cubicBezTo>
                  <a:cubicBezTo>
                    <a:pt x="217" y="152"/>
                    <a:pt x="205" y="143"/>
                    <a:pt x="195" y="133"/>
                  </a:cubicBezTo>
                  <a:cubicBezTo>
                    <a:pt x="175" y="115"/>
                    <a:pt x="161" y="94"/>
                    <a:pt x="146" y="73"/>
                  </a:cubicBezTo>
                  <a:cubicBezTo>
                    <a:pt x="134" y="55"/>
                    <a:pt x="120" y="38"/>
                    <a:pt x="106" y="22"/>
                  </a:cubicBezTo>
                  <a:cubicBezTo>
                    <a:pt x="101" y="16"/>
                    <a:pt x="96" y="10"/>
                    <a:pt x="94" y="3"/>
                  </a:cubicBezTo>
                  <a:cubicBezTo>
                    <a:pt x="93" y="2"/>
                    <a:pt x="93" y="1"/>
                    <a:pt x="93" y="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2" name="Google Shape;1392;p125"/>
            <p:cNvSpPr/>
            <p:nvPr/>
          </p:nvSpPr>
          <p:spPr>
            <a:xfrm>
              <a:off x="6261100" y="1563688"/>
              <a:ext cx="693739" cy="1181100"/>
            </a:xfrm>
            <a:custGeom>
              <a:rect b="b" l="l" r="r" t="t"/>
              <a:pathLst>
                <a:path extrusionOk="0" h="927" w="545">
                  <a:moveTo>
                    <a:pt x="211" y="87"/>
                  </a:moveTo>
                  <a:cubicBezTo>
                    <a:pt x="211" y="88"/>
                    <a:pt x="211" y="88"/>
                    <a:pt x="211" y="88"/>
                  </a:cubicBezTo>
                  <a:cubicBezTo>
                    <a:pt x="212" y="90"/>
                    <a:pt x="212" y="92"/>
                    <a:pt x="212" y="93"/>
                  </a:cubicBezTo>
                  <a:cubicBezTo>
                    <a:pt x="214" y="96"/>
                    <a:pt x="215" y="100"/>
                    <a:pt x="216" y="103"/>
                  </a:cubicBezTo>
                  <a:cubicBezTo>
                    <a:pt x="219" y="109"/>
                    <a:pt x="221" y="116"/>
                    <a:pt x="224" y="122"/>
                  </a:cubicBezTo>
                  <a:cubicBezTo>
                    <a:pt x="225" y="125"/>
                    <a:pt x="226" y="127"/>
                    <a:pt x="227" y="130"/>
                  </a:cubicBezTo>
                  <a:cubicBezTo>
                    <a:pt x="228" y="142"/>
                    <a:pt x="230" y="153"/>
                    <a:pt x="231" y="165"/>
                  </a:cubicBezTo>
                  <a:cubicBezTo>
                    <a:pt x="232" y="174"/>
                    <a:pt x="232" y="183"/>
                    <a:pt x="232" y="192"/>
                  </a:cubicBezTo>
                  <a:cubicBezTo>
                    <a:pt x="232" y="196"/>
                    <a:pt x="233" y="201"/>
                    <a:pt x="232" y="205"/>
                  </a:cubicBezTo>
                  <a:cubicBezTo>
                    <a:pt x="232" y="208"/>
                    <a:pt x="230" y="212"/>
                    <a:pt x="228" y="215"/>
                  </a:cubicBezTo>
                  <a:cubicBezTo>
                    <a:pt x="223" y="227"/>
                    <a:pt x="217" y="239"/>
                    <a:pt x="212" y="251"/>
                  </a:cubicBezTo>
                  <a:cubicBezTo>
                    <a:pt x="211" y="254"/>
                    <a:pt x="210" y="257"/>
                    <a:pt x="208" y="260"/>
                  </a:cubicBezTo>
                  <a:cubicBezTo>
                    <a:pt x="207" y="262"/>
                    <a:pt x="204" y="264"/>
                    <a:pt x="203" y="265"/>
                  </a:cubicBezTo>
                  <a:cubicBezTo>
                    <a:pt x="188" y="280"/>
                    <a:pt x="173" y="296"/>
                    <a:pt x="158" y="311"/>
                  </a:cubicBezTo>
                  <a:cubicBezTo>
                    <a:pt x="158" y="327"/>
                    <a:pt x="158" y="343"/>
                    <a:pt x="158" y="360"/>
                  </a:cubicBezTo>
                  <a:cubicBezTo>
                    <a:pt x="158" y="362"/>
                    <a:pt x="159" y="365"/>
                    <a:pt x="159" y="367"/>
                  </a:cubicBezTo>
                  <a:cubicBezTo>
                    <a:pt x="159" y="368"/>
                    <a:pt x="159" y="369"/>
                    <a:pt x="160" y="369"/>
                  </a:cubicBezTo>
                  <a:cubicBezTo>
                    <a:pt x="164" y="377"/>
                    <a:pt x="169" y="384"/>
                    <a:pt x="174" y="392"/>
                  </a:cubicBezTo>
                  <a:cubicBezTo>
                    <a:pt x="175" y="394"/>
                    <a:pt x="177" y="396"/>
                    <a:pt x="178" y="398"/>
                  </a:cubicBezTo>
                  <a:cubicBezTo>
                    <a:pt x="179" y="402"/>
                    <a:pt x="177" y="405"/>
                    <a:pt x="176" y="408"/>
                  </a:cubicBezTo>
                  <a:cubicBezTo>
                    <a:pt x="174" y="413"/>
                    <a:pt x="172" y="419"/>
                    <a:pt x="168" y="423"/>
                  </a:cubicBezTo>
                  <a:cubicBezTo>
                    <a:pt x="148" y="443"/>
                    <a:pt x="126" y="461"/>
                    <a:pt x="106" y="481"/>
                  </a:cubicBezTo>
                  <a:cubicBezTo>
                    <a:pt x="106" y="488"/>
                    <a:pt x="106" y="495"/>
                    <a:pt x="106" y="502"/>
                  </a:cubicBezTo>
                  <a:cubicBezTo>
                    <a:pt x="106" y="505"/>
                    <a:pt x="106" y="508"/>
                    <a:pt x="103" y="511"/>
                  </a:cubicBezTo>
                  <a:cubicBezTo>
                    <a:pt x="101" y="513"/>
                    <a:pt x="97" y="515"/>
                    <a:pt x="94" y="517"/>
                  </a:cubicBezTo>
                  <a:cubicBezTo>
                    <a:pt x="94" y="518"/>
                    <a:pt x="94" y="518"/>
                    <a:pt x="93" y="518"/>
                  </a:cubicBezTo>
                  <a:cubicBezTo>
                    <a:pt x="93" y="518"/>
                    <a:pt x="93" y="518"/>
                    <a:pt x="93" y="519"/>
                  </a:cubicBezTo>
                  <a:cubicBezTo>
                    <a:pt x="92" y="519"/>
                    <a:pt x="92" y="520"/>
                    <a:pt x="91" y="521"/>
                  </a:cubicBezTo>
                  <a:cubicBezTo>
                    <a:pt x="88" y="524"/>
                    <a:pt x="85" y="526"/>
                    <a:pt x="82" y="529"/>
                  </a:cubicBezTo>
                  <a:cubicBezTo>
                    <a:pt x="78" y="534"/>
                    <a:pt x="73" y="539"/>
                    <a:pt x="69" y="543"/>
                  </a:cubicBezTo>
                  <a:cubicBezTo>
                    <a:pt x="69" y="548"/>
                    <a:pt x="70" y="553"/>
                    <a:pt x="71" y="558"/>
                  </a:cubicBezTo>
                  <a:cubicBezTo>
                    <a:pt x="71" y="564"/>
                    <a:pt x="74" y="571"/>
                    <a:pt x="72" y="577"/>
                  </a:cubicBezTo>
                  <a:cubicBezTo>
                    <a:pt x="71" y="583"/>
                    <a:pt x="67" y="589"/>
                    <a:pt x="64" y="595"/>
                  </a:cubicBezTo>
                  <a:cubicBezTo>
                    <a:pt x="62" y="597"/>
                    <a:pt x="61" y="600"/>
                    <a:pt x="59" y="602"/>
                  </a:cubicBezTo>
                  <a:cubicBezTo>
                    <a:pt x="53" y="609"/>
                    <a:pt x="47" y="615"/>
                    <a:pt x="41" y="622"/>
                  </a:cubicBezTo>
                  <a:cubicBezTo>
                    <a:pt x="27" y="636"/>
                    <a:pt x="13" y="651"/>
                    <a:pt x="0" y="665"/>
                  </a:cubicBezTo>
                  <a:cubicBezTo>
                    <a:pt x="0" y="676"/>
                    <a:pt x="0" y="687"/>
                    <a:pt x="0" y="698"/>
                  </a:cubicBezTo>
                  <a:cubicBezTo>
                    <a:pt x="6" y="705"/>
                    <a:pt x="12" y="712"/>
                    <a:pt x="19" y="719"/>
                  </a:cubicBezTo>
                  <a:cubicBezTo>
                    <a:pt x="42" y="739"/>
                    <a:pt x="64" y="759"/>
                    <a:pt x="86" y="779"/>
                  </a:cubicBezTo>
                  <a:cubicBezTo>
                    <a:pt x="87" y="781"/>
                    <a:pt x="88" y="782"/>
                    <a:pt x="90" y="784"/>
                  </a:cubicBezTo>
                  <a:cubicBezTo>
                    <a:pt x="93" y="790"/>
                    <a:pt x="96" y="796"/>
                    <a:pt x="100" y="802"/>
                  </a:cubicBezTo>
                  <a:cubicBezTo>
                    <a:pt x="106" y="813"/>
                    <a:pt x="112" y="824"/>
                    <a:pt x="118" y="834"/>
                  </a:cubicBezTo>
                  <a:cubicBezTo>
                    <a:pt x="133" y="834"/>
                    <a:pt x="148" y="834"/>
                    <a:pt x="164" y="834"/>
                  </a:cubicBezTo>
                  <a:cubicBezTo>
                    <a:pt x="173" y="834"/>
                    <a:pt x="183" y="834"/>
                    <a:pt x="193" y="834"/>
                  </a:cubicBezTo>
                  <a:cubicBezTo>
                    <a:pt x="198" y="834"/>
                    <a:pt x="204" y="834"/>
                    <a:pt x="209" y="834"/>
                  </a:cubicBezTo>
                  <a:cubicBezTo>
                    <a:pt x="214" y="835"/>
                    <a:pt x="217" y="839"/>
                    <a:pt x="220" y="842"/>
                  </a:cubicBezTo>
                  <a:cubicBezTo>
                    <a:pt x="227" y="849"/>
                    <a:pt x="234" y="857"/>
                    <a:pt x="241" y="864"/>
                  </a:cubicBezTo>
                  <a:cubicBezTo>
                    <a:pt x="246" y="868"/>
                    <a:pt x="250" y="872"/>
                    <a:pt x="254" y="877"/>
                  </a:cubicBezTo>
                  <a:cubicBezTo>
                    <a:pt x="259" y="883"/>
                    <a:pt x="264" y="890"/>
                    <a:pt x="269" y="896"/>
                  </a:cubicBezTo>
                  <a:cubicBezTo>
                    <a:pt x="272" y="901"/>
                    <a:pt x="274" y="906"/>
                    <a:pt x="276" y="911"/>
                  </a:cubicBezTo>
                  <a:cubicBezTo>
                    <a:pt x="279" y="917"/>
                    <a:pt x="281" y="922"/>
                    <a:pt x="283" y="927"/>
                  </a:cubicBezTo>
                  <a:cubicBezTo>
                    <a:pt x="288" y="925"/>
                    <a:pt x="293" y="922"/>
                    <a:pt x="298" y="920"/>
                  </a:cubicBezTo>
                  <a:cubicBezTo>
                    <a:pt x="303" y="918"/>
                    <a:pt x="307" y="914"/>
                    <a:pt x="312" y="914"/>
                  </a:cubicBezTo>
                  <a:cubicBezTo>
                    <a:pt x="321" y="914"/>
                    <a:pt x="329" y="915"/>
                    <a:pt x="338" y="915"/>
                  </a:cubicBezTo>
                  <a:cubicBezTo>
                    <a:pt x="344" y="915"/>
                    <a:pt x="347" y="915"/>
                    <a:pt x="352" y="918"/>
                  </a:cubicBezTo>
                  <a:cubicBezTo>
                    <a:pt x="356" y="920"/>
                    <a:pt x="360" y="923"/>
                    <a:pt x="364" y="925"/>
                  </a:cubicBezTo>
                  <a:cubicBezTo>
                    <a:pt x="365" y="925"/>
                    <a:pt x="366" y="926"/>
                    <a:pt x="368" y="927"/>
                  </a:cubicBezTo>
                  <a:cubicBezTo>
                    <a:pt x="368" y="927"/>
                    <a:pt x="368" y="927"/>
                    <a:pt x="368" y="927"/>
                  </a:cubicBezTo>
                  <a:cubicBezTo>
                    <a:pt x="372" y="927"/>
                    <a:pt x="375" y="927"/>
                    <a:pt x="378" y="927"/>
                  </a:cubicBezTo>
                  <a:cubicBezTo>
                    <a:pt x="395" y="927"/>
                    <a:pt x="411" y="927"/>
                    <a:pt x="428" y="927"/>
                  </a:cubicBezTo>
                  <a:cubicBezTo>
                    <a:pt x="433" y="927"/>
                    <a:pt x="439" y="926"/>
                    <a:pt x="444" y="927"/>
                  </a:cubicBezTo>
                  <a:cubicBezTo>
                    <a:pt x="444" y="927"/>
                    <a:pt x="445" y="927"/>
                    <a:pt x="445" y="927"/>
                  </a:cubicBezTo>
                  <a:cubicBezTo>
                    <a:pt x="446" y="927"/>
                    <a:pt x="447" y="926"/>
                    <a:pt x="448" y="925"/>
                  </a:cubicBezTo>
                  <a:cubicBezTo>
                    <a:pt x="460" y="918"/>
                    <a:pt x="472" y="910"/>
                    <a:pt x="484" y="902"/>
                  </a:cubicBezTo>
                  <a:cubicBezTo>
                    <a:pt x="495" y="894"/>
                    <a:pt x="507" y="887"/>
                    <a:pt x="519" y="879"/>
                  </a:cubicBezTo>
                  <a:cubicBezTo>
                    <a:pt x="517" y="877"/>
                    <a:pt x="515" y="876"/>
                    <a:pt x="514" y="874"/>
                  </a:cubicBezTo>
                  <a:cubicBezTo>
                    <a:pt x="509" y="870"/>
                    <a:pt x="505" y="866"/>
                    <a:pt x="500" y="861"/>
                  </a:cubicBezTo>
                  <a:cubicBezTo>
                    <a:pt x="499" y="860"/>
                    <a:pt x="498" y="858"/>
                    <a:pt x="498" y="856"/>
                  </a:cubicBezTo>
                  <a:cubicBezTo>
                    <a:pt x="497" y="850"/>
                    <a:pt x="498" y="845"/>
                    <a:pt x="498" y="839"/>
                  </a:cubicBezTo>
                  <a:cubicBezTo>
                    <a:pt x="498" y="815"/>
                    <a:pt x="498" y="791"/>
                    <a:pt x="498" y="766"/>
                  </a:cubicBezTo>
                  <a:cubicBezTo>
                    <a:pt x="498" y="739"/>
                    <a:pt x="498" y="712"/>
                    <a:pt x="498" y="685"/>
                  </a:cubicBezTo>
                  <a:cubicBezTo>
                    <a:pt x="498" y="676"/>
                    <a:pt x="498" y="667"/>
                    <a:pt x="498" y="658"/>
                  </a:cubicBezTo>
                  <a:cubicBezTo>
                    <a:pt x="498" y="656"/>
                    <a:pt x="497" y="654"/>
                    <a:pt x="498" y="652"/>
                  </a:cubicBezTo>
                  <a:cubicBezTo>
                    <a:pt x="498" y="652"/>
                    <a:pt x="498" y="652"/>
                    <a:pt x="498" y="651"/>
                  </a:cubicBezTo>
                  <a:cubicBezTo>
                    <a:pt x="498" y="651"/>
                    <a:pt x="497" y="651"/>
                    <a:pt x="497" y="651"/>
                  </a:cubicBezTo>
                  <a:cubicBezTo>
                    <a:pt x="496" y="649"/>
                    <a:pt x="495" y="646"/>
                    <a:pt x="494" y="643"/>
                  </a:cubicBezTo>
                  <a:cubicBezTo>
                    <a:pt x="492" y="638"/>
                    <a:pt x="490" y="633"/>
                    <a:pt x="488" y="628"/>
                  </a:cubicBezTo>
                  <a:cubicBezTo>
                    <a:pt x="483" y="615"/>
                    <a:pt x="478" y="602"/>
                    <a:pt x="473" y="589"/>
                  </a:cubicBezTo>
                  <a:cubicBezTo>
                    <a:pt x="469" y="578"/>
                    <a:pt x="464" y="568"/>
                    <a:pt x="460" y="557"/>
                  </a:cubicBezTo>
                  <a:cubicBezTo>
                    <a:pt x="458" y="553"/>
                    <a:pt x="458" y="550"/>
                    <a:pt x="458" y="545"/>
                  </a:cubicBezTo>
                  <a:cubicBezTo>
                    <a:pt x="458" y="521"/>
                    <a:pt x="458" y="497"/>
                    <a:pt x="458" y="473"/>
                  </a:cubicBezTo>
                  <a:cubicBezTo>
                    <a:pt x="458" y="469"/>
                    <a:pt x="458" y="465"/>
                    <a:pt x="459" y="461"/>
                  </a:cubicBezTo>
                  <a:cubicBezTo>
                    <a:pt x="462" y="450"/>
                    <a:pt x="465" y="439"/>
                    <a:pt x="467" y="427"/>
                  </a:cubicBezTo>
                  <a:cubicBezTo>
                    <a:pt x="472" y="404"/>
                    <a:pt x="478" y="381"/>
                    <a:pt x="483" y="358"/>
                  </a:cubicBezTo>
                  <a:cubicBezTo>
                    <a:pt x="485" y="351"/>
                    <a:pt x="489" y="344"/>
                    <a:pt x="492" y="338"/>
                  </a:cubicBezTo>
                  <a:cubicBezTo>
                    <a:pt x="494" y="335"/>
                    <a:pt x="495" y="333"/>
                    <a:pt x="496" y="330"/>
                  </a:cubicBezTo>
                  <a:cubicBezTo>
                    <a:pt x="496" y="330"/>
                    <a:pt x="496" y="330"/>
                    <a:pt x="497" y="330"/>
                  </a:cubicBezTo>
                  <a:cubicBezTo>
                    <a:pt x="497" y="329"/>
                    <a:pt x="497" y="329"/>
                    <a:pt x="497" y="329"/>
                  </a:cubicBezTo>
                  <a:cubicBezTo>
                    <a:pt x="496" y="324"/>
                    <a:pt x="496" y="319"/>
                    <a:pt x="497" y="314"/>
                  </a:cubicBezTo>
                  <a:cubicBezTo>
                    <a:pt x="489" y="306"/>
                    <a:pt x="482" y="297"/>
                    <a:pt x="475" y="288"/>
                  </a:cubicBezTo>
                  <a:cubicBezTo>
                    <a:pt x="467" y="288"/>
                    <a:pt x="458" y="288"/>
                    <a:pt x="450" y="288"/>
                  </a:cubicBezTo>
                  <a:cubicBezTo>
                    <a:pt x="446" y="288"/>
                    <a:pt x="441" y="288"/>
                    <a:pt x="437" y="288"/>
                  </a:cubicBezTo>
                  <a:cubicBezTo>
                    <a:pt x="433" y="288"/>
                    <a:pt x="432" y="286"/>
                    <a:pt x="430" y="283"/>
                  </a:cubicBezTo>
                  <a:cubicBezTo>
                    <a:pt x="427" y="280"/>
                    <a:pt x="424" y="276"/>
                    <a:pt x="422" y="273"/>
                  </a:cubicBezTo>
                  <a:cubicBezTo>
                    <a:pt x="420" y="270"/>
                    <a:pt x="420" y="265"/>
                    <a:pt x="421" y="261"/>
                  </a:cubicBezTo>
                  <a:cubicBezTo>
                    <a:pt x="421" y="258"/>
                    <a:pt x="424" y="255"/>
                    <a:pt x="426" y="253"/>
                  </a:cubicBezTo>
                  <a:cubicBezTo>
                    <a:pt x="438" y="240"/>
                    <a:pt x="449" y="228"/>
                    <a:pt x="461" y="216"/>
                  </a:cubicBezTo>
                  <a:cubicBezTo>
                    <a:pt x="481" y="194"/>
                    <a:pt x="502" y="172"/>
                    <a:pt x="523" y="149"/>
                  </a:cubicBezTo>
                  <a:cubicBezTo>
                    <a:pt x="526" y="128"/>
                    <a:pt x="545" y="111"/>
                    <a:pt x="527" y="87"/>
                  </a:cubicBezTo>
                  <a:cubicBezTo>
                    <a:pt x="513" y="69"/>
                    <a:pt x="511" y="53"/>
                    <a:pt x="484" y="50"/>
                  </a:cubicBezTo>
                  <a:cubicBezTo>
                    <a:pt x="466" y="47"/>
                    <a:pt x="447" y="53"/>
                    <a:pt x="430" y="53"/>
                  </a:cubicBezTo>
                  <a:cubicBezTo>
                    <a:pt x="403" y="54"/>
                    <a:pt x="386" y="52"/>
                    <a:pt x="363" y="36"/>
                  </a:cubicBezTo>
                  <a:cubicBezTo>
                    <a:pt x="350" y="27"/>
                    <a:pt x="334" y="11"/>
                    <a:pt x="319" y="6"/>
                  </a:cubicBezTo>
                  <a:cubicBezTo>
                    <a:pt x="301" y="0"/>
                    <a:pt x="295" y="23"/>
                    <a:pt x="288" y="36"/>
                  </a:cubicBezTo>
                  <a:cubicBezTo>
                    <a:pt x="281" y="49"/>
                    <a:pt x="274" y="56"/>
                    <a:pt x="259" y="58"/>
                  </a:cubicBezTo>
                  <a:cubicBezTo>
                    <a:pt x="245" y="60"/>
                    <a:pt x="231" y="57"/>
                    <a:pt x="224" y="51"/>
                  </a:cubicBezTo>
                  <a:cubicBezTo>
                    <a:pt x="220" y="60"/>
                    <a:pt x="217" y="70"/>
                    <a:pt x="214" y="79"/>
                  </a:cubicBezTo>
                  <a:cubicBezTo>
                    <a:pt x="213" y="82"/>
                    <a:pt x="212" y="85"/>
                    <a:pt x="211" y="8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3" name="Google Shape;1393;p125"/>
            <p:cNvSpPr/>
            <p:nvPr/>
          </p:nvSpPr>
          <p:spPr>
            <a:xfrm>
              <a:off x="5337175" y="919163"/>
              <a:ext cx="1284288" cy="1182687"/>
            </a:xfrm>
            <a:custGeom>
              <a:rect b="b" l="l" r="r" t="t"/>
              <a:pathLst>
                <a:path extrusionOk="0" h="928" w="1008">
                  <a:moveTo>
                    <a:pt x="84" y="351"/>
                  </a:moveTo>
                  <a:cubicBezTo>
                    <a:pt x="100" y="352"/>
                    <a:pt x="115" y="353"/>
                    <a:pt x="130" y="355"/>
                  </a:cubicBezTo>
                  <a:cubicBezTo>
                    <a:pt x="136" y="355"/>
                    <a:pt x="143" y="355"/>
                    <a:pt x="150" y="356"/>
                  </a:cubicBezTo>
                  <a:cubicBezTo>
                    <a:pt x="153" y="357"/>
                    <a:pt x="154" y="358"/>
                    <a:pt x="155" y="360"/>
                  </a:cubicBezTo>
                  <a:cubicBezTo>
                    <a:pt x="158" y="363"/>
                    <a:pt x="160" y="366"/>
                    <a:pt x="163" y="370"/>
                  </a:cubicBezTo>
                  <a:cubicBezTo>
                    <a:pt x="165" y="372"/>
                    <a:pt x="167" y="375"/>
                    <a:pt x="169" y="378"/>
                  </a:cubicBezTo>
                  <a:cubicBezTo>
                    <a:pt x="171" y="384"/>
                    <a:pt x="173" y="391"/>
                    <a:pt x="175" y="397"/>
                  </a:cubicBezTo>
                  <a:cubicBezTo>
                    <a:pt x="186" y="425"/>
                    <a:pt x="196" y="453"/>
                    <a:pt x="207" y="481"/>
                  </a:cubicBezTo>
                  <a:cubicBezTo>
                    <a:pt x="217" y="510"/>
                    <a:pt x="227" y="538"/>
                    <a:pt x="237" y="566"/>
                  </a:cubicBezTo>
                  <a:cubicBezTo>
                    <a:pt x="239" y="571"/>
                    <a:pt x="243" y="577"/>
                    <a:pt x="244" y="583"/>
                  </a:cubicBezTo>
                  <a:cubicBezTo>
                    <a:pt x="245" y="584"/>
                    <a:pt x="245" y="585"/>
                    <a:pt x="246" y="585"/>
                  </a:cubicBezTo>
                  <a:cubicBezTo>
                    <a:pt x="250" y="589"/>
                    <a:pt x="254" y="592"/>
                    <a:pt x="257" y="596"/>
                  </a:cubicBezTo>
                  <a:cubicBezTo>
                    <a:pt x="278" y="615"/>
                    <a:pt x="298" y="634"/>
                    <a:pt x="318" y="654"/>
                  </a:cubicBezTo>
                  <a:cubicBezTo>
                    <a:pt x="321" y="657"/>
                    <a:pt x="321" y="661"/>
                    <a:pt x="321" y="666"/>
                  </a:cubicBezTo>
                  <a:cubicBezTo>
                    <a:pt x="321" y="670"/>
                    <a:pt x="321" y="674"/>
                    <a:pt x="320" y="678"/>
                  </a:cubicBezTo>
                  <a:cubicBezTo>
                    <a:pt x="315" y="691"/>
                    <a:pt x="311" y="705"/>
                    <a:pt x="307" y="719"/>
                  </a:cubicBezTo>
                  <a:cubicBezTo>
                    <a:pt x="305" y="725"/>
                    <a:pt x="303" y="732"/>
                    <a:pt x="301" y="739"/>
                  </a:cubicBezTo>
                  <a:cubicBezTo>
                    <a:pt x="300" y="741"/>
                    <a:pt x="300" y="744"/>
                    <a:pt x="298" y="746"/>
                  </a:cubicBezTo>
                  <a:cubicBezTo>
                    <a:pt x="290" y="757"/>
                    <a:pt x="281" y="768"/>
                    <a:pt x="272" y="778"/>
                  </a:cubicBezTo>
                  <a:cubicBezTo>
                    <a:pt x="268" y="783"/>
                    <a:pt x="264" y="788"/>
                    <a:pt x="260" y="792"/>
                  </a:cubicBezTo>
                  <a:cubicBezTo>
                    <a:pt x="260" y="793"/>
                    <a:pt x="260" y="793"/>
                    <a:pt x="260" y="793"/>
                  </a:cubicBezTo>
                  <a:cubicBezTo>
                    <a:pt x="260" y="793"/>
                    <a:pt x="260" y="794"/>
                    <a:pt x="260" y="794"/>
                  </a:cubicBezTo>
                  <a:cubicBezTo>
                    <a:pt x="258" y="796"/>
                    <a:pt x="256" y="799"/>
                    <a:pt x="254" y="801"/>
                  </a:cubicBezTo>
                  <a:cubicBezTo>
                    <a:pt x="252" y="804"/>
                    <a:pt x="249" y="808"/>
                    <a:pt x="247" y="811"/>
                  </a:cubicBezTo>
                  <a:cubicBezTo>
                    <a:pt x="246" y="812"/>
                    <a:pt x="245" y="813"/>
                    <a:pt x="245" y="814"/>
                  </a:cubicBezTo>
                  <a:cubicBezTo>
                    <a:pt x="245" y="817"/>
                    <a:pt x="245" y="821"/>
                    <a:pt x="245" y="824"/>
                  </a:cubicBezTo>
                  <a:cubicBezTo>
                    <a:pt x="245" y="826"/>
                    <a:pt x="245" y="828"/>
                    <a:pt x="245" y="830"/>
                  </a:cubicBezTo>
                  <a:cubicBezTo>
                    <a:pt x="254" y="841"/>
                    <a:pt x="264" y="853"/>
                    <a:pt x="274" y="864"/>
                  </a:cubicBezTo>
                  <a:cubicBezTo>
                    <a:pt x="277" y="864"/>
                    <a:pt x="281" y="864"/>
                    <a:pt x="284" y="864"/>
                  </a:cubicBezTo>
                  <a:cubicBezTo>
                    <a:pt x="291" y="864"/>
                    <a:pt x="299" y="864"/>
                    <a:pt x="306" y="864"/>
                  </a:cubicBezTo>
                  <a:cubicBezTo>
                    <a:pt x="310" y="864"/>
                    <a:pt x="314" y="864"/>
                    <a:pt x="317" y="865"/>
                  </a:cubicBezTo>
                  <a:cubicBezTo>
                    <a:pt x="325" y="868"/>
                    <a:pt x="333" y="872"/>
                    <a:pt x="340" y="875"/>
                  </a:cubicBezTo>
                  <a:cubicBezTo>
                    <a:pt x="353" y="881"/>
                    <a:pt x="367" y="887"/>
                    <a:pt x="380" y="894"/>
                  </a:cubicBezTo>
                  <a:cubicBezTo>
                    <a:pt x="386" y="896"/>
                    <a:pt x="392" y="899"/>
                    <a:pt x="397" y="901"/>
                  </a:cubicBezTo>
                  <a:cubicBezTo>
                    <a:pt x="399" y="902"/>
                    <a:pt x="403" y="903"/>
                    <a:pt x="405" y="904"/>
                  </a:cubicBezTo>
                  <a:cubicBezTo>
                    <a:pt x="406" y="904"/>
                    <a:pt x="408" y="904"/>
                    <a:pt x="410" y="904"/>
                  </a:cubicBezTo>
                  <a:cubicBezTo>
                    <a:pt x="417" y="904"/>
                    <a:pt x="424" y="904"/>
                    <a:pt x="431" y="904"/>
                  </a:cubicBezTo>
                  <a:cubicBezTo>
                    <a:pt x="455" y="904"/>
                    <a:pt x="479" y="904"/>
                    <a:pt x="503" y="904"/>
                  </a:cubicBezTo>
                  <a:cubicBezTo>
                    <a:pt x="561" y="904"/>
                    <a:pt x="619" y="904"/>
                    <a:pt x="677" y="904"/>
                  </a:cubicBezTo>
                  <a:cubicBezTo>
                    <a:pt x="694" y="904"/>
                    <a:pt x="710" y="904"/>
                    <a:pt x="727" y="904"/>
                  </a:cubicBezTo>
                  <a:cubicBezTo>
                    <a:pt x="728" y="904"/>
                    <a:pt x="730" y="904"/>
                    <a:pt x="731" y="904"/>
                  </a:cubicBezTo>
                  <a:cubicBezTo>
                    <a:pt x="731" y="904"/>
                    <a:pt x="734" y="903"/>
                    <a:pt x="735" y="903"/>
                  </a:cubicBezTo>
                  <a:cubicBezTo>
                    <a:pt x="741" y="901"/>
                    <a:pt x="748" y="899"/>
                    <a:pt x="755" y="897"/>
                  </a:cubicBezTo>
                  <a:cubicBezTo>
                    <a:pt x="759" y="896"/>
                    <a:pt x="764" y="894"/>
                    <a:pt x="769" y="893"/>
                  </a:cubicBezTo>
                  <a:cubicBezTo>
                    <a:pt x="773" y="893"/>
                    <a:pt x="778" y="893"/>
                    <a:pt x="782" y="893"/>
                  </a:cubicBezTo>
                  <a:cubicBezTo>
                    <a:pt x="788" y="893"/>
                    <a:pt x="794" y="892"/>
                    <a:pt x="799" y="893"/>
                  </a:cubicBezTo>
                  <a:cubicBezTo>
                    <a:pt x="801" y="894"/>
                    <a:pt x="804" y="895"/>
                    <a:pt x="806" y="896"/>
                  </a:cubicBezTo>
                  <a:cubicBezTo>
                    <a:pt x="811" y="898"/>
                    <a:pt x="816" y="900"/>
                    <a:pt x="821" y="902"/>
                  </a:cubicBezTo>
                  <a:cubicBezTo>
                    <a:pt x="841" y="911"/>
                    <a:pt x="861" y="919"/>
                    <a:pt x="881" y="928"/>
                  </a:cubicBezTo>
                  <a:cubicBezTo>
                    <a:pt x="883" y="926"/>
                    <a:pt x="885" y="925"/>
                    <a:pt x="886" y="923"/>
                  </a:cubicBezTo>
                  <a:cubicBezTo>
                    <a:pt x="887" y="923"/>
                    <a:pt x="887" y="922"/>
                    <a:pt x="887" y="922"/>
                  </a:cubicBezTo>
                  <a:cubicBezTo>
                    <a:pt x="887" y="922"/>
                    <a:pt x="888" y="921"/>
                    <a:pt x="888" y="921"/>
                  </a:cubicBezTo>
                  <a:cubicBezTo>
                    <a:pt x="888" y="920"/>
                    <a:pt x="889" y="919"/>
                    <a:pt x="889" y="918"/>
                  </a:cubicBezTo>
                  <a:cubicBezTo>
                    <a:pt x="891" y="914"/>
                    <a:pt x="892" y="911"/>
                    <a:pt x="894" y="907"/>
                  </a:cubicBezTo>
                  <a:cubicBezTo>
                    <a:pt x="893" y="906"/>
                    <a:pt x="893" y="905"/>
                    <a:pt x="892" y="904"/>
                  </a:cubicBezTo>
                  <a:cubicBezTo>
                    <a:pt x="887" y="896"/>
                    <a:pt x="883" y="889"/>
                    <a:pt x="878" y="881"/>
                  </a:cubicBezTo>
                  <a:cubicBezTo>
                    <a:pt x="877" y="879"/>
                    <a:pt x="875" y="877"/>
                    <a:pt x="875" y="875"/>
                  </a:cubicBezTo>
                  <a:cubicBezTo>
                    <a:pt x="874" y="873"/>
                    <a:pt x="875" y="872"/>
                    <a:pt x="874" y="871"/>
                  </a:cubicBezTo>
                  <a:cubicBezTo>
                    <a:pt x="874" y="854"/>
                    <a:pt x="874" y="837"/>
                    <a:pt x="874" y="821"/>
                  </a:cubicBezTo>
                  <a:cubicBezTo>
                    <a:pt x="874" y="817"/>
                    <a:pt x="873" y="814"/>
                    <a:pt x="876" y="811"/>
                  </a:cubicBezTo>
                  <a:cubicBezTo>
                    <a:pt x="880" y="806"/>
                    <a:pt x="885" y="802"/>
                    <a:pt x="889" y="797"/>
                  </a:cubicBezTo>
                  <a:cubicBezTo>
                    <a:pt x="901" y="786"/>
                    <a:pt x="912" y="774"/>
                    <a:pt x="924" y="762"/>
                  </a:cubicBezTo>
                  <a:cubicBezTo>
                    <a:pt x="925" y="762"/>
                    <a:pt x="925" y="761"/>
                    <a:pt x="925" y="761"/>
                  </a:cubicBezTo>
                  <a:cubicBezTo>
                    <a:pt x="926" y="759"/>
                    <a:pt x="927" y="757"/>
                    <a:pt x="928" y="755"/>
                  </a:cubicBezTo>
                  <a:cubicBezTo>
                    <a:pt x="932" y="747"/>
                    <a:pt x="935" y="739"/>
                    <a:pt x="939" y="731"/>
                  </a:cubicBezTo>
                  <a:cubicBezTo>
                    <a:pt x="942" y="724"/>
                    <a:pt x="945" y="718"/>
                    <a:pt x="948" y="711"/>
                  </a:cubicBezTo>
                  <a:cubicBezTo>
                    <a:pt x="948" y="711"/>
                    <a:pt x="948" y="710"/>
                    <a:pt x="949" y="710"/>
                  </a:cubicBezTo>
                  <a:cubicBezTo>
                    <a:pt x="948" y="707"/>
                    <a:pt x="948" y="703"/>
                    <a:pt x="948" y="700"/>
                  </a:cubicBezTo>
                  <a:cubicBezTo>
                    <a:pt x="948" y="687"/>
                    <a:pt x="948" y="674"/>
                    <a:pt x="946" y="661"/>
                  </a:cubicBezTo>
                  <a:cubicBezTo>
                    <a:pt x="945" y="653"/>
                    <a:pt x="944" y="645"/>
                    <a:pt x="943" y="637"/>
                  </a:cubicBezTo>
                  <a:cubicBezTo>
                    <a:pt x="942" y="635"/>
                    <a:pt x="942" y="636"/>
                    <a:pt x="943" y="637"/>
                  </a:cubicBezTo>
                  <a:cubicBezTo>
                    <a:pt x="942" y="636"/>
                    <a:pt x="942" y="635"/>
                    <a:pt x="942" y="635"/>
                  </a:cubicBezTo>
                  <a:cubicBezTo>
                    <a:pt x="941" y="631"/>
                    <a:pt x="939" y="628"/>
                    <a:pt x="938" y="625"/>
                  </a:cubicBezTo>
                  <a:cubicBezTo>
                    <a:pt x="935" y="617"/>
                    <a:pt x="932" y="608"/>
                    <a:pt x="928" y="600"/>
                  </a:cubicBezTo>
                  <a:cubicBezTo>
                    <a:pt x="928" y="598"/>
                    <a:pt x="926" y="596"/>
                    <a:pt x="927" y="594"/>
                  </a:cubicBezTo>
                  <a:cubicBezTo>
                    <a:pt x="927" y="592"/>
                    <a:pt x="928" y="591"/>
                    <a:pt x="928" y="589"/>
                  </a:cubicBezTo>
                  <a:cubicBezTo>
                    <a:pt x="933" y="575"/>
                    <a:pt x="937" y="562"/>
                    <a:pt x="942" y="548"/>
                  </a:cubicBezTo>
                  <a:cubicBezTo>
                    <a:pt x="942" y="548"/>
                    <a:pt x="942" y="547"/>
                    <a:pt x="942" y="547"/>
                  </a:cubicBezTo>
                  <a:cubicBezTo>
                    <a:pt x="941" y="541"/>
                    <a:pt x="943" y="533"/>
                    <a:pt x="952" y="524"/>
                  </a:cubicBezTo>
                  <a:cubicBezTo>
                    <a:pt x="964" y="513"/>
                    <a:pt x="975" y="502"/>
                    <a:pt x="985" y="489"/>
                  </a:cubicBezTo>
                  <a:cubicBezTo>
                    <a:pt x="994" y="477"/>
                    <a:pt x="999" y="471"/>
                    <a:pt x="1001" y="455"/>
                  </a:cubicBezTo>
                  <a:cubicBezTo>
                    <a:pt x="1002" y="447"/>
                    <a:pt x="1001" y="439"/>
                    <a:pt x="1002" y="430"/>
                  </a:cubicBezTo>
                  <a:cubicBezTo>
                    <a:pt x="1002" y="418"/>
                    <a:pt x="1008" y="400"/>
                    <a:pt x="1006" y="388"/>
                  </a:cubicBezTo>
                  <a:cubicBezTo>
                    <a:pt x="1005" y="374"/>
                    <a:pt x="992" y="366"/>
                    <a:pt x="989" y="352"/>
                  </a:cubicBezTo>
                  <a:cubicBezTo>
                    <a:pt x="986" y="336"/>
                    <a:pt x="989" y="316"/>
                    <a:pt x="989" y="300"/>
                  </a:cubicBezTo>
                  <a:cubicBezTo>
                    <a:pt x="989" y="285"/>
                    <a:pt x="990" y="270"/>
                    <a:pt x="993" y="256"/>
                  </a:cubicBezTo>
                  <a:cubicBezTo>
                    <a:pt x="996" y="240"/>
                    <a:pt x="1003" y="225"/>
                    <a:pt x="1005" y="210"/>
                  </a:cubicBezTo>
                  <a:cubicBezTo>
                    <a:pt x="1005" y="203"/>
                    <a:pt x="1007" y="181"/>
                    <a:pt x="1005" y="176"/>
                  </a:cubicBezTo>
                  <a:cubicBezTo>
                    <a:pt x="999" y="165"/>
                    <a:pt x="963" y="168"/>
                    <a:pt x="952" y="167"/>
                  </a:cubicBezTo>
                  <a:cubicBezTo>
                    <a:pt x="937" y="165"/>
                    <a:pt x="922" y="163"/>
                    <a:pt x="907" y="160"/>
                  </a:cubicBezTo>
                  <a:cubicBezTo>
                    <a:pt x="869" y="155"/>
                    <a:pt x="832" y="151"/>
                    <a:pt x="794" y="151"/>
                  </a:cubicBezTo>
                  <a:cubicBezTo>
                    <a:pt x="779" y="151"/>
                    <a:pt x="765" y="152"/>
                    <a:pt x="751" y="156"/>
                  </a:cubicBezTo>
                  <a:cubicBezTo>
                    <a:pt x="743" y="158"/>
                    <a:pt x="735" y="163"/>
                    <a:pt x="726" y="163"/>
                  </a:cubicBezTo>
                  <a:cubicBezTo>
                    <a:pt x="718" y="163"/>
                    <a:pt x="716" y="162"/>
                    <a:pt x="709" y="159"/>
                  </a:cubicBezTo>
                  <a:cubicBezTo>
                    <a:pt x="696" y="153"/>
                    <a:pt x="683" y="142"/>
                    <a:pt x="670" y="134"/>
                  </a:cubicBezTo>
                  <a:cubicBezTo>
                    <a:pt x="651" y="124"/>
                    <a:pt x="639" y="118"/>
                    <a:pt x="617" y="117"/>
                  </a:cubicBezTo>
                  <a:cubicBezTo>
                    <a:pt x="547" y="112"/>
                    <a:pt x="473" y="111"/>
                    <a:pt x="407" y="87"/>
                  </a:cubicBezTo>
                  <a:cubicBezTo>
                    <a:pt x="386" y="80"/>
                    <a:pt x="366" y="67"/>
                    <a:pt x="343" y="66"/>
                  </a:cubicBezTo>
                  <a:cubicBezTo>
                    <a:pt x="328" y="65"/>
                    <a:pt x="312" y="66"/>
                    <a:pt x="297" y="66"/>
                  </a:cubicBezTo>
                  <a:cubicBezTo>
                    <a:pt x="264" y="66"/>
                    <a:pt x="232" y="73"/>
                    <a:pt x="199" y="72"/>
                  </a:cubicBezTo>
                  <a:cubicBezTo>
                    <a:pt x="189" y="71"/>
                    <a:pt x="182" y="69"/>
                    <a:pt x="174" y="64"/>
                  </a:cubicBezTo>
                  <a:cubicBezTo>
                    <a:pt x="162" y="55"/>
                    <a:pt x="150" y="47"/>
                    <a:pt x="138" y="38"/>
                  </a:cubicBezTo>
                  <a:cubicBezTo>
                    <a:pt x="130" y="32"/>
                    <a:pt x="123" y="25"/>
                    <a:pt x="117" y="17"/>
                  </a:cubicBezTo>
                  <a:cubicBezTo>
                    <a:pt x="115" y="14"/>
                    <a:pt x="113" y="6"/>
                    <a:pt x="110" y="5"/>
                  </a:cubicBezTo>
                  <a:cubicBezTo>
                    <a:pt x="98" y="0"/>
                    <a:pt x="101" y="11"/>
                    <a:pt x="99" y="16"/>
                  </a:cubicBezTo>
                  <a:cubicBezTo>
                    <a:pt x="94" y="30"/>
                    <a:pt x="98" y="50"/>
                    <a:pt x="99" y="65"/>
                  </a:cubicBezTo>
                  <a:cubicBezTo>
                    <a:pt x="100" y="84"/>
                    <a:pt x="99" y="103"/>
                    <a:pt x="98" y="122"/>
                  </a:cubicBezTo>
                  <a:cubicBezTo>
                    <a:pt x="96" y="154"/>
                    <a:pt x="93" y="173"/>
                    <a:pt x="78" y="202"/>
                  </a:cubicBezTo>
                  <a:cubicBezTo>
                    <a:pt x="63" y="229"/>
                    <a:pt x="52" y="265"/>
                    <a:pt x="28" y="285"/>
                  </a:cubicBezTo>
                  <a:cubicBezTo>
                    <a:pt x="18" y="293"/>
                    <a:pt x="8" y="300"/>
                    <a:pt x="0" y="309"/>
                  </a:cubicBezTo>
                  <a:cubicBezTo>
                    <a:pt x="0" y="321"/>
                    <a:pt x="0" y="332"/>
                    <a:pt x="0" y="344"/>
                  </a:cubicBezTo>
                  <a:cubicBezTo>
                    <a:pt x="0" y="344"/>
                    <a:pt x="0" y="344"/>
                    <a:pt x="0" y="344"/>
                  </a:cubicBezTo>
                  <a:cubicBezTo>
                    <a:pt x="28" y="346"/>
                    <a:pt x="56" y="348"/>
                    <a:pt x="84" y="351"/>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4" name="Google Shape;1394;p125"/>
            <p:cNvSpPr/>
            <p:nvPr/>
          </p:nvSpPr>
          <p:spPr>
            <a:xfrm>
              <a:off x="4362450" y="1225550"/>
              <a:ext cx="1371599" cy="1544639"/>
            </a:xfrm>
            <a:custGeom>
              <a:rect b="b" l="l" r="r" t="t"/>
              <a:pathLst>
                <a:path extrusionOk="0" h="1212" w="1078">
                  <a:moveTo>
                    <a:pt x="3" y="433"/>
                  </a:moveTo>
                  <a:cubicBezTo>
                    <a:pt x="2" y="434"/>
                    <a:pt x="1" y="436"/>
                    <a:pt x="1" y="437"/>
                  </a:cubicBezTo>
                  <a:cubicBezTo>
                    <a:pt x="0" y="437"/>
                    <a:pt x="0" y="437"/>
                    <a:pt x="0" y="437"/>
                  </a:cubicBezTo>
                  <a:cubicBezTo>
                    <a:pt x="0" y="440"/>
                    <a:pt x="0" y="445"/>
                    <a:pt x="1" y="448"/>
                  </a:cubicBezTo>
                  <a:cubicBezTo>
                    <a:pt x="9" y="458"/>
                    <a:pt x="17" y="469"/>
                    <a:pt x="25" y="479"/>
                  </a:cubicBezTo>
                  <a:cubicBezTo>
                    <a:pt x="40" y="498"/>
                    <a:pt x="56" y="518"/>
                    <a:pt x="71" y="538"/>
                  </a:cubicBezTo>
                  <a:cubicBezTo>
                    <a:pt x="107" y="583"/>
                    <a:pt x="143" y="628"/>
                    <a:pt x="179" y="674"/>
                  </a:cubicBezTo>
                  <a:cubicBezTo>
                    <a:pt x="195" y="694"/>
                    <a:pt x="211" y="714"/>
                    <a:pt x="227" y="734"/>
                  </a:cubicBezTo>
                  <a:cubicBezTo>
                    <a:pt x="254" y="770"/>
                    <a:pt x="280" y="807"/>
                    <a:pt x="308" y="842"/>
                  </a:cubicBezTo>
                  <a:cubicBezTo>
                    <a:pt x="308" y="842"/>
                    <a:pt x="309" y="842"/>
                    <a:pt x="309" y="843"/>
                  </a:cubicBezTo>
                  <a:cubicBezTo>
                    <a:pt x="310" y="844"/>
                    <a:pt x="312" y="846"/>
                    <a:pt x="313" y="847"/>
                  </a:cubicBezTo>
                  <a:cubicBezTo>
                    <a:pt x="317" y="852"/>
                    <a:pt x="321" y="857"/>
                    <a:pt x="326" y="862"/>
                  </a:cubicBezTo>
                  <a:cubicBezTo>
                    <a:pt x="334" y="871"/>
                    <a:pt x="342" y="880"/>
                    <a:pt x="349" y="889"/>
                  </a:cubicBezTo>
                  <a:cubicBezTo>
                    <a:pt x="352" y="892"/>
                    <a:pt x="352" y="894"/>
                    <a:pt x="351" y="898"/>
                  </a:cubicBezTo>
                  <a:cubicBezTo>
                    <a:pt x="351" y="905"/>
                    <a:pt x="351" y="912"/>
                    <a:pt x="351" y="919"/>
                  </a:cubicBezTo>
                  <a:cubicBezTo>
                    <a:pt x="351" y="923"/>
                    <a:pt x="351" y="927"/>
                    <a:pt x="348" y="930"/>
                  </a:cubicBezTo>
                  <a:cubicBezTo>
                    <a:pt x="345" y="933"/>
                    <a:pt x="342" y="936"/>
                    <a:pt x="338" y="938"/>
                  </a:cubicBezTo>
                  <a:cubicBezTo>
                    <a:pt x="343" y="944"/>
                    <a:pt x="347" y="950"/>
                    <a:pt x="351" y="955"/>
                  </a:cubicBezTo>
                  <a:cubicBezTo>
                    <a:pt x="358" y="964"/>
                    <a:pt x="365" y="973"/>
                    <a:pt x="372" y="982"/>
                  </a:cubicBezTo>
                  <a:cubicBezTo>
                    <a:pt x="373" y="984"/>
                    <a:pt x="375" y="986"/>
                    <a:pt x="376" y="988"/>
                  </a:cubicBezTo>
                  <a:cubicBezTo>
                    <a:pt x="378" y="990"/>
                    <a:pt x="378" y="992"/>
                    <a:pt x="378" y="995"/>
                  </a:cubicBezTo>
                  <a:cubicBezTo>
                    <a:pt x="378" y="1012"/>
                    <a:pt x="378" y="1028"/>
                    <a:pt x="378" y="1045"/>
                  </a:cubicBezTo>
                  <a:cubicBezTo>
                    <a:pt x="382" y="1043"/>
                    <a:pt x="387" y="1041"/>
                    <a:pt x="391" y="1039"/>
                  </a:cubicBezTo>
                  <a:cubicBezTo>
                    <a:pt x="392" y="1039"/>
                    <a:pt x="394" y="1038"/>
                    <a:pt x="395" y="1038"/>
                  </a:cubicBezTo>
                  <a:cubicBezTo>
                    <a:pt x="395" y="1038"/>
                    <a:pt x="395" y="1038"/>
                    <a:pt x="395" y="1038"/>
                  </a:cubicBezTo>
                  <a:cubicBezTo>
                    <a:pt x="395" y="1038"/>
                    <a:pt x="395" y="1038"/>
                    <a:pt x="395" y="1038"/>
                  </a:cubicBezTo>
                  <a:cubicBezTo>
                    <a:pt x="398" y="1036"/>
                    <a:pt x="401" y="1035"/>
                    <a:pt x="403" y="1034"/>
                  </a:cubicBezTo>
                  <a:cubicBezTo>
                    <a:pt x="409" y="1031"/>
                    <a:pt x="415" y="1027"/>
                    <a:pt x="422" y="1025"/>
                  </a:cubicBezTo>
                  <a:cubicBezTo>
                    <a:pt x="424" y="1024"/>
                    <a:pt x="426" y="1024"/>
                    <a:pt x="428" y="1024"/>
                  </a:cubicBezTo>
                  <a:cubicBezTo>
                    <a:pt x="433" y="1024"/>
                    <a:pt x="437" y="1024"/>
                    <a:pt x="441" y="1024"/>
                  </a:cubicBezTo>
                  <a:cubicBezTo>
                    <a:pt x="445" y="1024"/>
                    <a:pt x="451" y="1023"/>
                    <a:pt x="453" y="1026"/>
                  </a:cubicBezTo>
                  <a:cubicBezTo>
                    <a:pt x="454" y="1027"/>
                    <a:pt x="455" y="1028"/>
                    <a:pt x="456" y="1029"/>
                  </a:cubicBezTo>
                  <a:cubicBezTo>
                    <a:pt x="461" y="1035"/>
                    <a:pt x="466" y="1041"/>
                    <a:pt x="471" y="1048"/>
                  </a:cubicBezTo>
                  <a:cubicBezTo>
                    <a:pt x="489" y="1070"/>
                    <a:pt x="507" y="1092"/>
                    <a:pt x="524" y="1114"/>
                  </a:cubicBezTo>
                  <a:cubicBezTo>
                    <a:pt x="551" y="1147"/>
                    <a:pt x="577" y="1179"/>
                    <a:pt x="604" y="1212"/>
                  </a:cubicBezTo>
                  <a:cubicBezTo>
                    <a:pt x="607" y="1208"/>
                    <a:pt x="610" y="1204"/>
                    <a:pt x="613" y="1199"/>
                  </a:cubicBezTo>
                  <a:cubicBezTo>
                    <a:pt x="614" y="1197"/>
                    <a:pt x="615" y="1196"/>
                    <a:pt x="618" y="1195"/>
                  </a:cubicBezTo>
                  <a:cubicBezTo>
                    <a:pt x="621" y="1195"/>
                    <a:pt x="623" y="1195"/>
                    <a:pt x="625" y="1195"/>
                  </a:cubicBezTo>
                  <a:cubicBezTo>
                    <a:pt x="639" y="1195"/>
                    <a:pt x="653" y="1195"/>
                    <a:pt x="667" y="1195"/>
                  </a:cubicBezTo>
                  <a:cubicBezTo>
                    <a:pt x="670" y="1191"/>
                    <a:pt x="672" y="1187"/>
                    <a:pt x="675" y="1182"/>
                  </a:cubicBezTo>
                  <a:cubicBezTo>
                    <a:pt x="677" y="1178"/>
                    <a:pt x="679" y="1174"/>
                    <a:pt x="682" y="1170"/>
                  </a:cubicBezTo>
                  <a:cubicBezTo>
                    <a:pt x="690" y="1162"/>
                    <a:pt x="698" y="1154"/>
                    <a:pt x="707" y="1147"/>
                  </a:cubicBezTo>
                  <a:cubicBezTo>
                    <a:pt x="706" y="1141"/>
                    <a:pt x="706" y="1136"/>
                    <a:pt x="708" y="1131"/>
                  </a:cubicBezTo>
                  <a:cubicBezTo>
                    <a:pt x="711" y="1122"/>
                    <a:pt x="713" y="1114"/>
                    <a:pt x="716" y="1106"/>
                  </a:cubicBezTo>
                  <a:cubicBezTo>
                    <a:pt x="718" y="1101"/>
                    <a:pt x="723" y="1098"/>
                    <a:pt x="727" y="1095"/>
                  </a:cubicBezTo>
                  <a:cubicBezTo>
                    <a:pt x="732" y="1090"/>
                    <a:pt x="737" y="1084"/>
                    <a:pt x="743" y="1080"/>
                  </a:cubicBezTo>
                  <a:cubicBezTo>
                    <a:pt x="747" y="1076"/>
                    <a:pt x="752" y="1074"/>
                    <a:pt x="757" y="1071"/>
                  </a:cubicBezTo>
                  <a:cubicBezTo>
                    <a:pt x="760" y="1068"/>
                    <a:pt x="764" y="1066"/>
                    <a:pt x="767" y="1064"/>
                  </a:cubicBezTo>
                  <a:cubicBezTo>
                    <a:pt x="768" y="1063"/>
                    <a:pt x="769" y="1063"/>
                    <a:pt x="770" y="1062"/>
                  </a:cubicBezTo>
                  <a:cubicBezTo>
                    <a:pt x="770" y="1062"/>
                    <a:pt x="770" y="1062"/>
                    <a:pt x="770" y="1062"/>
                  </a:cubicBezTo>
                  <a:cubicBezTo>
                    <a:pt x="780" y="1051"/>
                    <a:pt x="789" y="1040"/>
                    <a:pt x="799" y="1030"/>
                  </a:cubicBezTo>
                  <a:cubicBezTo>
                    <a:pt x="802" y="1026"/>
                    <a:pt x="809" y="1026"/>
                    <a:pt x="813" y="1028"/>
                  </a:cubicBezTo>
                  <a:cubicBezTo>
                    <a:pt x="818" y="1031"/>
                    <a:pt x="822" y="1035"/>
                    <a:pt x="827" y="1038"/>
                  </a:cubicBezTo>
                  <a:cubicBezTo>
                    <a:pt x="834" y="1033"/>
                    <a:pt x="841" y="1028"/>
                    <a:pt x="848" y="1023"/>
                  </a:cubicBezTo>
                  <a:cubicBezTo>
                    <a:pt x="848" y="1017"/>
                    <a:pt x="848" y="1010"/>
                    <a:pt x="848" y="1003"/>
                  </a:cubicBezTo>
                  <a:cubicBezTo>
                    <a:pt x="848" y="1000"/>
                    <a:pt x="847" y="999"/>
                    <a:pt x="849" y="997"/>
                  </a:cubicBezTo>
                  <a:cubicBezTo>
                    <a:pt x="851" y="993"/>
                    <a:pt x="854" y="990"/>
                    <a:pt x="856" y="987"/>
                  </a:cubicBezTo>
                  <a:cubicBezTo>
                    <a:pt x="863" y="977"/>
                    <a:pt x="869" y="967"/>
                    <a:pt x="875" y="957"/>
                  </a:cubicBezTo>
                  <a:cubicBezTo>
                    <a:pt x="879" y="951"/>
                    <a:pt x="883" y="944"/>
                    <a:pt x="887" y="938"/>
                  </a:cubicBezTo>
                  <a:cubicBezTo>
                    <a:pt x="887" y="938"/>
                    <a:pt x="887" y="938"/>
                    <a:pt x="888" y="937"/>
                  </a:cubicBezTo>
                  <a:cubicBezTo>
                    <a:pt x="888" y="937"/>
                    <a:pt x="888" y="937"/>
                    <a:pt x="888" y="937"/>
                  </a:cubicBezTo>
                  <a:cubicBezTo>
                    <a:pt x="887" y="933"/>
                    <a:pt x="888" y="929"/>
                    <a:pt x="888" y="925"/>
                  </a:cubicBezTo>
                  <a:cubicBezTo>
                    <a:pt x="888" y="922"/>
                    <a:pt x="887" y="918"/>
                    <a:pt x="888" y="915"/>
                  </a:cubicBezTo>
                  <a:cubicBezTo>
                    <a:pt x="888" y="913"/>
                    <a:pt x="889" y="911"/>
                    <a:pt x="890" y="909"/>
                  </a:cubicBezTo>
                  <a:cubicBezTo>
                    <a:pt x="894" y="903"/>
                    <a:pt x="896" y="896"/>
                    <a:pt x="902" y="895"/>
                  </a:cubicBezTo>
                  <a:cubicBezTo>
                    <a:pt x="906" y="894"/>
                    <a:pt x="910" y="893"/>
                    <a:pt x="914" y="892"/>
                  </a:cubicBezTo>
                  <a:cubicBezTo>
                    <a:pt x="917" y="891"/>
                    <a:pt x="918" y="892"/>
                    <a:pt x="921" y="894"/>
                  </a:cubicBezTo>
                  <a:cubicBezTo>
                    <a:pt x="925" y="898"/>
                    <a:pt x="929" y="901"/>
                    <a:pt x="934" y="905"/>
                  </a:cubicBezTo>
                  <a:cubicBezTo>
                    <a:pt x="937" y="905"/>
                    <a:pt x="940" y="905"/>
                    <a:pt x="944" y="905"/>
                  </a:cubicBezTo>
                  <a:cubicBezTo>
                    <a:pt x="945" y="903"/>
                    <a:pt x="946" y="902"/>
                    <a:pt x="948" y="900"/>
                  </a:cubicBezTo>
                  <a:cubicBezTo>
                    <a:pt x="948" y="898"/>
                    <a:pt x="949" y="897"/>
                    <a:pt x="950" y="895"/>
                  </a:cubicBezTo>
                  <a:cubicBezTo>
                    <a:pt x="950" y="895"/>
                    <a:pt x="950" y="895"/>
                    <a:pt x="951" y="895"/>
                  </a:cubicBezTo>
                  <a:cubicBezTo>
                    <a:pt x="950" y="894"/>
                    <a:pt x="950" y="891"/>
                    <a:pt x="951" y="890"/>
                  </a:cubicBezTo>
                  <a:cubicBezTo>
                    <a:pt x="951" y="890"/>
                    <a:pt x="951" y="890"/>
                    <a:pt x="951" y="890"/>
                  </a:cubicBezTo>
                  <a:cubicBezTo>
                    <a:pt x="951" y="890"/>
                    <a:pt x="950" y="890"/>
                    <a:pt x="950" y="890"/>
                  </a:cubicBezTo>
                  <a:cubicBezTo>
                    <a:pt x="948" y="886"/>
                    <a:pt x="947" y="883"/>
                    <a:pt x="945" y="879"/>
                  </a:cubicBezTo>
                  <a:cubicBezTo>
                    <a:pt x="940" y="868"/>
                    <a:pt x="933" y="858"/>
                    <a:pt x="927" y="847"/>
                  </a:cubicBezTo>
                  <a:cubicBezTo>
                    <a:pt x="925" y="845"/>
                    <a:pt x="923" y="842"/>
                    <a:pt x="923" y="839"/>
                  </a:cubicBezTo>
                  <a:cubicBezTo>
                    <a:pt x="922" y="836"/>
                    <a:pt x="922" y="833"/>
                    <a:pt x="922" y="831"/>
                  </a:cubicBezTo>
                  <a:cubicBezTo>
                    <a:pt x="921" y="819"/>
                    <a:pt x="919" y="806"/>
                    <a:pt x="918" y="794"/>
                  </a:cubicBezTo>
                  <a:cubicBezTo>
                    <a:pt x="917" y="779"/>
                    <a:pt x="915" y="764"/>
                    <a:pt x="914" y="749"/>
                  </a:cubicBezTo>
                  <a:cubicBezTo>
                    <a:pt x="913" y="741"/>
                    <a:pt x="911" y="732"/>
                    <a:pt x="912" y="724"/>
                  </a:cubicBezTo>
                  <a:cubicBezTo>
                    <a:pt x="912" y="721"/>
                    <a:pt x="914" y="720"/>
                    <a:pt x="915" y="718"/>
                  </a:cubicBezTo>
                  <a:cubicBezTo>
                    <a:pt x="919" y="713"/>
                    <a:pt x="923" y="708"/>
                    <a:pt x="927" y="704"/>
                  </a:cubicBezTo>
                  <a:cubicBezTo>
                    <a:pt x="936" y="694"/>
                    <a:pt x="943" y="685"/>
                    <a:pt x="952" y="676"/>
                  </a:cubicBezTo>
                  <a:cubicBezTo>
                    <a:pt x="955" y="672"/>
                    <a:pt x="960" y="674"/>
                    <a:pt x="964" y="674"/>
                  </a:cubicBezTo>
                  <a:cubicBezTo>
                    <a:pt x="967" y="674"/>
                    <a:pt x="969" y="674"/>
                    <a:pt x="971" y="676"/>
                  </a:cubicBezTo>
                  <a:cubicBezTo>
                    <a:pt x="973" y="677"/>
                    <a:pt x="974" y="678"/>
                    <a:pt x="975" y="679"/>
                  </a:cubicBezTo>
                  <a:cubicBezTo>
                    <a:pt x="982" y="686"/>
                    <a:pt x="989" y="692"/>
                    <a:pt x="997" y="699"/>
                  </a:cubicBezTo>
                  <a:cubicBezTo>
                    <a:pt x="1001" y="694"/>
                    <a:pt x="1005" y="689"/>
                    <a:pt x="1009" y="684"/>
                  </a:cubicBezTo>
                  <a:cubicBezTo>
                    <a:pt x="1011" y="681"/>
                    <a:pt x="1013" y="678"/>
                    <a:pt x="1015" y="675"/>
                  </a:cubicBezTo>
                  <a:cubicBezTo>
                    <a:pt x="1015" y="675"/>
                    <a:pt x="1016" y="674"/>
                    <a:pt x="1016" y="673"/>
                  </a:cubicBezTo>
                  <a:cubicBezTo>
                    <a:pt x="1022" y="658"/>
                    <a:pt x="1027" y="644"/>
                    <a:pt x="1033" y="630"/>
                  </a:cubicBezTo>
                  <a:cubicBezTo>
                    <a:pt x="1027" y="623"/>
                    <a:pt x="1022" y="617"/>
                    <a:pt x="1016" y="610"/>
                  </a:cubicBezTo>
                  <a:cubicBezTo>
                    <a:pt x="1013" y="606"/>
                    <a:pt x="1009" y="602"/>
                    <a:pt x="1005" y="597"/>
                  </a:cubicBezTo>
                  <a:cubicBezTo>
                    <a:pt x="1003" y="595"/>
                    <a:pt x="1002" y="594"/>
                    <a:pt x="1002" y="590"/>
                  </a:cubicBezTo>
                  <a:cubicBezTo>
                    <a:pt x="1001" y="585"/>
                    <a:pt x="1001" y="580"/>
                    <a:pt x="1002" y="575"/>
                  </a:cubicBezTo>
                  <a:cubicBezTo>
                    <a:pt x="1002" y="571"/>
                    <a:pt x="1003" y="570"/>
                    <a:pt x="1005" y="567"/>
                  </a:cubicBezTo>
                  <a:cubicBezTo>
                    <a:pt x="1010" y="560"/>
                    <a:pt x="1014" y="554"/>
                    <a:pt x="1019" y="547"/>
                  </a:cubicBezTo>
                  <a:cubicBezTo>
                    <a:pt x="1031" y="532"/>
                    <a:pt x="1043" y="518"/>
                    <a:pt x="1055" y="503"/>
                  </a:cubicBezTo>
                  <a:cubicBezTo>
                    <a:pt x="1056" y="502"/>
                    <a:pt x="1056" y="501"/>
                    <a:pt x="1057" y="501"/>
                  </a:cubicBezTo>
                  <a:cubicBezTo>
                    <a:pt x="1057" y="499"/>
                    <a:pt x="1059" y="495"/>
                    <a:pt x="1059" y="494"/>
                  </a:cubicBezTo>
                  <a:cubicBezTo>
                    <a:pt x="1062" y="484"/>
                    <a:pt x="1065" y="473"/>
                    <a:pt x="1069" y="463"/>
                  </a:cubicBezTo>
                  <a:cubicBezTo>
                    <a:pt x="1071" y="454"/>
                    <a:pt x="1074" y="445"/>
                    <a:pt x="1077" y="436"/>
                  </a:cubicBezTo>
                  <a:cubicBezTo>
                    <a:pt x="1077" y="435"/>
                    <a:pt x="1077" y="434"/>
                    <a:pt x="1078" y="433"/>
                  </a:cubicBezTo>
                  <a:cubicBezTo>
                    <a:pt x="1078" y="433"/>
                    <a:pt x="1078" y="432"/>
                    <a:pt x="1078" y="432"/>
                  </a:cubicBezTo>
                  <a:cubicBezTo>
                    <a:pt x="1078" y="428"/>
                    <a:pt x="1078" y="424"/>
                    <a:pt x="1078" y="420"/>
                  </a:cubicBezTo>
                  <a:cubicBezTo>
                    <a:pt x="1078" y="420"/>
                    <a:pt x="1077" y="420"/>
                    <a:pt x="1077" y="420"/>
                  </a:cubicBezTo>
                  <a:cubicBezTo>
                    <a:pt x="1057" y="400"/>
                    <a:pt x="1037" y="381"/>
                    <a:pt x="1017" y="362"/>
                  </a:cubicBezTo>
                  <a:cubicBezTo>
                    <a:pt x="1013" y="358"/>
                    <a:pt x="1009" y="355"/>
                    <a:pt x="1005" y="351"/>
                  </a:cubicBezTo>
                  <a:cubicBezTo>
                    <a:pt x="1004" y="350"/>
                    <a:pt x="1003" y="349"/>
                    <a:pt x="1002" y="347"/>
                  </a:cubicBezTo>
                  <a:cubicBezTo>
                    <a:pt x="999" y="341"/>
                    <a:pt x="998" y="336"/>
                    <a:pt x="996" y="330"/>
                  </a:cubicBezTo>
                  <a:cubicBezTo>
                    <a:pt x="986" y="303"/>
                    <a:pt x="976" y="276"/>
                    <a:pt x="966" y="249"/>
                  </a:cubicBezTo>
                  <a:cubicBezTo>
                    <a:pt x="955" y="220"/>
                    <a:pt x="945" y="191"/>
                    <a:pt x="934" y="163"/>
                  </a:cubicBezTo>
                  <a:cubicBezTo>
                    <a:pt x="932" y="156"/>
                    <a:pt x="929" y="149"/>
                    <a:pt x="926" y="141"/>
                  </a:cubicBezTo>
                  <a:cubicBezTo>
                    <a:pt x="926" y="141"/>
                    <a:pt x="926" y="141"/>
                    <a:pt x="926" y="141"/>
                  </a:cubicBezTo>
                  <a:cubicBezTo>
                    <a:pt x="925" y="140"/>
                    <a:pt x="925" y="139"/>
                    <a:pt x="924" y="139"/>
                  </a:cubicBezTo>
                  <a:cubicBezTo>
                    <a:pt x="921" y="134"/>
                    <a:pt x="917" y="130"/>
                    <a:pt x="914" y="125"/>
                  </a:cubicBezTo>
                  <a:cubicBezTo>
                    <a:pt x="908" y="125"/>
                    <a:pt x="902" y="124"/>
                    <a:pt x="897" y="124"/>
                  </a:cubicBezTo>
                  <a:cubicBezTo>
                    <a:pt x="852" y="120"/>
                    <a:pt x="806" y="116"/>
                    <a:pt x="761" y="112"/>
                  </a:cubicBezTo>
                  <a:cubicBezTo>
                    <a:pt x="759" y="112"/>
                    <a:pt x="757" y="110"/>
                    <a:pt x="757" y="108"/>
                  </a:cubicBezTo>
                  <a:cubicBezTo>
                    <a:pt x="757" y="98"/>
                    <a:pt x="757" y="88"/>
                    <a:pt x="757" y="79"/>
                  </a:cubicBezTo>
                  <a:cubicBezTo>
                    <a:pt x="752" y="83"/>
                    <a:pt x="747" y="87"/>
                    <a:pt x="741" y="91"/>
                  </a:cubicBezTo>
                  <a:cubicBezTo>
                    <a:pt x="724" y="99"/>
                    <a:pt x="702" y="112"/>
                    <a:pt x="683" y="114"/>
                  </a:cubicBezTo>
                  <a:cubicBezTo>
                    <a:pt x="662" y="116"/>
                    <a:pt x="663" y="91"/>
                    <a:pt x="642" y="96"/>
                  </a:cubicBezTo>
                  <a:cubicBezTo>
                    <a:pt x="622" y="100"/>
                    <a:pt x="608" y="118"/>
                    <a:pt x="598" y="134"/>
                  </a:cubicBezTo>
                  <a:cubicBezTo>
                    <a:pt x="591" y="145"/>
                    <a:pt x="582" y="151"/>
                    <a:pt x="573" y="160"/>
                  </a:cubicBezTo>
                  <a:cubicBezTo>
                    <a:pt x="550" y="184"/>
                    <a:pt x="541" y="217"/>
                    <a:pt x="514" y="239"/>
                  </a:cubicBezTo>
                  <a:cubicBezTo>
                    <a:pt x="512" y="241"/>
                    <a:pt x="508" y="240"/>
                    <a:pt x="507" y="237"/>
                  </a:cubicBezTo>
                  <a:cubicBezTo>
                    <a:pt x="501" y="215"/>
                    <a:pt x="494" y="196"/>
                    <a:pt x="482" y="176"/>
                  </a:cubicBezTo>
                  <a:cubicBezTo>
                    <a:pt x="472" y="161"/>
                    <a:pt x="465" y="146"/>
                    <a:pt x="459" y="130"/>
                  </a:cubicBezTo>
                  <a:cubicBezTo>
                    <a:pt x="451" y="108"/>
                    <a:pt x="444" y="87"/>
                    <a:pt x="438" y="65"/>
                  </a:cubicBezTo>
                  <a:cubicBezTo>
                    <a:pt x="432" y="47"/>
                    <a:pt x="431" y="26"/>
                    <a:pt x="423" y="9"/>
                  </a:cubicBezTo>
                  <a:cubicBezTo>
                    <a:pt x="419" y="0"/>
                    <a:pt x="419" y="2"/>
                    <a:pt x="413" y="10"/>
                  </a:cubicBezTo>
                  <a:cubicBezTo>
                    <a:pt x="407" y="18"/>
                    <a:pt x="403" y="27"/>
                    <a:pt x="399" y="35"/>
                  </a:cubicBezTo>
                  <a:cubicBezTo>
                    <a:pt x="391" y="51"/>
                    <a:pt x="383" y="66"/>
                    <a:pt x="375" y="81"/>
                  </a:cubicBezTo>
                  <a:cubicBezTo>
                    <a:pt x="365" y="97"/>
                    <a:pt x="361" y="116"/>
                    <a:pt x="352" y="133"/>
                  </a:cubicBezTo>
                  <a:cubicBezTo>
                    <a:pt x="340" y="157"/>
                    <a:pt x="333" y="173"/>
                    <a:pt x="333" y="200"/>
                  </a:cubicBezTo>
                  <a:cubicBezTo>
                    <a:pt x="334" y="232"/>
                    <a:pt x="333" y="271"/>
                    <a:pt x="324" y="302"/>
                  </a:cubicBezTo>
                  <a:cubicBezTo>
                    <a:pt x="319" y="321"/>
                    <a:pt x="306" y="346"/>
                    <a:pt x="283" y="345"/>
                  </a:cubicBezTo>
                  <a:cubicBezTo>
                    <a:pt x="266" y="344"/>
                    <a:pt x="255" y="327"/>
                    <a:pt x="239" y="321"/>
                  </a:cubicBezTo>
                  <a:cubicBezTo>
                    <a:pt x="225" y="316"/>
                    <a:pt x="209" y="314"/>
                    <a:pt x="195" y="319"/>
                  </a:cubicBezTo>
                  <a:cubicBezTo>
                    <a:pt x="187" y="322"/>
                    <a:pt x="179" y="329"/>
                    <a:pt x="172" y="333"/>
                  </a:cubicBezTo>
                  <a:cubicBezTo>
                    <a:pt x="143" y="346"/>
                    <a:pt x="107" y="350"/>
                    <a:pt x="76" y="343"/>
                  </a:cubicBezTo>
                  <a:cubicBezTo>
                    <a:pt x="65" y="341"/>
                    <a:pt x="54" y="337"/>
                    <a:pt x="43" y="334"/>
                  </a:cubicBezTo>
                  <a:cubicBezTo>
                    <a:pt x="42" y="343"/>
                    <a:pt x="41" y="352"/>
                    <a:pt x="40" y="360"/>
                  </a:cubicBezTo>
                  <a:cubicBezTo>
                    <a:pt x="40" y="363"/>
                    <a:pt x="40" y="366"/>
                    <a:pt x="39" y="369"/>
                  </a:cubicBezTo>
                  <a:cubicBezTo>
                    <a:pt x="38" y="371"/>
                    <a:pt x="37" y="373"/>
                    <a:pt x="35" y="375"/>
                  </a:cubicBezTo>
                  <a:cubicBezTo>
                    <a:pt x="30" y="385"/>
                    <a:pt x="24" y="395"/>
                    <a:pt x="19" y="405"/>
                  </a:cubicBezTo>
                  <a:cubicBezTo>
                    <a:pt x="13" y="414"/>
                    <a:pt x="8" y="424"/>
                    <a:pt x="3" y="433"/>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5" name="Google Shape;1395;p125"/>
            <p:cNvSpPr/>
            <p:nvPr/>
          </p:nvSpPr>
          <p:spPr>
            <a:xfrm>
              <a:off x="3590925" y="1644650"/>
              <a:ext cx="1042988" cy="1119189"/>
            </a:xfrm>
            <a:custGeom>
              <a:rect b="b" l="l" r="r" t="t"/>
              <a:pathLst>
                <a:path extrusionOk="0" h="878" w="819">
                  <a:moveTo>
                    <a:pt x="70" y="522"/>
                  </a:moveTo>
                  <a:cubicBezTo>
                    <a:pt x="89" y="577"/>
                    <a:pt x="108" y="632"/>
                    <a:pt x="127" y="687"/>
                  </a:cubicBezTo>
                  <a:cubicBezTo>
                    <a:pt x="142" y="733"/>
                    <a:pt x="158" y="779"/>
                    <a:pt x="174" y="825"/>
                  </a:cubicBezTo>
                  <a:cubicBezTo>
                    <a:pt x="180" y="842"/>
                    <a:pt x="186" y="860"/>
                    <a:pt x="192" y="878"/>
                  </a:cubicBezTo>
                  <a:cubicBezTo>
                    <a:pt x="193" y="878"/>
                    <a:pt x="194" y="878"/>
                    <a:pt x="196" y="878"/>
                  </a:cubicBezTo>
                  <a:cubicBezTo>
                    <a:pt x="207" y="878"/>
                    <a:pt x="219" y="878"/>
                    <a:pt x="231" y="878"/>
                  </a:cubicBezTo>
                  <a:cubicBezTo>
                    <a:pt x="237" y="878"/>
                    <a:pt x="243" y="878"/>
                    <a:pt x="249" y="878"/>
                  </a:cubicBezTo>
                  <a:cubicBezTo>
                    <a:pt x="252" y="878"/>
                    <a:pt x="256" y="878"/>
                    <a:pt x="259" y="878"/>
                  </a:cubicBezTo>
                  <a:cubicBezTo>
                    <a:pt x="259" y="878"/>
                    <a:pt x="260" y="878"/>
                    <a:pt x="260" y="878"/>
                  </a:cubicBezTo>
                  <a:cubicBezTo>
                    <a:pt x="264" y="876"/>
                    <a:pt x="267" y="874"/>
                    <a:pt x="271" y="873"/>
                  </a:cubicBezTo>
                  <a:cubicBezTo>
                    <a:pt x="282" y="867"/>
                    <a:pt x="294" y="862"/>
                    <a:pt x="305" y="857"/>
                  </a:cubicBezTo>
                  <a:cubicBezTo>
                    <a:pt x="315" y="852"/>
                    <a:pt x="324" y="848"/>
                    <a:pt x="334" y="843"/>
                  </a:cubicBezTo>
                  <a:cubicBezTo>
                    <a:pt x="336" y="842"/>
                    <a:pt x="337" y="841"/>
                    <a:pt x="339" y="841"/>
                  </a:cubicBezTo>
                  <a:cubicBezTo>
                    <a:pt x="343" y="839"/>
                    <a:pt x="349" y="840"/>
                    <a:pt x="353" y="840"/>
                  </a:cubicBezTo>
                  <a:cubicBezTo>
                    <a:pt x="356" y="841"/>
                    <a:pt x="360" y="842"/>
                    <a:pt x="363" y="843"/>
                  </a:cubicBezTo>
                  <a:cubicBezTo>
                    <a:pt x="370" y="846"/>
                    <a:pt x="378" y="848"/>
                    <a:pt x="385" y="851"/>
                  </a:cubicBezTo>
                  <a:cubicBezTo>
                    <a:pt x="403" y="857"/>
                    <a:pt x="421" y="864"/>
                    <a:pt x="440" y="870"/>
                  </a:cubicBezTo>
                  <a:cubicBezTo>
                    <a:pt x="440" y="864"/>
                    <a:pt x="440" y="859"/>
                    <a:pt x="440" y="853"/>
                  </a:cubicBezTo>
                  <a:cubicBezTo>
                    <a:pt x="440" y="847"/>
                    <a:pt x="439" y="840"/>
                    <a:pt x="440" y="834"/>
                  </a:cubicBezTo>
                  <a:cubicBezTo>
                    <a:pt x="440" y="829"/>
                    <a:pt x="446" y="825"/>
                    <a:pt x="449" y="822"/>
                  </a:cubicBezTo>
                  <a:cubicBezTo>
                    <a:pt x="458" y="811"/>
                    <a:pt x="467" y="801"/>
                    <a:pt x="477" y="790"/>
                  </a:cubicBezTo>
                  <a:cubicBezTo>
                    <a:pt x="477" y="784"/>
                    <a:pt x="477" y="778"/>
                    <a:pt x="477" y="771"/>
                  </a:cubicBezTo>
                  <a:cubicBezTo>
                    <a:pt x="476" y="771"/>
                    <a:pt x="476" y="771"/>
                    <a:pt x="476" y="771"/>
                  </a:cubicBezTo>
                  <a:cubicBezTo>
                    <a:pt x="476" y="770"/>
                    <a:pt x="475" y="769"/>
                    <a:pt x="475" y="767"/>
                  </a:cubicBezTo>
                  <a:cubicBezTo>
                    <a:pt x="473" y="764"/>
                    <a:pt x="472" y="760"/>
                    <a:pt x="470" y="756"/>
                  </a:cubicBezTo>
                  <a:cubicBezTo>
                    <a:pt x="468" y="751"/>
                    <a:pt x="467" y="747"/>
                    <a:pt x="468" y="741"/>
                  </a:cubicBezTo>
                  <a:cubicBezTo>
                    <a:pt x="468" y="736"/>
                    <a:pt x="476" y="732"/>
                    <a:pt x="480" y="729"/>
                  </a:cubicBezTo>
                  <a:cubicBezTo>
                    <a:pt x="484" y="726"/>
                    <a:pt x="488" y="723"/>
                    <a:pt x="492" y="720"/>
                  </a:cubicBezTo>
                  <a:cubicBezTo>
                    <a:pt x="492" y="713"/>
                    <a:pt x="492" y="707"/>
                    <a:pt x="492" y="700"/>
                  </a:cubicBezTo>
                  <a:cubicBezTo>
                    <a:pt x="492" y="696"/>
                    <a:pt x="491" y="692"/>
                    <a:pt x="492" y="688"/>
                  </a:cubicBezTo>
                  <a:cubicBezTo>
                    <a:pt x="491" y="687"/>
                    <a:pt x="490" y="685"/>
                    <a:pt x="490" y="685"/>
                  </a:cubicBezTo>
                  <a:cubicBezTo>
                    <a:pt x="486" y="680"/>
                    <a:pt x="480" y="674"/>
                    <a:pt x="480" y="667"/>
                  </a:cubicBezTo>
                  <a:cubicBezTo>
                    <a:pt x="479" y="659"/>
                    <a:pt x="480" y="651"/>
                    <a:pt x="480" y="644"/>
                  </a:cubicBezTo>
                  <a:cubicBezTo>
                    <a:pt x="480" y="642"/>
                    <a:pt x="480" y="641"/>
                    <a:pt x="482" y="640"/>
                  </a:cubicBezTo>
                  <a:cubicBezTo>
                    <a:pt x="492" y="634"/>
                    <a:pt x="501" y="629"/>
                    <a:pt x="511" y="623"/>
                  </a:cubicBezTo>
                  <a:cubicBezTo>
                    <a:pt x="519" y="619"/>
                    <a:pt x="527" y="615"/>
                    <a:pt x="534" y="610"/>
                  </a:cubicBezTo>
                  <a:cubicBezTo>
                    <a:pt x="549" y="599"/>
                    <a:pt x="563" y="586"/>
                    <a:pt x="579" y="576"/>
                  </a:cubicBezTo>
                  <a:cubicBezTo>
                    <a:pt x="590" y="570"/>
                    <a:pt x="600" y="563"/>
                    <a:pt x="611" y="557"/>
                  </a:cubicBezTo>
                  <a:cubicBezTo>
                    <a:pt x="614" y="556"/>
                    <a:pt x="615" y="554"/>
                    <a:pt x="618" y="554"/>
                  </a:cubicBezTo>
                  <a:cubicBezTo>
                    <a:pt x="624" y="554"/>
                    <a:pt x="630" y="554"/>
                    <a:pt x="636" y="554"/>
                  </a:cubicBezTo>
                  <a:cubicBezTo>
                    <a:pt x="643" y="554"/>
                    <a:pt x="650" y="553"/>
                    <a:pt x="657" y="555"/>
                  </a:cubicBezTo>
                  <a:cubicBezTo>
                    <a:pt x="668" y="558"/>
                    <a:pt x="678" y="560"/>
                    <a:pt x="688" y="563"/>
                  </a:cubicBezTo>
                  <a:cubicBezTo>
                    <a:pt x="706" y="568"/>
                    <a:pt x="724" y="572"/>
                    <a:pt x="742" y="577"/>
                  </a:cubicBezTo>
                  <a:cubicBezTo>
                    <a:pt x="744" y="567"/>
                    <a:pt x="745" y="557"/>
                    <a:pt x="746" y="547"/>
                  </a:cubicBezTo>
                  <a:cubicBezTo>
                    <a:pt x="736" y="535"/>
                    <a:pt x="726" y="523"/>
                    <a:pt x="716" y="511"/>
                  </a:cubicBezTo>
                  <a:cubicBezTo>
                    <a:pt x="714" y="509"/>
                    <a:pt x="714" y="506"/>
                    <a:pt x="716" y="505"/>
                  </a:cubicBezTo>
                  <a:cubicBezTo>
                    <a:pt x="720" y="500"/>
                    <a:pt x="725" y="496"/>
                    <a:pt x="729" y="492"/>
                  </a:cubicBezTo>
                  <a:cubicBezTo>
                    <a:pt x="759" y="462"/>
                    <a:pt x="789" y="433"/>
                    <a:pt x="819" y="403"/>
                  </a:cubicBezTo>
                  <a:cubicBezTo>
                    <a:pt x="809" y="391"/>
                    <a:pt x="800" y="379"/>
                    <a:pt x="790" y="367"/>
                  </a:cubicBezTo>
                  <a:cubicBezTo>
                    <a:pt x="772" y="344"/>
                    <a:pt x="753" y="321"/>
                    <a:pt x="735" y="297"/>
                  </a:cubicBezTo>
                  <a:cubicBezTo>
                    <a:pt x="714" y="271"/>
                    <a:pt x="693" y="244"/>
                    <a:pt x="672" y="218"/>
                  </a:cubicBezTo>
                  <a:cubicBezTo>
                    <a:pt x="655" y="196"/>
                    <a:pt x="637" y="174"/>
                    <a:pt x="620" y="152"/>
                  </a:cubicBezTo>
                  <a:cubicBezTo>
                    <a:pt x="613" y="143"/>
                    <a:pt x="605" y="134"/>
                    <a:pt x="598" y="124"/>
                  </a:cubicBezTo>
                  <a:cubicBezTo>
                    <a:pt x="596" y="122"/>
                    <a:pt x="597" y="120"/>
                    <a:pt x="597" y="117"/>
                  </a:cubicBezTo>
                  <a:cubicBezTo>
                    <a:pt x="597" y="114"/>
                    <a:pt x="596" y="110"/>
                    <a:pt x="597" y="107"/>
                  </a:cubicBezTo>
                  <a:cubicBezTo>
                    <a:pt x="597" y="104"/>
                    <a:pt x="599" y="101"/>
                    <a:pt x="601" y="98"/>
                  </a:cubicBezTo>
                  <a:cubicBezTo>
                    <a:pt x="608" y="85"/>
                    <a:pt x="616" y="71"/>
                    <a:pt x="624" y="58"/>
                  </a:cubicBezTo>
                  <a:cubicBezTo>
                    <a:pt x="627" y="52"/>
                    <a:pt x="630" y="46"/>
                    <a:pt x="633" y="40"/>
                  </a:cubicBezTo>
                  <a:cubicBezTo>
                    <a:pt x="634" y="39"/>
                    <a:pt x="635" y="37"/>
                    <a:pt x="636" y="36"/>
                  </a:cubicBezTo>
                  <a:cubicBezTo>
                    <a:pt x="636" y="36"/>
                    <a:pt x="636" y="36"/>
                    <a:pt x="636" y="36"/>
                  </a:cubicBezTo>
                  <a:cubicBezTo>
                    <a:pt x="636" y="25"/>
                    <a:pt x="638" y="14"/>
                    <a:pt x="639" y="3"/>
                  </a:cubicBezTo>
                  <a:cubicBezTo>
                    <a:pt x="631" y="1"/>
                    <a:pt x="623" y="0"/>
                    <a:pt x="615" y="1"/>
                  </a:cubicBezTo>
                  <a:cubicBezTo>
                    <a:pt x="589" y="2"/>
                    <a:pt x="560" y="17"/>
                    <a:pt x="542" y="35"/>
                  </a:cubicBezTo>
                  <a:cubicBezTo>
                    <a:pt x="529" y="47"/>
                    <a:pt x="519" y="62"/>
                    <a:pt x="505" y="74"/>
                  </a:cubicBezTo>
                  <a:cubicBezTo>
                    <a:pt x="491" y="85"/>
                    <a:pt x="476" y="94"/>
                    <a:pt x="461" y="103"/>
                  </a:cubicBezTo>
                  <a:cubicBezTo>
                    <a:pt x="426" y="123"/>
                    <a:pt x="392" y="141"/>
                    <a:pt x="357" y="158"/>
                  </a:cubicBezTo>
                  <a:cubicBezTo>
                    <a:pt x="339" y="167"/>
                    <a:pt x="323" y="175"/>
                    <a:pt x="305" y="182"/>
                  </a:cubicBezTo>
                  <a:cubicBezTo>
                    <a:pt x="289" y="189"/>
                    <a:pt x="277" y="193"/>
                    <a:pt x="266" y="207"/>
                  </a:cubicBezTo>
                  <a:cubicBezTo>
                    <a:pt x="263" y="211"/>
                    <a:pt x="261" y="215"/>
                    <a:pt x="257" y="218"/>
                  </a:cubicBezTo>
                  <a:cubicBezTo>
                    <a:pt x="246" y="230"/>
                    <a:pt x="230" y="234"/>
                    <a:pt x="217" y="243"/>
                  </a:cubicBezTo>
                  <a:cubicBezTo>
                    <a:pt x="202" y="253"/>
                    <a:pt x="188" y="265"/>
                    <a:pt x="172" y="274"/>
                  </a:cubicBezTo>
                  <a:cubicBezTo>
                    <a:pt x="138" y="294"/>
                    <a:pt x="94" y="300"/>
                    <a:pt x="57" y="311"/>
                  </a:cubicBezTo>
                  <a:cubicBezTo>
                    <a:pt x="41" y="316"/>
                    <a:pt x="24" y="320"/>
                    <a:pt x="8" y="318"/>
                  </a:cubicBezTo>
                  <a:cubicBezTo>
                    <a:pt x="5" y="317"/>
                    <a:pt x="2" y="317"/>
                    <a:pt x="0" y="316"/>
                  </a:cubicBezTo>
                  <a:cubicBezTo>
                    <a:pt x="7" y="336"/>
                    <a:pt x="14" y="358"/>
                    <a:pt x="21" y="378"/>
                  </a:cubicBezTo>
                  <a:cubicBezTo>
                    <a:pt x="37" y="426"/>
                    <a:pt x="54" y="474"/>
                    <a:pt x="70" y="522"/>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6" name="Google Shape;1396;p125"/>
            <p:cNvSpPr/>
            <p:nvPr/>
          </p:nvSpPr>
          <p:spPr>
            <a:xfrm>
              <a:off x="2833687" y="1849438"/>
              <a:ext cx="990600" cy="2160587"/>
            </a:xfrm>
            <a:custGeom>
              <a:rect b="b" l="l" r="r" t="t"/>
              <a:pathLst>
                <a:path extrusionOk="0" h="1695" w="778">
                  <a:moveTo>
                    <a:pt x="443" y="1695"/>
                  </a:moveTo>
                  <a:cubicBezTo>
                    <a:pt x="449" y="1688"/>
                    <a:pt x="455" y="1681"/>
                    <a:pt x="461" y="1674"/>
                  </a:cubicBezTo>
                  <a:cubicBezTo>
                    <a:pt x="463" y="1671"/>
                    <a:pt x="466" y="1667"/>
                    <a:pt x="469" y="1664"/>
                  </a:cubicBezTo>
                  <a:cubicBezTo>
                    <a:pt x="469" y="1663"/>
                    <a:pt x="470" y="1662"/>
                    <a:pt x="471" y="1661"/>
                  </a:cubicBezTo>
                  <a:cubicBezTo>
                    <a:pt x="477" y="1643"/>
                    <a:pt x="483" y="1626"/>
                    <a:pt x="490" y="1609"/>
                  </a:cubicBezTo>
                  <a:cubicBezTo>
                    <a:pt x="490" y="1609"/>
                    <a:pt x="490" y="1608"/>
                    <a:pt x="490" y="1608"/>
                  </a:cubicBezTo>
                  <a:cubicBezTo>
                    <a:pt x="490" y="1605"/>
                    <a:pt x="490" y="1603"/>
                    <a:pt x="491" y="1600"/>
                  </a:cubicBezTo>
                  <a:cubicBezTo>
                    <a:pt x="492" y="1592"/>
                    <a:pt x="493" y="1583"/>
                    <a:pt x="494" y="1575"/>
                  </a:cubicBezTo>
                  <a:cubicBezTo>
                    <a:pt x="499" y="1539"/>
                    <a:pt x="503" y="1504"/>
                    <a:pt x="508" y="1469"/>
                  </a:cubicBezTo>
                  <a:cubicBezTo>
                    <a:pt x="508" y="1466"/>
                    <a:pt x="510" y="1464"/>
                    <a:pt x="513" y="1464"/>
                  </a:cubicBezTo>
                  <a:cubicBezTo>
                    <a:pt x="523" y="1466"/>
                    <a:pt x="532" y="1467"/>
                    <a:pt x="542" y="1469"/>
                  </a:cubicBezTo>
                  <a:cubicBezTo>
                    <a:pt x="543" y="1462"/>
                    <a:pt x="545" y="1456"/>
                    <a:pt x="546" y="1449"/>
                  </a:cubicBezTo>
                  <a:cubicBezTo>
                    <a:pt x="559" y="1395"/>
                    <a:pt x="571" y="1340"/>
                    <a:pt x="584" y="1285"/>
                  </a:cubicBezTo>
                  <a:cubicBezTo>
                    <a:pt x="583" y="1281"/>
                    <a:pt x="582" y="1274"/>
                    <a:pt x="585" y="1270"/>
                  </a:cubicBezTo>
                  <a:cubicBezTo>
                    <a:pt x="587" y="1267"/>
                    <a:pt x="590" y="1265"/>
                    <a:pt x="593" y="1262"/>
                  </a:cubicBezTo>
                  <a:cubicBezTo>
                    <a:pt x="601" y="1252"/>
                    <a:pt x="610" y="1241"/>
                    <a:pt x="619" y="1231"/>
                  </a:cubicBezTo>
                  <a:cubicBezTo>
                    <a:pt x="624" y="1226"/>
                    <a:pt x="628" y="1219"/>
                    <a:pt x="634" y="1215"/>
                  </a:cubicBezTo>
                  <a:cubicBezTo>
                    <a:pt x="642" y="1209"/>
                    <a:pt x="653" y="1204"/>
                    <a:pt x="662" y="1200"/>
                  </a:cubicBezTo>
                  <a:cubicBezTo>
                    <a:pt x="669" y="1195"/>
                    <a:pt x="677" y="1191"/>
                    <a:pt x="685" y="1187"/>
                  </a:cubicBezTo>
                  <a:cubicBezTo>
                    <a:pt x="685" y="1175"/>
                    <a:pt x="685" y="1163"/>
                    <a:pt x="685" y="1152"/>
                  </a:cubicBezTo>
                  <a:cubicBezTo>
                    <a:pt x="685" y="1144"/>
                    <a:pt x="685" y="1136"/>
                    <a:pt x="685" y="1129"/>
                  </a:cubicBezTo>
                  <a:cubicBezTo>
                    <a:pt x="685" y="1125"/>
                    <a:pt x="684" y="1120"/>
                    <a:pt x="685" y="1116"/>
                  </a:cubicBezTo>
                  <a:cubicBezTo>
                    <a:pt x="685" y="1113"/>
                    <a:pt x="687" y="1112"/>
                    <a:pt x="689" y="1110"/>
                  </a:cubicBezTo>
                  <a:cubicBezTo>
                    <a:pt x="692" y="1106"/>
                    <a:pt x="696" y="1103"/>
                    <a:pt x="700" y="1099"/>
                  </a:cubicBezTo>
                  <a:cubicBezTo>
                    <a:pt x="718" y="1082"/>
                    <a:pt x="736" y="1065"/>
                    <a:pt x="753" y="1048"/>
                  </a:cubicBezTo>
                  <a:cubicBezTo>
                    <a:pt x="752" y="1025"/>
                    <a:pt x="750" y="1003"/>
                    <a:pt x="749" y="981"/>
                  </a:cubicBezTo>
                  <a:cubicBezTo>
                    <a:pt x="734" y="979"/>
                    <a:pt x="720" y="977"/>
                    <a:pt x="705" y="975"/>
                  </a:cubicBezTo>
                  <a:cubicBezTo>
                    <a:pt x="681" y="972"/>
                    <a:pt x="657" y="969"/>
                    <a:pt x="634" y="966"/>
                  </a:cubicBezTo>
                  <a:cubicBezTo>
                    <a:pt x="623" y="964"/>
                    <a:pt x="610" y="965"/>
                    <a:pt x="601" y="959"/>
                  </a:cubicBezTo>
                  <a:cubicBezTo>
                    <a:pt x="591" y="954"/>
                    <a:pt x="582" y="949"/>
                    <a:pt x="572" y="943"/>
                  </a:cubicBezTo>
                  <a:cubicBezTo>
                    <a:pt x="567" y="941"/>
                    <a:pt x="564" y="937"/>
                    <a:pt x="560" y="934"/>
                  </a:cubicBezTo>
                  <a:cubicBezTo>
                    <a:pt x="546" y="921"/>
                    <a:pt x="532" y="909"/>
                    <a:pt x="518" y="896"/>
                  </a:cubicBezTo>
                  <a:cubicBezTo>
                    <a:pt x="516" y="894"/>
                    <a:pt x="516" y="892"/>
                    <a:pt x="517" y="890"/>
                  </a:cubicBezTo>
                  <a:cubicBezTo>
                    <a:pt x="518" y="888"/>
                    <a:pt x="520" y="885"/>
                    <a:pt x="521" y="882"/>
                  </a:cubicBezTo>
                  <a:cubicBezTo>
                    <a:pt x="522" y="880"/>
                    <a:pt x="523" y="876"/>
                    <a:pt x="525" y="875"/>
                  </a:cubicBezTo>
                  <a:cubicBezTo>
                    <a:pt x="526" y="873"/>
                    <a:pt x="529" y="873"/>
                    <a:pt x="531" y="872"/>
                  </a:cubicBezTo>
                  <a:cubicBezTo>
                    <a:pt x="574" y="864"/>
                    <a:pt x="616" y="856"/>
                    <a:pt x="659" y="848"/>
                  </a:cubicBezTo>
                  <a:cubicBezTo>
                    <a:pt x="660" y="846"/>
                    <a:pt x="660" y="845"/>
                    <a:pt x="661" y="843"/>
                  </a:cubicBezTo>
                  <a:cubicBezTo>
                    <a:pt x="662" y="842"/>
                    <a:pt x="662" y="840"/>
                    <a:pt x="663" y="839"/>
                  </a:cubicBezTo>
                  <a:cubicBezTo>
                    <a:pt x="663" y="838"/>
                    <a:pt x="664" y="838"/>
                    <a:pt x="664" y="837"/>
                  </a:cubicBezTo>
                  <a:cubicBezTo>
                    <a:pt x="663" y="837"/>
                    <a:pt x="663" y="836"/>
                    <a:pt x="663" y="835"/>
                  </a:cubicBezTo>
                  <a:cubicBezTo>
                    <a:pt x="663" y="833"/>
                    <a:pt x="663" y="830"/>
                    <a:pt x="663" y="828"/>
                  </a:cubicBezTo>
                  <a:cubicBezTo>
                    <a:pt x="662" y="818"/>
                    <a:pt x="661" y="808"/>
                    <a:pt x="661" y="798"/>
                  </a:cubicBezTo>
                  <a:cubicBezTo>
                    <a:pt x="660" y="796"/>
                    <a:pt x="662" y="795"/>
                    <a:pt x="663" y="794"/>
                  </a:cubicBezTo>
                  <a:cubicBezTo>
                    <a:pt x="668" y="791"/>
                    <a:pt x="673" y="788"/>
                    <a:pt x="677" y="784"/>
                  </a:cubicBezTo>
                  <a:cubicBezTo>
                    <a:pt x="711" y="763"/>
                    <a:pt x="745" y="741"/>
                    <a:pt x="778" y="720"/>
                  </a:cubicBezTo>
                  <a:cubicBezTo>
                    <a:pt x="778" y="718"/>
                    <a:pt x="777" y="716"/>
                    <a:pt x="777" y="714"/>
                  </a:cubicBezTo>
                  <a:cubicBezTo>
                    <a:pt x="775" y="709"/>
                    <a:pt x="773" y="705"/>
                    <a:pt x="772" y="700"/>
                  </a:cubicBezTo>
                  <a:cubicBezTo>
                    <a:pt x="766" y="684"/>
                    <a:pt x="761" y="668"/>
                    <a:pt x="756" y="653"/>
                  </a:cubicBezTo>
                  <a:cubicBezTo>
                    <a:pt x="739" y="605"/>
                    <a:pt x="723" y="557"/>
                    <a:pt x="706" y="509"/>
                  </a:cubicBezTo>
                  <a:cubicBezTo>
                    <a:pt x="687" y="454"/>
                    <a:pt x="668" y="399"/>
                    <a:pt x="650" y="344"/>
                  </a:cubicBezTo>
                  <a:cubicBezTo>
                    <a:pt x="634" y="298"/>
                    <a:pt x="618" y="252"/>
                    <a:pt x="602" y="206"/>
                  </a:cubicBezTo>
                  <a:cubicBezTo>
                    <a:pt x="596" y="188"/>
                    <a:pt x="590" y="170"/>
                    <a:pt x="584" y="152"/>
                  </a:cubicBezTo>
                  <a:cubicBezTo>
                    <a:pt x="572" y="148"/>
                    <a:pt x="560" y="142"/>
                    <a:pt x="548" y="139"/>
                  </a:cubicBezTo>
                  <a:cubicBezTo>
                    <a:pt x="525" y="133"/>
                    <a:pt x="501" y="132"/>
                    <a:pt x="479" y="125"/>
                  </a:cubicBezTo>
                  <a:cubicBezTo>
                    <a:pt x="461" y="119"/>
                    <a:pt x="445" y="111"/>
                    <a:pt x="428" y="104"/>
                  </a:cubicBezTo>
                  <a:cubicBezTo>
                    <a:pt x="415" y="100"/>
                    <a:pt x="378" y="85"/>
                    <a:pt x="365" y="91"/>
                  </a:cubicBezTo>
                  <a:cubicBezTo>
                    <a:pt x="355" y="96"/>
                    <a:pt x="357" y="119"/>
                    <a:pt x="352" y="128"/>
                  </a:cubicBezTo>
                  <a:cubicBezTo>
                    <a:pt x="345" y="142"/>
                    <a:pt x="333" y="148"/>
                    <a:pt x="320" y="156"/>
                  </a:cubicBezTo>
                  <a:cubicBezTo>
                    <a:pt x="311" y="161"/>
                    <a:pt x="298" y="176"/>
                    <a:pt x="288" y="177"/>
                  </a:cubicBezTo>
                  <a:cubicBezTo>
                    <a:pt x="278" y="177"/>
                    <a:pt x="268" y="167"/>
                    <a:pt x="260" y="162"/>
                  </a:cubicBezTo>
                  <a:cubicBezTo>
                    <a:pt x="246" y="153"/>
                    <a:pt x="229" y="146"/>
                    <a:pt x="217" y="135"/>
                  </a:cubicBezTo>
                  <a:cubicBezTo>
                    <a:pt x="201" y="121"/>
                    <a:pt x="190" y="106"/>
                    <a:pt x="171" y="95"/>
                  </a:cubicBezTo>
                  <a:cubicBezTo>
                    <a:pt x="156" y="87"/>
                    <a:pt x="139" y="82"/>
                    <a:pt x="125" y="74"/>
                  </a:cubicBezTo>
                  <a:cubicBezTo>
                    <a:pt x="114" y="68"/>
                    <a:pt x="104" y="59"/>
                    <a:pt x="97" y="50"/>
                  </a:cubicBezTo>
                  <a:cubicBezTo>
                    <a:pt x="91" y="42"/>
                    <a:pt x="88" y="34"/>
                    <a:pt x="84" y="26"/>
                  </a:cubicBezTo>
                  <a:cubicBezTo>
                    <a:pt x="77" y="12"/>
                    <a:pt x="63" y="3"/>
                    <a:pt x="47" y="1"/>
                  </a:cubicBezTo>
                  <a:cubicBezTo>
                    <a:pt x="41" y="0"/>
                    <a:pt x="31" y="0"/>
                    <a:pt x="25" y="1"/>
                  </a:cubicBezTo>
                  <a:cubicBezTo>
                    <a:pt x="12" y="2"/>
                    <a:pt x="5" y="5"/>
                    <a:pt x="5" y="19"/>
                  </a:cubicBezTo>
                  <a:cubicBezTo>
                    <a:pt x="4" y="31"/>
                    <a:pt x="6" y="45"/>
                    <a:pt x="8" y="58"/>
                  </a:cubicBezTo>
                  <a:cubicBezTo>
                    <a:pt x="12" y="75"/>
                    <a:pt x="23" y="85"/>
                    <a:pt x="30" y="101"/>
                  </a:cubicBezTo>
                  <a:cubicBezTo>
                    <a:pt x="36" y="115"/>
                    <a:pt x="36" y="130"/>
                    <a:pt x="34" y="144"/>
                  </a:cubicBezTo>
                  <a:cubicBezTo>
                    <a:pt x="32" y="164"/>
                    <a:pt x="29" y="184"/>
                    <a:pt x="27" y="205"/>
                  </a:cubicBezTo>
                  <a:cubicBezTo>
                    <a:pt x="26" y="216"/>
                    <a:pt x="24" y="227"/>
                    <a:pt x="18" y="237"/>
                  </a:cubicBezTo>
                  <a:cubicBezTo>
                    <a:pt x="15" y="242"/>
                    <a:pt x="12" y="244"/>
                    <a:pt x="9" y="248"/>
                  </a:cubicBezTo>
                  <a:cubicBezTo>
                    <a:pt x="0" y="260"/>
                    <a:pt x="1" y="256"/>
                    <a:pt x="10" y="265"/>
                  </a:cubicBezTo>
                  <a:cubicBezTo>
                    <a:pt x="17" y="272"/>
                    <a:pt x="20" y="277"/>
                    <a:pt x="22" y="287"/>
                  </a:cubicBezTo>
                  <a:cubicBezTo>
                    <a:pt x="25" y="305"/>
                    <a:pt x="24" y="326"/>
                    <a:pt x="23" y="344"/>
                  </a:cubicBezTo>
                  <a:cubicBezTo>
                    <a:pt x="23" y="351"/>
                    <a:pt x="20" y="358"/>
                    <a:pt x="20" y="365"/>
                  </a:cubicBezTo>
                  <a:cubicBezTo>
                    <a:pt x="19" y="386"/>
                    <a:pt x="21" y="382"/>
                    <a:pt x="28" y="392"/>
                  </a:cubicBezTo>
                  <a:cubicBezTo>
                    <a:pt x="46" y="417"/>
                    <a:pt x="66" y="442"/>
                    <a:pt x="78" y="471"/>
                  </a:cubicBezTo>
                  <a:cubicBezTo>
                    <a:pt x="94" y="506"/>
                    <a:pt x="93" y="548"/>
                    <a:pt x="113" y="581"/>
                  </a:cubicBezTo>
                  <a:cubicBezTo>
                    <a:pt x="134" y="615"/>
                    <a:pt x="128" y="653"/>
                    <a:pt x="142" y="689"/>
                  </a:cubicBezTo>
                  <a:cubicBezTo>
                    <a:pt x="153" y="718"/>
                    <a:pt x="153" y="745"/>
                    <a:pt x="135" y="771"/>
                  </a:cubicBezTo>
                  <a:cubicBezTo>
                    <a:pt x="128" y="782"/>
                    <a:pt x="119" y="785"/>
                    <a:pt x="109" y="793"/>
                  </a:cubicBezTo>
                  <a:cubicBezTo>
                    <a:pt x="87" y="809"/>
                    <a:pt x="88" y="834"/>
                    <a:pt x="79" y="857"/>
                  </a:cubicBezTo>
                  <a:cubicBezTo>
                    <a:pt x="68" y="886"/>
                    <a:pt x="64" y="901"/>
                    <a:pt x="72" y="931"/>
                  </a:cubicBezTo>
                  <a:cubicBezTo>
                    <a:pt x="76" y="945"/>
                    <a:pt x="81" y="958"/>
                    <a:pt x="83" y="973"/>
                  </a:cubicBezTo>
                  <a:cubicBezTo>
                    <a:pt x="87" y="996"/>
                    <a:pt x="84" y="1019"/>
                    <a:pt x="86" y="1042"/>
                  </a:cubicBezTo>
                  <a:cubicBezTo>
                    <a:pt x="88" y="1062"/>
                    <a:pt x="89" y="1081"/>
                    <a:pt x="88" y="1100"/>
                  </a:cubicBezTo>
                  <a:cubicBezTo>
                    <a:pt x="87" y="1116"/>
                    <a:pt x="89" y="1125"/>
                    <a:pt x="97" y="1139"/>
                  </a:cubicBezTo>
                  <a:cubicBezTo>
                    <a:pt x="102" y="1147"/>
                    <a:pt x="107" y="1155"/>
                    <a:pt x="111" y="1163"/>
                  </a:cubicBezTo>
                  <a:cubicBezTo>
                    <a:pt x="117" y="1177"/>
                    <a:pt x="121" y="1191"/>
                    <a:pt x="124" y="1206"/>
                  </a:cubicBezTo>
                  <a:cubicBezTo>
                    <a:pt x="128" y="1239"/>
                    <a:pt x="122" y="1270"/>
                    <a:pt x="107" y="1299"/>
                  </a:cubicBezTo>
                  <a:cubicBezTo>
                    <a:pt x="98" y="1317"/>
                    <a:pt x="88" y="1334"/>
                    <a:pt x="78" y="1352"/>
                  </a:cubicBezTo>
                  <a:cubicBezTo>
                    <a:pt x="68" y="1367"/>
                    <a:pt x="63" y="1385"/>
                    <a:pt x="53" y="1401"/>
                  </a:cubicBezTo>
                  <a:cubicBezTo>
                    <a:pt x="29" y="1439"/>
                    <a:pt x="15" y="1496"/>
                    <a:pt x="51" y="1532"/>
                  </a:cubicBezTo>
                  <a:cubicBezTo>
                    <a:pt x="75" y="1555"/>
                    <a:pt x="109" y="1561"/>
                    <a:pt x="135" y="1584"/>
                  </a:cubicBezTo>
                  <a:cubicBezTo>
                    <a:pt x="153" y="1600"/>
                    <a:pt x="162" y="1617"/>
                    <a:pt x="187" y="1624"/>
                  </a:cubicBezTo>
                  <a:cubicBezTo>
                    <a:pt x="208" y="1630"/>
                    <a:pt x="230" y="1629"/>
                    <a:pt x="251" y="1627"/>
                  </a:cubicBezTo>
                  <a:cubicBezTo>
                    <a:pt x="275" y="1625"/>
                    <a:pt x="304" y="1620"/>
                    <a:pt x="325" y="1635"/>
                  </a:cubicBezTo>
                  <a:cubicBezTo>
                    <a:pt x="340" y="1646"/>
                    <a:pt x="353" y="1659"/>
                    <a:pt x="367" y="1670"/>
                  </a:cubicBezTo>
                  <a:cubicBezTo>
                    <a:pt x="374" y="1676"/>
                    <a:pt x="380" y="1681"/>
                    <a:pt x="382" y="1688"/>
                  </a:cubicBezTo>
                  <a:cubicBezTo>
                    <a:pt x="403" y="1691"/>
                    <a:pt x="423" y="1693"/>
                    <a:pt x="443" y="1695"/>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7" name="Google Shape;1397;p125"/>
            <p:cNvSpPr/>
            <p:nvPr/>
          </p:nvSpPr>
          <p:spPr>
            <a:xfrm>
              <a:off x="3244850" y="3409950"/>
              <a:ext cx="1652588" cy="1028699"/>
            </a:xfrm>
            <a:custGeom>
              <a:rect b="b" l="l" r="r" t="t"/>
              <a:pathLst>
                <a:path extrusionOk="0" h="807" w="1298">
                  <a:moveTo>
                    <a:pt x="431" y="736"/>
                  </a:moveTo>
                  <a:cubicBezTo>
                    <a:pt x="431" y="732"/>
                    <a:pt x="429" y="726"/>
                    <a:pt x="433" y="723"/>
                  </a:cubicBezTo>
                  <a:cubicBezTo>
                    <a:pt x="439" y="720"/>
                    <a:pt x="445" y="717"/>
                    <a:pt x="450" y="714"/>
                  </a:cubicBezTo>
                  <a:cubicBezTo>
                    <a:pt x="465" y="705"/>
                    <a:pt x="479" y="696"/>
                    <a:pt x="494" y="688"/>
                  </a:cubicBezTo>
                  <a:cubicBezTo>
                    <a:pt x="494" y="688"/>
                    <a:pt x="494" y="688"/>
                    <a:pt x="495" y="688"/>
                  </a:cubicBezTo>
                  <a:cubicBezTo>
                    <a:pt x="496" y="687"/>
                    <a:pt x="497" y="686"/>
                    <a:pt x="497" y="686"/>
                  </a:cubicBezTo>
                  <a:cubicBezTo>
                    <a:pt x="501" y="683"/>
                    <a:pt x="505" y="680"/>
                    <a:pt x="509" y="677"/>
                  </a:cubicBezTo>
                  <a:cubicBezTo>
                    <a:pt x="511" y="675"/>
                    <a:pt x="513" y="674"/>
                    <a:pt x="514" y="673"/>
                  </a:cubicBezTo>
                  <a:cubicBezTo>
                    <a:pt x="514" y="673"/>
                    <a:pt x="514" y="673"/>
                    <a:pt x="515" y="672"/>
                  </a:cubicBezTo>
                  <a:cubicBezTo>
                    <a:pt x="515" y="670"/>
                    <a:pt x="516" y="665"/>
                    <a:pt x="516" y="665"/>
                  </a:cubicBezTo>
                  <a:cubicBezTo>
                    <a:pt x="517" y="656"/>
                    <a:pt x="517" y="647"/>
                    <a:pt x="520" y="639"/>
                  </a:cubicBezTo>
                  <a:cubicBezTo>
                    <a:pt x="520" y="636"/>
                    <a:pt x="523" y="635"/>
                    <a:pt x="525" y="633"/>
                  </a:cubicBezTo>
                  <a:cubicBezTo>
                    <a:pt x="527" y="631"/>
                    <a:pt x="529" y="629"/>
                    <a:pt x="531" y="628"/>
                  </a:cubicBezTo>
                  <a:cubicBezTo>
                    <a:pt x="527" y="619"/>
                    <a:pt x="523" y="611"/>
                    <a:pt x="519" y="603"/>
                  </a:cubicBezTo>
                  <a:cubicBezTo>
                    <a:pt x="512" y="603"/>
                    <a:pt x="505" y="603"/>
                    <a:pt x="499" y="603"/>
                  </a:cubicBezTo>
                  <a:cubicBezTo>
                    <a:pt x="491" y="603"/>
                    <a:pt x="483" y="604"/>
                    <a:pt x="475" y="603"/>
                  </a:cubicBezTo>
                  <a:cubicBezTo>
                    <a:pt x="471" y="603"/>
                    <a:pt x="466" y="601"/>
                    <a:pt x="462" y="599"/>
                  </a:cubicBezTo>
                  <a:cubicBezTo>
                    <a:pt x="447" y="594"/>
                    <a:pt x="433" y="588"/>
                    <a:pt x="418" y="583"/>
                  </a:cubicBezTo>
                  <a:cubicBezTo>
                    <a:pt x="416" y="582"/>
                    <a:pt x="415" y="581"/>
                    <a:pt x="415" y="579"/>
                  </a:cubicBezTo>
                  <a:cubicBezTo>
                    <a:pt x="415" y="565"/>
                    <a:pt x="415" y="551"/>
                    <a:pt x="415" y="538"/>
                  </a:cubicBezTo>
                  <a:cubicBezTo>
                    <a:pt x="415" y="535"/>
                    <a:pt x="417" y="534"/>
                    <a:pt x="419" y="533"/>
                  </a:cubicBezTo>
                  <a:cubicBezTo>
                    <a:pt x="428" y="532"/>
                    <a:pt x="437" y="531"/>
                    <a:pt x="446" y="530"/>
                  </a:cubicBezTo>
                  <a:cubicBezTo>
                    <a:pt x="447" y="529"/>
                    <a:pt x="447" y="528"/>
                    <a:pt x="447" y="528"/>
                  </a:cubicBezTo>
                  <a:cubicBezTo>
                    <a:pt x="458" y="511"/>
                    <a:pt x="468" y="494"/>
                    <a:pt x="478" y="477"/>
                  </a:cubicBezTo>
                  <a:cubicBezTo>
                    <a:pt x="482" y="471"/>
                    <a:pt x="485" y="465"/>
                    <a:pt x="489" y="460"/>
                  </a:cubicBezTo>
                  <a:cubicBezTo>
                    <a:pt x="492" y="456"/>
                    <a:pt x="499" y="456"/>
                    <a:pt x="504" y="455"/>
                  </a:cubicBezTo>
                  <a:cubicBezTo>
                    <a:pt x="514" y="452"/>
                    <a:pt x="525" y="450"/>
                    <a:pt x="536" y="447"/>
                  </a:cubicBezTo>
                  <a:cubicBezTo>
                    <a:pt x="540" y="446"/>
                    <a:pt x="545" y="444"/>
                    <a:pt x="549" y="444"/>
                  </a:cubicBezTo>
                  <a:cubicBezTo>
                    <a:pt x="568" y="443"/>
                    <a:pt x="587" y="443"/>
                    <a:pt x="606" y="442"/>
                  </a:cubicBezTo>
                  <a:cubicBezTo>
                    <a:pt x="611" y="442"/>
                    <a:pt x="618" y="440"/>
                    <a:pt x="622" y="442"/>
                  </a:cubicBezTo>
                  <a:cubicBezTo>
                    <a:pt x="631" y="445"/>
                    <a:pt x="638" y="450"/>
                    <a:pt x="646" y="455"/>
                  </a:cubicBezTo>
                  <a:cubicBezTo>
                    <a:pt x="646" y="455"/>
                    <a:pt x="646" y="455"/>
                    <a:pt x="646" y="455"/>
                  </a:cubicBezTo>
                  <a:cubicBezTo>
                    <a:pt x="647" y="453"/>
                    <a:pt x="648" y="454"/>
                    <a:pt x="648" y="455"/>
                  </a:cubicBezTo>
                  <a:cubicBezTo>
                    <a:pt x="650" y="455"/>
                    <a:pt x="651" y="455"/>
                    <a:pt x="653" y="455"/>
                  </a:cubicBezTo>
                  <a:cubicBezTo>
                    <a:pt x="660" y="455"/>
                    <a:pt x="668" y="455"/>
                    <a:pt x="676" y="455"/>
                  </a:cubicBezTo>
                  <a:cubicBezTo>
                    <a:pt x="698" y="455"/>
                    <a:pt x="720" y="455"/>
                    <a:pt x="742" y="455"/>
                  </a:cubicBezTo>
                  <a:cubicBezTo>
                    <a:pt x="751" y="455"/>
                    <a:pt x="760" y="455"/>
                    <a:pt x="770" y="455"/>
                  </a:cubicBezTo>
                  <a:cubicBezTo>
                    <a:pt x="773" y="455"/>
                    <a:pt x="776" y="455"/>
                    <a:pt x="778" y="455"/>
                  </a:cubicBezTo>
                  <a:cubicBezTo>
                    <a:pt x="779" y="455"/>
                    <a:pt x="781" y="455"/>
                    <a:pt x="782" y="455"/>
                  </a:cubicBezTo>
                  <a:cubicBezTo>
                    <a:pt x="782" y="455"/>
                    <a:pt x="783" y="455"/>
                    <a:pt x="783" y="455"/>
                  </a:cubicBezTo>
                  <a:cubicBezTo>
                    <a:pt x="786" y="453"/>
                    <a:pt x="788" y="452"/>
                    <a:pt x="791" y="451"/>
                  </a:cubicBezTo>
                  <a:cubicBezTo>
                    <a:pt x="800" y="446"/>
                    <a:pt x="809" y="442"/>
                    <a:pt x="818" y="437"/>
                  </a:cubicBezTo>
                  <a:cubicBezTo>
                    <a:pt x="831" y="431"/>
                    <a:pt x="844" y="424"/>
                    <a:pt x="856" y="418"/>
                  </a:cubicBezTo>
                  <a:cubicBezTo>
                    <a:pt x="856" y="417"/>
                    <a:pt x="855" y="417"/>
                    <a:pt x="854" y="416"/>
                  </a:cubicBezTo>
                  <a:cubicBezTo>
                    <a:pt x="846" y="405"/>
                    <a:pt x="837" y="394"/>
                    <a:pt x="829" y="383"/>
                  </a:cubicBezTo>
                  <a:cubicBezTo>
                    <a:pt x="826" y="380"/>
                    <a:pt x="823" y="376"/>
                    <a:pt x="820" y="372"/>
                  </a:cubicBezTo>
                  <a:cubicBezTo>
                    <a:pt x="818" y="370"/>
                    <a:pt x="818" y="368"/>
                    <a:pt x="818" y="365"/>
                  </a:cubicBezTo>
                  <a:cubicBezTo>
                    <a:pt x="818" y="352"/>
                    <a:pt x="818" y="339"/>
                    <a:pt x="818" y="326"/>
                  </a:cubicBezTo>
                  <a:cubicBezTo>
                    <a:pt x="818" y="322"/>
                    <a:pt x="817" y="320"/>
                    <a:pt x="819" y="317"/>
                  </a:cubicBezTo>
                  <a:cubicBezTo>
                    <a:pt x="823" y="313"/>
                    <a:pt x="828" y="310"/>
                    <a:pt x="831" y="307"/>
                  </a:cubicBezTo>
                  <a:cubicBezTo>
                    <a:pt x="837" y="302"/>
                    <a:pt x="842" y="297"/>
                    <a:pt x="847" y="293"/>
                  </a:cubicBezTo>
                  <a:cubicBezTo>
                    <a:pt x="850" y="290"/>
                    <a:pt x="852" y="289"/>
                    <a:pt x="855" y="288"/>
                  </a:cubicBezTo>
                  <a:cubicBezTo>
                    <a:pt x="859" y="287"/>
                    <a:pt x="862" y="286"/>
                    <a:pt x="865" y="285"/>
                  </a:cubicBezTo>
                  <a:cubicBezTo>
                    <a:pt x="867" y="285"/>
                    <a:pt x="871" y="284"/>
                    <a:pt x="873" y="284"/>
                  </a:cubicBezTo>
                  <a:cubicBezTo>
                    <a:pt x="873" y="283"/>
                    <a:pt x="874" y="282"/>
                    <a:pt x="875" y="281"/>
                  </a:cubicBezTo>
                  <a:cubicBezTo>
                    <a:pt x="893" y="262"/>
                    <a:pt x="910" y="242"/>
                    <a:pt x="928" y="223"/>
                  </a:cubicBezTo>
                  <a:cubicBezTo>
                    <a:pt x="939" y="211"/>
                    <a:pt x="951" y="198"/>
                    <a:pt x="962" y="185"/>
                  </a:cubicBezTo>
                  <a:cubicBezTo>
                    <a:pt x="967" y="180"/>
                    <a:pt x="972" y="175"/>
                    <a:pt x="977" y="170"/>
                  </a:cubicBezTo>
                  <a:cubicBezTo>
                    <a:pt x="979" y="167"/>
                    <a:pt x="982" y="163"/>
                    <a:pt x="985" y="161"/>
                  </a:cubicBezTo>
                  <a:cubicBezTo>
                    <a:pt x="987" y="159"/>
                    <a:pt x="991" y="158"/>
                    <a:pt x="994" y="157"/>
                  </a:cubicBezTo>
                  <a:cubicBezTo>
                    <a:pt x="1001" y="155"/>
                    <a:pt x="1008" y="152"/>
                    <a:pt x="1014" y="150"/>
                  </a:cubicBezTo>
                  <a:cubicBezTo>
                    <a:pt x="1018" y="149"/>
                    <a:pt x="1021" y="147"/>
                    <a:pt x="1024" y="147"/>
                  </a:cubicBezTo>
                  <a:cubicBezTo>
                    <a:pt x="1031" y="146"/>
                    <a:pt x="1037" y="146"/>
                    <a:pt x="1043" y="145"/>
                  </a:cubicBezTo>
                  <a:cubicBezTo>
                    <a:pt x="1047" y="145"/>
                    <a:pt x="1048" y="146"/>
                    <a:pt x="1050" y="149"/>
                  </a:cubicBezTo>
                  <a:cubicBezTo>
                    <a:pt x="1054" y="152"/>
                    <a:pt x="1058" y="156"/>
                    <a:pt x="1062" y="160"/>
                  </a:cubicBezTo>
                  <a:cubicBezTo>
                    <a:pt x="1072" y="170"/>
                    <a:pt x="1082" y="179"/>
                    <a:pt x="1092" y="189"/>
                  </a:cubicBezTo>
                  <a:cubicBezTo>
                    <a:pt x="1094" y="191"/>
                    <a:pt x="1096" y="193"/>
                    <a:pt x="1097" y="196"/>
                  </a:cubicBezTo>
                  <a:cubicBezTo>
                    <a:pt x="1099" y="199"/>
                    <a:pt x="1099" y="202"/>
                    <a:pt x="1100" y="205"/>
                  </a:cubicBezTo>
                  <a:cubicBezTo>
                    <a:pt x="1104" y="219"/>
                    <a:pt x="1107" y="232"/>
                    <a:pt x="1111" y="245"/>
                  </a:cubicBezTo>
                  <a:cubicBezTo>
                    <a:pt x="1112" y="247"/>
                    <a:pt x="1112" y="250"/>
                    <a:pt x="1113" y="252"/>
                  </a:cubicBezTo>
                  <a:cubicBezTo>
                    <a:pt x="1113" y="252"/>
                    <a:pt x="1113" y="253"/>
                    <a:pt x="1113" y="253"/>
                  </a:cubicBezTo>
                  <a:cubicBezTo>
                    <a:pt x="1115" y="255"/>
                    <a:pt x="1117" y="258"/>
                    <a:pt x="1118" y="260"/>
                  </a:cubicBezTo>
                  <a:cubicBezTo>
                    <a:pt x="1131" y="278"/>
                    <a:pt x="1144" y="296"/>
                    <a:pt x="1156" y="313"/>
                  </a:cubicBezTo>
                  <a:cubicBezTo>
                    <a:pt x="1164" y="314"/>
                    <a:pt x="1172" y="314"/>
                    <a:pt x="1180" y="315"/>
                  </a:cubicBezTo>
                  <a:cubicBezTo>
                    <a:pt x="1181" y="315"/>
                    <a:pt x="1182" y="315"/>
                    <a:pt x="1184" y="315"/>
                  </a:cubicBezTo>
                  <a:cubicBezTo>
                    <a:pt x="1185" y="314"/>
                    <a:pt x="1187" y="313"/>
                    <a:pt x="1188" y="313"/>
                  </a:cubicBezTo>
                  <a:cubicBezTo>
                    <a:pt x="1195" y="308"/>
                    <a:pt x="1202" y="303"/>
                    <a:pt x="1209" y="299"/>
                  </a:cubicBezTo>
                  <a:cubicBezTo>
                    <a:pt x="1220" y="292"/>
                    <a:pt x="1231" y="284"/>
                    <a:pt x="1243" y="277"/>
                  </a:cubicBezTo>
                  <a:cubicBezTo>
                    <a:pt x="1243" y="276"/>
                    <a:pt x="1243" y="275"/>
                    <a:pt x="1243" y="274"/>
                  </a:cubicBezTo>
                  <a:cubicBezTo>
                    <a:pt x="1243" y="257"/>
                    <a:pt x="1243" y="239"/>
                    <a:pt x="1245" y="221"/>
                  </a:cubicBezTo>
                  <a:cubicBezTo>
                    <a:pt x="1245" y="217"/>
                    <a:pt x="1247" y="213"/>
                    <a:pt x="1248" y="209"/>
                  </a:cubicBezTo>
                  <a:cubicBezTo>
                    <a:pt x="1252" y="200"/>
                    <a:pt x="1256" y="190"/>
                    <a:pt x="1260" y="180"/>
                  </a:cubicBezTo>
                  <a:cubicBezTo>
                    <a:pt x="1263" y="173"/>
                    <a:pt x="1266" y="165"/>
                    <a:pt x="1269" y="157"/>
                  </a:cubicBezTo>
                  <a:cubicBezTo>
                    <a:pt x="1271" y="153"/>
                    <a:pt x="1274" y="150"/>
                    <a:pt x="1277" y="146"/>
                  </a:cubicBezTo>
                  <a:cubicBezTo>
                    <a:pt x="1283" y="138"/>
                    <a:pt x="1289" y="130"/>
                    <a:pt x="1295" y="122"/>
                  </a:cubicBezTo>
                  <a:cubicBezTo>
                    <a:pt x="1296" y="121"/>
                    <a:pt x="1297" y="119"/>
                    <a:pt x="1298" y="118"/>
                  </a:cubicBezTo>
                  <a:cubicBezTo>
                    <a:pt x="1298" y="110"/>
                    <a:pt x="1298" y="101"/>
                    <a:pt x="1298" y="93"/>
                  </a:cubicBezTo>
                  <a:cubicBezTo>
                    <a:pt x="1298" y="91"/>
                    <a:pt x="1297" y="90"/>
                    <a:pt x="1298" y="88"/>
                  </a:cubicBezTo>
                  <a:cubicBezTo>
                    <a:pt x="1296" y="87"/>
                    <a:pt x="1294" y="81"/>
                    <a:pt x="1293" y="80"/>
                  </a:cubicBezTo>
                  <a:cubicBezTo>
                    <a:pt x="1291" y="75"/>
                    <a:pt x="1288" y="71"/>
                    <a:pt x="1286" y="66"/>
                  </a:cubicBezTo>
                  <a:cubicBezTo>
                    <a:pt x="1285" y="64"/>
                    <a:pt x="1284" y="63"/>
                    <a:pt x="1283" y="61"/>
                  </a:cubicBezTo>
                  <a:cubicBezTo>
                    <a:pt x="1283" y="61"/>
                    <a:pt x="1283" y="60"/>
                    <a:pt x="1282" y="59"/>
                  </a:cubicBezTo>
                  <a:cubicBezTo>
                    <a:pt x="1282" y="59"/>
                    <a:pt x="1282" y="58"/>
                    <a:pt x="1281" y="58"/>
                  </a:cubicBezTo>
                  <a:cubicBezTo>
                    <a:pt x="1280" y="57"/>
                    <a:pt x="1279" y="56"/>
                    <a:pt x="1278" y="55"/>
                  </a:cubicBezTo>
                  <a:cubicBezTo>
                    <a:pt x="1275" y="51"/>
                    <a:pt x="1272" y="48"/>
                    <a:pt x="1269" y="44"/>
                  </a:cubicBezTo>
                  <a:cubicBezTo>
                    <a:pt x="1265" y="40"/>
                    <a:pt x="1260" y="35"/>
                    <a:pt x="1256" y="30"/>
                  </a:cubicBezTo>
                  <a:cubicBezTo>
                    <a:pt x="1255" y="30"/>
                    <a:pt x="1254" y="30"/>
                    <a:pt x="1254" y="30"/>
                  </a:cubicBezTo>
                  <a:cubicBezTo>
                    <a:pt x="1246" y="44"/>
                    <a:pt x="1238" y="58"/>
                    <a:pt x="1230" y="72"/>
                  </a:cubicBezTo>
                  <a:cubicBezTo>
                    <a:pt x="1226" y="78"/>
                    <a:pt x="1218" y="76"/>
                    <a:pt x="1212" y="76"/>
                  </a:cubicBezTo>
                  <a:cubicBezTo>
                    <a:pt x="1204" y="77"/>
                    <a:pt x="1196" y="77"/>
                    <a:pt x="1188" y="77"/>
                  </a:cubicBezTo>
                  <a:cubicBezTo>
                    <a:pt x="1185" y="81"/>
                    <a:pt x="1181" y="85"/>
                    <a:pt x="1176" y="85"/>
                  </a:cubicBezTo>
                  <a:cubicBezTo>
                    <a:pt x="1169" y="86"/>
                    <a:pt x="1161" y="87"/>
                    <a:pt x="1154" y="86"/>
                  </a:cubicBezTo>
                  <a:cubicBezTo>
                    <a:pt x="1148" y="86"/>
                    <a:pt x="1144" y="79"/>
                    <a:pt x="1140" y="75"/>
                  </a:cubicBezTo>
                  <a:cubicBezTo>
                    <a:pt x="1130" y="65"/>
                    <a:pt x="1120" y="55"/>
                    <a:pt x="1110" y="45"/>
                  </a:cubicBezTo>
                  <a:cubicBezTo>
                    <a:pt x="1095" y="30"/>
                    <a:pt x="1081" y="15"/>
                    <a:pt x="1066" y="0"/>
                  </a:cubicBezTo>
                  <a:cubicBezTo>
                    <a:pt x="1061" y="1"/>
                    <a:pt x="1056" y="2"/>
                    <a:pt x="1051" y="3"/>
                  </a:cubicBezTo>
                  <a:cubicBezTo>
                    <a:pt x="1029" y="9"/>
                    <a:pt x="1006" y="14"/>
                    <a:pt x="984" y="20"/>
                  </a:cubicBezTo>
                  <a:cubicBezTo>
                    <a:pt x="981" y="21"/>
                    <a:pt x="977" y="22"/>
                    <a:pt x="973" y="23"/>
                  </a:cubicBezTo>
                  <a:cubicBezTo>
                    <a:pt x="972" y="23"/>
                    <a:pt x="970" y="24"/>
                    <a:pt x="968" y="24"/>
                  </a:cubicBezTo>
                  <a:cubicBezTo>
                    <a:pt x="968" y="24"/>
                    <a:pt x="968" y="24"/>
                    <a:pt x="968" y="24"/>
                  </a:cubicBezTo>
                  <a:cubicBezTo>
                    <a:pt x="966" y="26"/>
                    <a:pt x="965" y="28"/>
                    <a:pt x="963" y="30"/>
                  </a:cubicBezTo>
                  <a:cubicBezTo>
                    <a:pt x="961" y="32"/>
                    <a:pt x="959" y="34"/>
                    <a:pt x="957" y="36"/>
                  </a:cubicBezTo>
                  <a:cubicBezTo>
                    <a:pt x="962" y="47"/>
                    <a:pt x="968" y="58"/>
                    <a:pt x="974" y="69"/>
                  </a:cubicBezTo>
                  <a:cubicBezTo>
                    <a:pt x="975" y="71"/>
                    <a:pt x="975" y="74"/>
                    <a:pt x="972" y="75"/>
                  </a:cubicBezTo>
                  <a:cubicBezTo>
                    <a:pt x="963" y="79"/>
                    <a:pt x="952" y="86"/>
                    <a:pt x="942" y="86"/>
                  </a:cubicBezTo>
                  <a:cubicBezTo>
                    <a:pt x="929" y="87"/>
                    <a:pt x="916" y="88"/>
                    <a:pt x="903" y="88"/>
                  </a:cubicBezTo>
                  <a:cubicBezTo>
                    <a:pt x="893" y="96"/>
                    <a:pt x="884" y="105"/>
                    <a:pt x="874" y="113"/>
                  </a:cubicBezTo>
                  <a:cubicBezTo>
                    <a:pt x="872" y="115"/>
                    <a:pt x="870" y="115"/>
                    <a:pt x="868" y="113"/>
                  </a:cubicBezTo>
                  <a:cubicBezTo>
                    <a:pt x="853" y="101"/>
                    <a:pt x="839" y="88"/>
                    <a:pt x="824" y="76"/>
                  </a:cubicBezTo>
                  <a:cubicBezTo>
                    <a:pt x="799" y="76"/>
                    <a:pt x="773" y="76"/>
                    <a:pt x="747" y="76"/>
                  </a:cubicBezTo>
                  <a:cubicBezTo>
                    <a:pt x="745" y="79"/>
                    <a:pt x="743" y="83"/>
                    <a:pt x="740" y="85"/>
                  </a:cubicBezTo>
                  <a:cubicBezTo>
                    <a:pt x="738" y="87"/>
                    <a:pt x="733" y="87"/>
                    <a:pt x="730" y="88"/>
                  </a:cubicBezTo>
                  <a:cubicBezTo>
                    <a:pt x="721" y="91"/>
                    <a:pt x="711" y="93"/>
                    <a:pt x="701" y="96"/>
                  </a:cubicBezTo>
                  <a:cubicBezTo>
                    <a:pt x="700" y="96"/>
                    <a:pt x="698" y="96"/>
                    <a:pt x="697" y="95"/>
                  </a:cubicBezTo>
                  <a:cubicBezTo>
                    <a:pt x="691" y="89"/>
                    <a:pt x="684" y="82"/>
                    <a:pt x="678" y="76"/>
                  </a:cubicBezTo>
                  <a:cubicBezTo>
                    <a:pt x="676" y="76"/>
                    <a:pt x="673" y="76"/>
                    <a:pt x="671" y="76"/>
                  </a:cubicBezTo>
                  <a:cubicBezTo>
                    <a:pt x="670" y="76"/>
                    <a:pt x="670" y="76"/>
                    <a:pt x="669" y="76"/>
                  </a:cubicBezTo>
                  <a:cubicBezTo>
                    <a:pt x="669" y="76"/>
                    <a:pt x="669" y="76"/>
                    <a:pt x="669" y="76"/>
                  </a:cubicBezTo>
                  <a:cubicBezTo>
                    <a:pt x="667" y="77"/>
                    <a:pt x="664" y="78"/>
                    <a:pt x="662" y="80"/>
                  </a:cubicBezTo>
                  <a:cubicBezTo>
                    <a:pt x="650" y="86"/>
                    <a:pt x="638" y="92"/>
                    <a:pt x="626" y="98"/>
                  </a:cubicBezTo>
                  <a:cubicBezTo>
                    <a:pt x="603" y="110"/>
                    <a:pt x="579" y="122"/>
                    <a:pt x="556" y="134"/>
                  </a:cubicBezTo>
                  <a:cubicBezTo>
                    <a:pt x="552" y="136"/>
                    <a:pt x="548" y="139"/>
                    <a:pt x="543" y="139"/>
                  </a:cubicBezTo>
                  <a:cubicBezTo>
                    <a:pt x="531" y="139"/>
                    <a:pt x="519" y="140"/>
                    <a:pt x="507" y="139"/>
                  </a:cubicBezTo>
                  <a:cubicBezTo>
                    <a:pt x="502" y="139"/>
                    <a:pt x="497" y="133"/>
                    <a:pt x="493" y="130"/>
                  </a:cubicBezTo>
                  <a:cubicBezTo>
                    <a:pt x="483" y="121"/>
                    <a:pt x="472" y="113"/>
                    <a:pt x="462" y="104"/>
                  </a:cubicBezTo>
                  <a:cubicBezTo>
                    <a:pt x="447" y="92"/>
                    <a:pt x="432" y="79"/>
                    <a:pt x="418" y="67"/>
                  </a:cubicBezTo>
                  <a:cubicBezTo>
                    <a:pt x="407" y="73"/>
                    <a:pt x="397" y="80"/>
                    <a:pt x="386" y="86"/>
                  </a:cubicBezTo>
                  <a:cubicBezTo>
                    <a:pt x="380" y="90"/>
                    <a:pt x="373" y="93"/>
                    <a:pt x="367" y="97"/>
                  </a:cubicBezTo>
                  <a:cubicBezTo>
                    <a:pt x="364" y="99"/>
                    <a:pt x="362" y="101"/>
                    <a:pt x="359" y="101"/>
                  </a:cubicBezTo>
                  <a:cubicBezTo>
                    <a:pt x="353" y="102"/>
                    <a:pt x="345" y="102"/>
                    <a:pt x="340" y="101"/>
                  </a:cubicBezTo>
                  <a:cubicBezTo>
                    <a:pt x="337" y="100"/>
                    <a:pt x="335" y="98"/>
                    <a:pt x="332" y="97"/>
                  </a:cubicBezTo>
                  <a:cubicBezTo>
                    <a:pt x="311" y="87"/>
                    <a:pt x="289" y="78"/>
                    <a:pt x="268" y="68"/>
                  </a:cubicBezTo>
                  <a:cubicBezTo>
                    <a:pt x="267" y="74"/>
                    <a:pt x="265" y="80"/>
                    <a:pt x="264" y="86"/>
                  </a:cubicBezTo>
                  <a:cubicBezTo>
                    <a:pt x="252" y="141"/>
                    <a:pt x="239" y="196"/>
                    <a:pt x="226" y="251"/>
                  </a:cubicBezTo>
                  <a:cubicBezTo>
                    <a:pt x="226" y="253"/>
                    <a:pt x="223" y="254"/>
                    <a:pt x="221" y="254"/>
                  </a:cubicBezTo>
                  <a:cubicBezTo>
                    <a:pt x="212" y="253"/>
                    <a:pt x="202" y="251"/>
                    <a:pt x="193" y="250"/>
                  </a:cubicBezTo>
                  <a:cubicBezTo>
                    <a:pt x="190" y="271"/>
                    <a:pt x="187" y="293"/>
                    <a:pt x="185" y="314"/>
                  </a:cubicBezTo>
                  <a:cubicBezTo>
                    <a:pt x="182" y="337"/>
                    <a:pt x="179" y="360"/>
                    <a:pt x="176" y="384"/>
                  </a:cubicBezTo>
                  <a:cubicBezTo>
                    <a:pt x="175" y="390"/>
                    <a:pt x="172" y="396"/>
                    <a:pt x="170" y="402"/>
                  </a:cubicBezTo>
                  <a:cubicBezTo>
                    <a:pt x="165" y="415"/>
                    <a:pt x="161" y="427"/>
                    <a:pt x="156" y="440"/>
                  </a:cubicBezTo>
                  <a:cubicBezTo>
                    <a:pt x="153" y="448"/>
                    <a:pt x="147" y="454"/>
                    <a:pt x="141" y="460"/>
                  </a:cubicBezTo>
                  <a:cubicBezTo>
                    <a:pt x="137" y="465"/>
                    <a:pt x="132" y="471"/>
                    <a:pt x="128" y="476"/>
                  </a:cubicBezTo>
                  <a:cubicBezTo>
                    <a:pt x="126" y="478"/>
                    <a:pt x="125" y="480"/>
                    <a:pt x="121" y="480"/>
                  </a:cubicBezTo>
                  <a:cubicBezTo>
                    <a:pt x="117" y="480"/>
                    <a:pt x="112" y="479"/>
                    <a:pt x="108" y="479"/>
                  </a:cubicBezTo>
                  <a:cubicBezTo>
                    <a:pt x="101" y="478"/>
                    <a:pt x="93" y="477"/>
                    <a:pt x="86" y="476"/>
                  </a:cubicBezTo>
                  <a:cubicBezTo>
                    <a:pt x="76" y="475"/>
                    <a:pt x="66" y="474"/>
                    <a:pt x="56" y="473"/>
                  </a:cubicBezTo>
                  <a:cubicBezTo>
                    <a:pt x="41" y="477"/>
                    <a:pt x="24" y="481"/>
                    <a:pt x="14" y="494"/>
                  </a:cubicBezTo>
                  <a:cubicBezTo>
                    <a:pt x="5" y="506"/>
                    <a:pt x="5" y="515"/>
                    <a:pt x="6" y="528"/>
                  </a:cubicBezTo>
                  <a:cubicBezTo>
                    <a:pt x="7" y="546"/>
                    <a:pt x="9" y="564"/>
                    <a:pt x="10" y="582"/>
                  </a:cubicBezTo>
                  <a:cubicBezTo>
                    <a:pt x="13" y="605"/>
                    <a:pt x="0" y="645"/>
                    <a:pt x="17" y="664"/>
                  </a:cubicBezTo>
                  <a:cubicBezTo>
                    <a:pt x="32" y="681"/>
                    <a:pt x="55" y="669"/>
                    <a:pt x="74" y="674"/>
                  </a:cubicBezTo>
                  <a:cubicBezTo>
                    <a:pt x="112" y="686"/>
                    <a:pt x="111" y="754"/>
                    <a:pt x="157" y="745"/>
                  </a:cubicBezTo>
                  <a:cubicBezTo>
                    <a:pt x="175" y="742"/>
                    <a:pt x="190" y="723"/>
                    <a:pt x="202" y="712"/>
                  </a:cubicBezTo>
                  <a:cubicBezTo>
                    <a:pt x="206" y="708"/>
                    <a:pt x="210" y="702"/>
                    <a:pt x="216" y="700"/>
                  </a:cubicBezTo>
                  <a:cubicBezTo>
                    <a:pt x="225" y="697"/>
                    <a:pt x="226" y="699"/>
                    <a:pt x="232" y="706"/>
                  </a:cubicBezTo>
                  <a:cubicBezTo>
                    <a:pt x="248" y="722"/>
                    <a:pt x="255" y="740"/>
                    <a:pt x="276" y="751"/>
                  </a:cubicBezTo>
                  <a:cubicBezTo>
                    <a:pt x="288" y="758"/>
                    <a:pt x="302" y="763"/>
                    <a:pt x="311" y="774"/>
                  </a:cubicBezTo>
                  <a:cubicBezTo>
                    <a:pt x="320" y="783"/>
                    <a:pt x="324" y="794"/>
                    <a:pt x="336" y="799"/>
                  </a:cubicBezTo>
                  <a:cubicBezTo>
                    <a:pt x="347" y="804"/>
                    <a:pt x="361" y="805"/>
                    <a:pt x="373" y="805"/>
                  </a:cubicBezTo>
                  <a:cubicBezTo>
                    <a:pt x="384" y="805"/>
                    <a:pt x="398" y="802"/>
                    <a:pt x="408" y="807"/>
                  </a:cubicBezTo>
                  <a:cubicBezTo>
                    <a:pt x="416" y="801"/>
                    <a:pt x="423" y="794"/>
                    <a:pt x="431" y="788"/>
                  </a:cubicBezTo>
                  <a:cubicBezTo>
                    <a:pt x="431" y="771"/>
                    <a:pt x="431" y="753"/>
                    <a:pt x="431" y="73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8" name="Google Shape;1398;p125"/>
            <p:cNvSpPr/>
            <p:nvPr/>
          </p:nvSpPr>
          <p:spPr>
            <a:xfrm>
              <a:off x="3775075" y="3567113"/>
              <a:ext cx="1289050" cy="1235075"/>
            </a:xfrm>
            <a:custGeom>
              <a:rect b="b" l="l" r="r" t="t"/>
              <a:pathLst>
                <a:path extrusionOk="0" h="969" w="1012">
                  <a:moveTo>
                    <a:pt x="477" y="906"/>
                  </a:moveTo>
                  <a:cubicBezTo>
                    <a:pt x="477" y="906"/>
                    <a:pt x="477" y="905"/>
                    <a:pt x="478" y="905"/>
                  </a:cubicBezTo>
                  <a:cubicBezTo>
                    <a:pt x="477" y="900"/>
                    <a:pt x="478" y="894"/>
                    <a:pt x="479" y="889"/>
                  </a:cubicBezTo>
                  <a:cubicBezTo>
                    <a:pt x="481" y="865"/>
                    <a:pt x="482" y="841"/>
                    <a:pt x="484" y="817"/>
                  </a:cubicBezTo>
                  <a:cubicBezTo>
                    <a:pt x="486" y="792"/>
                    <a:pt x="487" y="768"/>
                    <a:pt x="489" y="743"/>
                  </a:cubicBezTo>
                  <a:cubicBezTo>
                    <a:pt x="490" y="738"/>
                    <a:pt x="490" y="732"/>
                    <a:pt x="490" y="726"/>
                  </a:cubicBezTo>
                  <a:cubicBezTo>
                    <a:pt x="491" y="724"/>
                    <a:pt x="491" y="722"/>
                    <a:pt x="493" y="720"/>
                  </a:cubicBezTo>
                  <a:cubicBezTo>
                    <a:pt x="496" y="717"/>
                    <a:pt x="499" y="714"/>
                    <a:pt x="503" y="711"/>
                  </a:cubicBezTo>
                  <a:cubicBezTo>
                    <a:pt x="504" y="693"/>
                    <a:pt x="505" y="676"/>
                    <a:pt x="505" y="659"/>
                  </a:cubicBezTo>
                  <a:cubicBezTo>
                    <a:pt x="489" y="648"/>
                    <a:pt x="473" y="636"/>
                    <a:pt x="457" y="625"/>
                  </a:cubicBezTo>
                  <a:cubicBezTo>
                    <a:pt x="455" y="623"/>
                    <a:pt x="454" y="622"/>
                    <a:pt x="454" y="619"/>
                  </a:cubicBezTo>
                  <a:cubicBezTo>
                    <a:pt x="453" y="613"/>
                    <a:pt x="454" y="608"/>
                    <a:pt x="454" y="602"/>
                  </a:cubicBezTo>
                  <a:cubicBezTo>
                    <a:pt x="454" y="599"/>
                    <a:pt x="453" y="595"/>
                    <a:pt x="454" y="592"/>
                  </a:cubicBezTo>
                  <a:cubicBezTo>
                    <a:pt x="457" y="587"/>
                    <a:pt x="461" y="583"/>
                    <a:pt x="464" y="579"/>
                  </a:cubicBezTo>
                  <a:cubicBezTo>
                    <a:pt x="469" y="573"/>
                    <a:pt x="475" y="569"/>
                    <a:pt x="481" y="564"/>
                  </a:cubicBezTo>
                  <a:cubicBezTo>
                    <a:pt x="486" y="560"/>
                    <a:pt x="491" y="556"/>
                    <a:pt x="497" y="554"/>
                  </a:cubicBezTo>
                  <a:cubicBezTo>
                    <a:pt x="501" y="552"/>
                    <a:pt x="505" y="549"/>
                    <a:pt x="510" y="551"/>
                  </a:cubicBezTo>
                  <a:cubicBezTo>
                    <a:pt x="515" y="554"/>
                    <a:pt x="519" y="556"/>
                    <a:pt x="525" y="557"/>
                  </a:cubicBezTo>
                  <a:cubicBezTo>
                    <a:pt x="530" y="558"/>
                    <a:pt x="536" y="559"/>
                    <a:pt x="542" y="560"/>
                  </a:cubicBezTo>
                  <a:cubicBezTo>
                    <a:pt x="547" y="561"/>
                    <a:pt x="552" y="566"/>
                    <a:pt x="556" y="569"/>
                  </a:cubicBezTo>
                  <a:cubicBezTo>
                    <a:pt x="571" y="580"/>
                    <a:pt x="585" y="591"/>
                    <a:pt x="600" y="601"/>
                  </a:cubicBezTo>
                  <a:cubicBezTo>
                    <a:pt x="612" y="591"/>
                    <a:pt x="625" y="581"/>
                    <a:pt x="637" y="572"/>
                  </a:cubicBezTo>
                  <a:cubicBezTo>
                    <a:pt x="638" y="570"/>
                    <a:pt x="641" y="570"/>
                    <a:pt x="642" y="571"/>
                  </a:cubicBezTo>
                  <a:cubicBezTo>
                    <a:pt x="657" y="581"/>
                    <a:pt x="673" y="591"/>
                    <a:pt x="688" y="601"/>
                  </a:cubicBezTo>
                  <a:cubicBezTo>
                    <a:pt x="692" y="598"/>
                    <a:pt x="697" y="594"/>
                    <a:pt x="701" y="591"/>
                  </a:cubicBezTo>
                  <a:cubicBezTo>
                    <a:pt x="739" y="561"/>
                    <a:pt x="777" y="532"/>
                    <a:pt x="814" y="502"/>
                  </a:cubicBezTo>
                  <a:cubicBezTo>
                    <a:pt x="816" y="497"/>
                    <a:pt x="817" y="492"/>
                    <a:pt x="819" y="487"/>
                  </a:cubicBezTo>
                  <a:cubicBezTo>
                    <a:pt x="825" y="469"/>
                    <a:pt x="830" y="451"/>
                    <a:pt x="836" y="433"/>
                  </a:cubicBezTo>
                  <a:cubicBezTo>
                    <a:pt x="839" y="423"/>
                    <a:pt x="842" y="412"/>
                    <a:pt x="844" y="401"/>
                  </a:cubicBezTo>
                  <a:cubicBezTo>
                    <a:pt x="831" y="391"/>
                    <a:pt x="818" y="380"/>
                    <a:pt x="805" y="370"/>
                  </a:cubicBezTo>
                  <a:cubicBezTo>
                    <a:pt x="800" y="366"/>
                    <a:pt x="798" y="359"/>
                    <a:pt x="795" y="354"/>
                  </a:cubicBezTo>
                  <a:cubicBezTo>
                    <a:pt x="793" y="351"/>
                    <a:pt x="791" y="348"/>
                    <a:pt x="792" y="344"/>
                  </a:cubicBezTo>
                  <a:cubicBezTo>
                    <a:pt x="793" y="342"/>
                    <a:pt x="794" y="341"/>
                    <a:pt x="795" y="339"/>
                  </a:cubicBezTo>
                  <a:cubicBezTo>
                    <a:pt x="800" y="330"/>
                    <a:pt x="805" y="322"/>
                    <a:pt x="810" y="313"/>
                  </a:cubicBezTo>
                  <a:cubicBezTo>
                    <a:pt x="810" y="312"/>
                    <a:pt x="812" y="307"/>
                    <a:pt x="814" y="306"/>
                  </a:cubicBezTo>
                  <a:cubicBezTo>
                    <a:pt x="813" y="305"/>
                    <a:pt x="814" y="304"/>
                    <a:pt x="814" y="304"/>
                  </a:cubicBezTo>
                  <a:cubicBezTo>
                    <a:pt x="814" y="286"/>
                    <a:pt x="814" y="268"/>
                    <a:pt x="814" y="251"/>
                  </a:cubicBezTo>
                  <a:cubicBezTo>
                    <a:pt x="814" y="249"/>
                    <a:pt x="813" y="246"/>
                    <a:pt x="814" y="244"/>
                  </a:cubicBezTo>
                  <a:cubicBezTo>
                    <a:pt x="815" y="242"/>
                    <a:pt x="817" y="240"/>
                    <a:pt x="818" y="237"/>
                  </a:cubicBezTo>
                  <a:cubicBezTo>
                    <a:pt x="822" y="230"/>
                    <a:pt x="825" y="223"/>
                    <a:pt x="829" y="216"/>
                  </a:cubicBezTo>
                  <a:cubicBezTo>
                    <a:pt x="830" y="215"/>
                    <a:pt x="832" y="214"/>
                    <a:pt x="833" y="214"/>
                  </a:cubicBezTo>
                  <a:cubicBezTo>
                    <a:pt x="838" y="214"/>
                    <a:pt x="842" y="214"/>
                    <a:pt x="847" y="214"/>
                  </a:cubicBezTo>
                  <a:cubicBezTo>
                    <a:pt x="851" y="214"/>
                    <a:pt x="857" y="213"/>
                    <a:pt x="860" y="215"/>
                  </a:cubicBezTo>
                  <a:cubicBezTo>
                    <a:pt x="864" y="216"/>
                    <a:pt x="867" y="219"/>
                    <a:pt x="871" y="221"/>
                  </a:cubicBezTo>
                  <a:cubicBezTo>
                    <a:pt x="875" y="223"/>
                    <a:pt x="880" y="225"/>
                    <a:pt x="884" y="228"/>
                  </a:cubicBezTo>
                  <a:cubicBezTo>
                    <a:pt x="885" y="228"/>
                    <a:pt x="886" y="228"/>
                    <a:pt x="887" y="228"/>
                  </a:cubicBezTo>
                  <a:cubicBezTo>
                    <a:pt x="892" y="228"/>
                    <a:pt x="896" y="227"/>
                    <a:pt x="901" y="227"/>
                  </a:cubicBezTo>
                  <a:cubicBezTo>
                    <a:pt x="911" y="226"/>
                    <a:pt x="922" y="225"/>
                    <a:pt x="932" y="224"/>
                  </a:cubicBezTo>
                  <a:cubicBezTo>
                    <a:pt x="933" y="224"/>
                    <a:pt x="934" y="224"/>
                    <a:pt x="934" y="224"/>
                  </a:cubicBezTo>
                  <a:cubicBezTo>
                    <a:pt x="935" y="224"/>
                    <a:pt x="936" y="223"/>
                    <a:pt x="936" y="223"/>
                  </a:cubicBezTo>
                  <a:cubicBezTo>
                    <a:pt x="939" y="221"/>
                    <a:pt x="942" y="218"/>
                    <a:pt x="945" y="216"/>
                  </a:cubicBezTo>
                  <a:cubicBezTo>
                    <a:pt x="950" y="199"/>
                    <a:pt x="955" y="182"/>
                    <a:pt x="960" y="165"/>
                  </a:cubicBezTo>
                  <a:cubicBezTo>
                    <a:pt x="960" y="163"/>
                    <a:pt x="962" y="161"/>
                    <a:pt x="964" y="161"/>
                  </a:cubicBezTo>
                  <a:cubicBezTo>
                    <a:pt x="969" y="161"/>
                    <a:pt x="975" y="161"/>
                    <a:pt x="980" y="161"/>
                  </a:cubicBezTo>
                  <a:cubicBezTo>
                    <a:pt x="984" y="161"/>
                    <a:pt x="987" y="163"/>
                    <a:pt x="990" y="164"/>
                  </a:cubicBezTo>
                  <a:cubicBezTo>
                    <a:pt x="997" y="166"/>
                    <a:pt x="1005" y="168"/>
                    <a:pt x="1012" y="171"/>
                  </a:cubicBezTo>
                  <a:cubicBezTo>
                    <a:pt x="1009" y="163"/>
                    <a:pt x="1006" y="155"/>
                    <a:pt x="1003" y="148"/>
                  </a:cubicBezTo>
                  <a:cubicBezTo>
                    <a:pt x="999" y="136"/>
                    <a:pt x="994" y="123"/>
                    <a:pt x="989" y="111"/>
                  </a:cubicBezTo>
                  <a:cubicBezTo>
                    <a:pt x="987" y="106"/>
                    <a:pt x="987" y="100"/>
                    <a:pt x="987" y="94"/>
                  </a:cubicBezTo>
                  <a:cubicBezTo>
                    <a:pt x="985" y="72"/>
                    <a:pt x="983" y="49"/>
                    <a:pt x="982" y="27"/>
                  </a:cubicBezTo>
                  <a:cubicBezTo>
                    <a:pt x="973" y="18"/>
                    <a:pt x="964" y="9"/>
                    <a:pt x="955" y="0"/>
                  </a:cubicBezTo>
                  <a:cubicBezTo>
                    <a:pt x="933" y="0"/>
                    <a:pt x="911" y="0"/>
                    <a:pt x="888" y="0"/>
                  </a:cubicBezTo>
                  <a:cubicBezTo>
                    <a:pt x="887" y="1"/>
                    <a:pt x="886" y="3"/>
                    <a:pt x="886" y="4"/>
                  </a:cubicBezTo>
                  <a:cubicBezTo>
                    <a:pt x="879" y="12"/>
                    <a:pt x="872" y="21"/>
                    <a:pt x="866" y="30"/>
                  </a:cubicBezTo>
                  <a:cubicBezTo>
                    <a:pt x="865" y="31"/>
                    <a:pt x="864" y="33"/>
                    <a:pt x="863" y="34"/>
                  </a:cubicBezTo>
                  <a:cubicBezTo>
                    <a:pt x="862" y="34"/>
                    <a:pt x="862" y="35"/>
                    <a:pt x="862" y="35"/>
                  </a:cubicBezTo>
                  <a:cubicBezTo>
                    <a:pt x="861" y="37"/>
                    <a:pt x="860" y="39"/>
                    <a:pt x="860" y="41"/>
                  </a:cubicBezTo>
                  <a:cubicBezTo>
                    <a:pt x="856" y="51"/>
                    <a:pt x="852" y="61"/>
                    <a:pt x="848" y="71"/>
                  </a:cubicBezTo>
                  <a:cubicBezTo>
                    <a:pt x="844" y="79"/>
                    <a:pt x="842" y="88"/>
                    <a:pt x="838" y="96"/>
                  </a:cubicBezTo>
                  <a:cubicBezTo>
                    <a:pt x="838" y="96"/>
                    <a:pt x="838" y="96"/>
                    <a:pt x="838" y="97"/>
                  </a:cubicBezTo>
                  <a:cubicBezTo>
                    <a:pt x="838" y="97"/>
                    <a:pt x="837" y="97"/>
                    <a:pt x="837" y="98"/>
                  </a:cubicBezTo>
                  <a:cubicBezTo>
                    <a:pt x="837" y="102"/>
                    <a:pt x="837" y="106"/>
                    <a:pt x="837" y="110"/>
                  </a:cubicBezTo>
                  <a:cubicBezTo>
                    <a:pt x="837" y="121"/>
                    <a:pt x="836" y="132"/>
                    <a:pt x="836" y="144"/>
                  </a:cubicBezTo>
                  <a:cubicBezTo>
                    <a:pt x="836" y="148"/>
                    <a:pt x="837" y="157"/>
                    <a:pt x="833" y="160"/>
                  </a:cubicBezTo>
                  <a:cubicBezTo>
                    <a:pt x="827" y="164"/>
                    <a:pt x="820" y="168"/>
                    <a:pt x="814" y="172"/>
                  </a:cubicBezTo>
                  <a:cubicBezTo>
                    <a:pt x="804" y="178"/>
                    <a:pt x="794" y="185"/>
                    <a:pt x="785" y="191"/>
                  </a:cubicBezTo>
                  <a:cubicBezTo>
                    <a:pt x="781" y="193"/>
                    <a:pt x="778" y="195"/>
                    <a:pt x="775" y="197"/>
                  </a:cubicBezTo>
                  <a:cubicBezTo>
                    <a:pt x="773" y="199"/>
                    <a:pt x="771" y="200"/>
                    <a:pt x="769" y="200"/>
                  </a:cubicBezTo>
                  <a:cubicBezTo>
                    <a:pt x="766" y="201"/>
                    <a:pt x="762" y="200"/>
                    <a:pt x="759" y="200"/>
                  </a:cubicBezTo>
                  <a:cubicBezTo>
                    <a:pt x="753" y="199"/>
                    <a:pt x="748" y="199"/>
                    <a:pt x="742" y="198"/>
                  </a:cubicBezTo>
                  <a:cubicBezTo>
                    <a:pt x="739" y="198"/>
                    <a:pt x="736" y="199"/>
                    <a:pt x="734" y="196"/>
                  </a:cubicBezTo>
                  <a:cubicBezTo>
                    <a:pt x="733" y="194"/>
                    <a:pt x="732" y="192"/>
                    <a:pt x="730" y="191"/>
                  </a:cubicBezTo>
                  <a:cubicBezTo>
                    <a:pt x="718" y="174"/>
                    <a:pt x="706" y="157"/>
                    <a:pt x="694" y="140"/>
                  </a:cubicBezTo>
                  <a:cubicBezTo>
                    <a:pt x="691" y="136"/>
                    <a:pt x="689" y="133"/>
                    <a:pt x="688" y="129"/>
                  </a:cubicBezTo>
                  <a:cubicBezTo>
                    <a:pt x="685" y="120"/>
                    <a:pt x="683" y="110"/>
                    <a:pt x="680" y="101"/>
                  </a:cubicBezTo>
                  <a:cubicBezTo>
                    <a:pt x="679" y="96"/>
                    <a:pt x="677" y="91"/>
                    <a:pt x="676" y="85"/>
                  </a:cubicBezTo>
                  <a:cubicBezTo>
                    <a:pt x="675" y="82"/>
                    <a:pt x="673" y="79"/>
                    <a:pt x="673" y="75"/>
                  </a:cubicBezTo>
                  <a:cubicBezTo>
                    <a:pt x="673" y="75"/>
                    <a:pt x="672" y="74"/>
                    <a:pt x="672" y="74"/>
                  </a:cubicBezTo>
                  <a:cubicBezTo>
                    <a:pt x="669" y="72"/>
                    <a:pt x="667" y="69"/>
                    <a:pt x="664" y="66"/>
                  </a:cubicBezTo>
                  <a:cubicBezTo>
                    <a:pt x="652" y="54"/>
                    <a:pt x="640" y="42"/>
                    <a:pt x="627" y="30"/>
                  </a:cubicBezTo>
                  <a:cubicBezTo>
                    <a:pt x="622" y="31"/>
                    <a:pt x="616" y="31"/>
                    <a:pt x="611" y="32"/>
                  </a:cubicBezTo>
                  <a:cubicBezTo>
                    <a:pt x="610" y="32"/>
                    <a:pt x="609" y="32"/>
                    <a:pt x="608" y="32"/>
                  </a:cubicBezTo>
                  <a:cubicBezTo>
                    <a:pt x="608" y="32"/>
                    <a:pt x="608" y="32"/>
                    <a:pt x="608" y="32"/>
                  </a:cubicBezTo>
                  <a:cubicBezTo>
                    <a:pt x="606" y="33"/>
                    <a:pt x="604" y="34"/>
                    <a:pt x="602" y="34"/>
                  </a:cubicBezTo>
                  <a:cubicBezTo>
                    <a:pt x="595" y="37"/>
                    <a:pt x="588" y="39"/>
                    <a:pt x="581" y="41"/>
                  </a:cubicBezTo>
                  <a:cubicBezTo>
                    <a:pt x="579" y="42"/>
                    <a:pt x="577" y="43"/>
                    <a:pt x="575" y="44"/>
                  </a:cubicBezTo>
                  <a:cubicBezTo>
                    <a:pt x="574" y="44"/>
                    <a:pt x="574" y="44"/>
                    <a:pt x="574" y="44"/>
                  </a:cubicBezTo>
                  <a:cubicBezTo>
                    <a:pt x="568" y="53"/>
                    <a:pt x="559" y="61"/>
                    <a:pt x="551" y="69"/>
                  </a:cubicBezTo>
                  <a:cubicBezTo>
                    <a:pt x="545" y="76"/>
                    <a:pt x="539" y="82"/>
                    <a:pt x="533" y="89"/>
                  </a:cubicBezTo>
                  <a:cubicBezTo>
                    <a:pt x="520" y="104"/>
                    <a:pt x="507" y="118"/>
                    <a:pt x="493" y="133"/>
                  </a:cubicBezTo>
                  <a:cubicBezTo>
                    <a:pt x="485" y="142"/>
                    <a:pt x="477" y="151"/>
                    <a:pt x="469" y="159"/>
                  </a:cubicBezTo>
                  <a:cubicBezTo>
                    <a:pt x="467" y="162"/>
                    <a:pt x="465" y="164"/>
                    <a:pt x="463" y="166"/>
                  </a:cubicBezTo>
                  <a:cubicBezTo>
                    <a:pt x="461" y="168"/>
                    <a:pt x="458" y="169"/>
                    <a:pt x="455" y="169"/>
                  </a:cubicBezTo>
                  <a:cubicBezTo>
                    <a:pt x="454" y="169"/>
                    <a:pt x="444" y="172"/>
                    <a:pt x="440" y="173"/>
                  </a:cubicBezTo>
                  <a:cubicBezTo>
                    <a:pt x="440" y="173"/>
                    <a:pt x="440" y="173"/>
                    <a:pt x="440" y="173"/>
                  </a:cubicBezTo>
                  <a:cubicBezTo>
                    <a:pt x="440" y="173"/>
                    <a:pt x="439" y="174"/>
                    <a:pt x="439" y="174"/>
                  </a:cubicBezTo>
                  <a:cubicBezTo>
                    <a:pt x="437" y="176"/>
                    <a:pt x="435" y="177"/>
                    <a:pt x="433" y="179"/>
                  </a:cubicBezTo>
                  <a:cubicBezTo>
                    <a:pt x="425" y="186"/>
                    <a:pt x="418" y="192"/>
                    <a:pt x="411" y="199"/>
                  </a:cubicBezTo>
                  <a:cubicBezTo>
                    <a:pt x="411" y="213"/>
                    <a:pt x="411" y="228"/>
                    <a:pt x="411" y="242"/>
                  </a:cubicBezTo>
                  <a:cubicBezTo>
                    <a:pt x="424" y="259"/>
                    <a:pt x="437" y="276"/>
                    <a:pt x="450" y="293"/>
                  </a:cubicBezTo>
                  <a:cubicBezTo>
                    <a:pt x="452" y="295"/>
                    <a:pt x="452" y="298"/>
                    <a:pt x="449" y="300"/>
                  </a:cubicBezTo>
                  <a:cubicBezTo>
                    <a:pt x="448" y="300"/>
                    <a:pt x="448" y="300"/>
                    <a:pt x="447" y="301"/>
                  </a:cubicBezTo>
                  <a:cubicBezTo>
                    <a:pt x="433" y="308"/>
                    <a:pt x="420" y="314"/>
                    <a:pt x="406" y="321"/>
                  </a:cubicBezTo>
                  <a:cubicBezTo>
                    <a:pt x="394" y="327"/>
                    <a:pt x="382" y="334"/>
                    <a:pt x="370" y="339"/>
                  </a:cubicBezTo>
                  <a:cubicBezTo>
                    <a:pt x="368" y="340"/>
                    <a:pt x="366" y="340"/>
                    <a:pt x="364" y="340"/>
                  </a:cubicBezTo>
                  <a:cubicBezTo>
                    <a:pt x="358" y="340"/>
                    <a:pt x="353" y="340"/>
                    <a:pt x="348" y="340"/>
                  </a:cubicBezTo>
                  <a:cubicBezTo>
                    <a:pt x="331" y="340"/>
                    <a:pt x="314" y="340"/>
                    <a:pt x="297" y="340"/>
                  </a:cubicBezTo>
                  <a:cubicBezTo>
                    <a:pt x="280" y="340"/>
                    <a:pt x="263" y="340"/>
                    <a:pt x="247" y="340"/>
                  </a:cubicBezTo>
                  <a:cubicBezTo>
                    <a:pt x="242" y="340"/>
                    <a:pt x="237" y="340"/>
                    <a:pt x="233" y="340"/>
                  </a:cubicBezTo>
                  <a:cubicBezTo>
                    <a:pt x="229" y="340"/>
                    <a:pt x="227" y="339"/>
                    <a:pt x="225" y="338"/>
                  </a:cubicBezTo>
                  <a:cubicBezTo>
                    <a:pt x="218" y="334"/>
                    <a:pt x="210" y="331"/>
                    <a:pt x="203" y="326"/>
                  </a:cubicBezTo>
                  <a:cubicBezTo>
                    <a:pt x="203" y="326"/>
                    <a:pt x="203" y="326"/>
                    <a:pt x="203" y="326"/>
                  </a:cubicBezTo>
                  <a:cubicBezTo>
                    <a:pt x="203" y="326"/>
                    <a:pt x="203" y="326"/>
                    <a:pt x="203" y="326"/>
                  </a:cubicBezTo>
                  <a:cubicBezTo>
                    <a:pt x="201" y="327"/>
                    <a:pt x="198" y="326"/>
                    <a:pt x="196" y="327"/>
                  </a:cubicBezTo>
                  <a:cubicBezTo>
                    <a:pt x="179" y="327"/>
                    <a:pt x="162" y="328"/>
                    <a:pt x="145" y="329"/>
                  </a:cubicBezTo>
                  <a:cubicBezTo>
                    <a:pt x="141" y="329"/>
                    <a:pt x="137" y="329"/>
                    <a:pt x="133" y="329"/>
                  </a:cubicBezTo>
                  <a:cubicBezTo>
                    <a:pt x="134" y="329"/>
                    <a:pt x="130" y="330"/>
                    <a:pt x="129" y="330"/>
                  </a:cubicBezTo>
                  <a:cubicBezTo>
                    <a:pt x="126" y="331"/>
                    <a:pt x="122" y="332"/>
                    <a:pt x="119" y="332"/>
                  </a:cubicBezTo>
                  <a:cubicBezTo>
                    <a:pt x="106" y="335"/>
                    <a:pt x="93" y="339"/>
                    <a:pt x="80" y="342"/>
                  </a:cubicBezTo>
                  <a:cubicBezTo>
                    <a:pt x="77" y="346"/>
                    <a:pt x="74" y="351"/>
                    <a:pt x="71" y="356"/>
                  </a:cubicBezTo>
                  <a:cubicBezTo>
                    <a:pt x="61" y="373"/>
                    <a:pt x="50" y="390"/>
                    <a:pt x="40" y="408"/>
                  </a:cubicBezTo>
                  <a:cubicBezTo>
                    <a:pt x="39" y="409"/>
                    <a:pt x="38" y="411"/>
                    <a:pt x="37" y="412"/>
                  </a:cubicBezTo>
                  <a:cubicBezTo>
                    <a:pt x="35" y="415"/>
                    <a:pt x="32" y="414"/>
                    <a:pt x="29" y="415"/>
                  </a:cubicBezTo>
                  <a:cubicBezTo>
                    <a:pt x="22" y="416"/>
                    <a:pt x="15" y="417"/>
                    <a:pt x="8" y="418"/>
                  </a:cubicBezTo>
                  <a:cubicBezTo>
                    <a:pt x="8" y="429"/>
                    <a:pt x="8" y="440"/>
                    <a:pt x="8" y="452"/>
                  </a:cubicBezTo>
                  <a:cubicBezTo>
                    <a:pt x="13" y="454"/>
                    <a:pt x="18" y="455"/>
                    <a:pt x="24" y="457"/>
                  </a:cubicBezTo>
                  <a:cubicBezTo>
                    <a:pt x="33" y="461"/>
                    <a:pt x="42" y="464"/>
                    <a:pt x="51" y="467"/>
                  </a:cubicBezTo>
                  <a:cubicBezTo>
                    <a:pt x="53" y="468"/>
                    <a:pt x="56" y="469"/>
                    <a:pt x="58" y="470"/>
                  </a:cubicBezTo>
                  <a:cubicBezTo>
                    <a:pt x="59" y="470"/>
                    <a:pt x="59" y="470"/>
                    <a:pt x="59" y="470"/>
                  </a:cubicBezTo>
                  <a:cubicBezTo>
                    <a:pt x="59" y="470"/>
                    <a:pt x="60" y="470"/>
                    <a:pt x="61" y="470"/>
                  </a:cubicBezTo>
                  <a:cubicBezTo>
                    <a:pt x="76" y="470"/>
                    <a:pt x="91" y="470"/>
                    <a:pt x="106" y="470"/>
                  </a:cubicBezTo>
                  <a:cubicBezTo>
                    <a:pt x="108" y="470"/>
                    <a:pt x="109" y="471"/>
                    <a:pt x="110" y="472"/>
                  </a:cubicBezTo>
                  <a:cubicBezTo>
                    <a:pt x="115" y="482"/>
                    <a:pt x="120" y="492"/>
                    <a:pt x="125" y="502"/>
                  </a:cubicBezTo>
                  <a:cubicBezTo>
                    <a:pt x="126" y="504"/>
                    <a:pt x="126" y="507"/>
                    <a:pt x="124" y="508"/>
                  </a:cubicBezTo>
                  <a:cubicBezTo>
                    <a:pt x="122" y="510"/>
                    <a:pt x="120" y="512"/>
                    <a:pt x="117" y="514"/>
                  </a:cubicBezTo>
                  <a:cubicBezTo>
                    <a:pt x="116" y="515"/>
                    <a:pt x="115" y="516"/>
                    <a:pt x="113" y="517"/>
                  </a:cubicBezTo>
                  <a:cubicBezTo>
                    <a:pt x="113" y="517"/>
                    <a:pt x="113" y="518"/>
                    <a:pt x="112" y="518"/>
                  </a:cubicBezTo>
                  <a:cubicBezTo>
                    <a:pt x="112" y="522"/>
                    <a:pt x="110" y="533"/>
                    <a:pt x="110" y="534"/>
                  </a:cubicBezTo>
                  <a:cubicBezTo>
                    <a:pt x="109" y="540"/>
                    <a:pt x="109" y="545"/>
                    <a:pt x="108" y="551"/>
                  </a:cubicBezTo>
                  <a:cubicBezTo>
                    <a:pt x="107" y="555"/>
                    <a:pt x="102" y="557"/>
                    <a:pt x="100" y="559"/>
                  </a:cubicBezTo>
                  <a:cubicBezTo>
                    <a:pt x="93" y="564"/>
                    <a:pt x="86" y="570"/>
                    <a:pt x="79" y="574"/>
                  </a:cubicBezTo>
                  <a:cubicBezTo>
                    <a:pt x="60" y="585"/>
                    <a:pt x="42" y="596"/>
                    <a:pt x="24" y="606"/>
                  </a:cubicBezTo>
                  <a:cubicBezTo>
                    <a:pt x="24" y="611"/>
                    <a:pt x="24" y="617"/>
                    <a:pt x="24" y="622"/>
                  </a:cubicBezTo>
                  <a:cubicBezTo>
                    <a:pt x="24" y="631"/>
                    <a:pt x="24" y="641"/>
                    <a:pt x="24" y="650"/>
                  </a:cubicBezTo>
                  <a:cubicBezTo>
                    <a:pt x="24" y="655"/>
                    <a:pt x="24" y="661"/>
                    <a:pt x="24" y="666"/>
                  </a:cubicBezTo>
                  <a:cubicBezTo>
                    <a:pt x="23" y="668"/>
                    <a:pt x="22" y="669"/>
                    <a:pt x="20" y="671"/>
                  </a:cubicBezTo>
                  <a:cubicBezTo>
                    <a:pt x="17" y="674"/>
                    <a:pt x="14" y="676"/>
                    <a:pt x="11" y="679"/>
                  </a:cubicBezTo>
                  <a:cubicBezTo>
                    <a:pt x="7" y="682"/>
                    <a:pt x="3" y="686"/>
                    <a:pt x="0" y="689"/>
                  </a:cubicBezTo>
                  <a:cubicBezTo>
                    <a:pt x="9" y="699"/>
                    <a:pt x="15" y="715"/>
                    <a:pt x="20" y="726"/>
                  </a:cubicBezTo>
                  <a:cubicBezTo>
                    <a:pt x="27" y="743"/>
                    <a:pt x="28" y="761"/>
                    <a:pt x="34" y="778"/>
                  </a:cubicBezTo>
                  <a:cubicBezTo>
                    <a:pt x="46" y="811"/>
                    <a:pt x="90" y="807"/>
                    <a:pt x="115" y="792"/>
                  </a:cubicBezTo>
                  <a:cubicBezTo>
                    <a:pt x="129" y="784"/>
                    <a:pt x="141" y="773"/>
                    <a:pt x="157" y="770"/>
                  </a:cubicBezTo>
                  <a:cubicBezTo>
                    <a:pt x="191" y="762"/>
                    <a:pt x="219" y="785"/>
                    <a:pt x="245" y="804"/>
                  </a:cubicBezTo>
                  <a:cubicBezTo>
                    <a:pt x="261" y="817"/>
                    <a:pt x="277" y="826"/>
                    <a:pt x="290" y="843"/>
                  </a:cubicBezTo>
                  <a:cubicBezTo>
                    <a:pt x="302" y="859"/>
                    <a:pt x="311" y="876"/>
                    <a:pt x="323" y="892"/>
                  </a:cubicBezTo>
                  <a:cubicBezTo>
                    <a:pt x="336" y="908"/>
                    <a:pt x="352" y="919"/>
                    <a:pt x="367" y="933"/>
                  </a:cubicBezTo>
                  <a:cubicBezTo>
                    <a:pt x="374" y="941"/>
                    <a:pt x="381" y="949"/>
                    <a:pt x="390" y="955"/>
                  </a:cubicBezTo>
                  <a:cubicBezTo>
                    <a:pt x="402" y="964"/>
                    <a:pt x="415" y="964"/>
                    <a:pt x="429" y="968"/>
                  </a:cubicBezTo>
                  <a:cubicBezTo>
                    <a:pt x="430" y="968"/>
                    <a:pt x="432" y="969"/>
                    <a:pt x="433" y="969"/>
                  </a:cubicBezTo>
                  <a:cubicBezTo>
                    <a:pt x="446" y="951"/>
                    <a:pt x="458" y="933"/>
                    <a:pt x="471" y="915"/>
                  </a:cubicBezTo>
                  <a:cubicBezTo>
                    <a:pt x="473" y="912"/>
                    <a:pt x="475" y="909"/>
                    <a:pt x="477" y="906"/>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9" name="Google Shape;1399;p125"/>
            <p:cNvSpPr/>
            <p:nvPr/>
          </p:nvSpPr>
          <p:spPr>
            <a:xfrm>
              <a:off x="4262438" y="4221163"/>
              <a:ext cx="760412" cy="1400175"/>
            </a:xfrm>
            <a:custGeom>
              <a:rect b="b" l="l" r="r" t="t"/>
              <a:pathLst>
                <a:path extrusionOk="0" h="1098" w="597">
                  <a:moveTo>
                    <a:pt x="597" y="501"/>
                  </a:moveTo>
                  <a:cubicBezTo>
                    <a:pt x="596" y="498"/>
                    <a:pt x="595" y="495"/>
                    <a:pt x="594" y="492"/>
                  </a:cubicBezTo>
                  <a:cubicBezTo>
                    <a:pt x="593" y="489"/>
                    <a:pt x="593" y="487"/>
                    <a:pt x="592" y="484"/>
                  </a:cubicBezTo>
                  <a:cubicBezTo>
                    <a:pt x="591" y="483"/>
                    <a:pt x="590" y="482"/>
                    <a:pt x="589" y="481"/>
                  </a:cubicBezTo>
                  <a:cubicBezTo>
                    <a:pt x="584" y="475"/>
                    <a:pt x="579" y="469"/>
                    <a:pt x="573" y="463"/>
                  </a:cubicBezTo>
                  <a:cubicBezTo>
                    <a:pt x="557" y="445"/>
                    <a:pt x="542" y="428"/>
                    <a:pt x="526" y="410"/>
                  </a:cubicBezTo>
                  <a:cubicBezTo>
                    <a:pt x="519" y="403"/>
                    <a:pt x="513" y="396"/>
                    <a:pt x="507" y="389"/>
                  </a:cubicBezTo>
                  <a:cubicBezTo>
                    <a:pt x="505" y="386"/>
                    <a:pt x="500" y="382"/>
                    <a:pt x="499" y="379"/>
                  </a:cubicBezTo>
                  <a:cubicBezTo>
                    <a:pt x="498" y="376"/>
                    <a:pt x="498" y="372"/>
                    <a:pt x="498" y="369"/>
                  </a:cubicBezTo>
                  <a:cubicBezTo>
                    <a:pt x="498" y="363"/>
                    <a:pt x="497" y="357"/>
                    <a:pt x="497" y="351"/>
                  </a:cubicBezTo>
                  <a:cubicBezTo>
                    <a:pt x="497" y="345"/>
                    <a:pt x="496" y="339"/>
                    <a:pt x="498" y="333"/>
                  </a:cubicBezTo>
                  <a:cubicBezTo>
                    <a:pt x="500" y="322"/>
                    <a:pt x="502" y="311"/>
                    <a:pt x="504" y="300"/>
                  </a:cubicBezTo>
                  <a:cubicBezTo>
                    <a:pt x="505" y="296"/>
                    <a:pt x="505" y="292"/>
                    <a:pt x="506" y="288"/>
                  </a:cubicBezTo>
                  <a:cubicBezTo>
                    <a:pt x="506" y="287"/>
                    <a:pt x="506" y="287"/>
                    <a:pt x="506" y="287"/>
                  </a:cubicBezTo>
                  <a:cubicBezTo>
                    <a:pt x="503" y="266"/>
                    <a:pt x="500" y="246"/>
                    <a:pt x="496" y="225"/>
                  </a:cubicBezTo>
                  <a:cubicBezTo>
                    <a:pt x="496" y="220"/>
                    <a:pt x="495" y="215"/>
                    <a:pt x="494" y="211"/>
                  </a:cubicBezTo>
                  <a:cubicBezTo>
                    <a:pt x="494" y="208"/>
                    <a:pt x="493" y="205"/>
                    <a:pt x="493" y="203"/>
                  </a:cubicBezTo>
                  <a:cubicBezTo>
                    <a:pt x="493" y="203"/>
                    <a:pt x="493" y="202"/>
                    <a:pt x="493" y="202"/>
                  </a:cubicBezTo>
                  <a:cubicBezTo>
                    <a:pt x="493" y="202"/>
                    <a:pt x="493" y="202"/>
                    <a:pt x="492" y="202"/>
                  </a:cubicBezTo>
                  <a:cubicBezTo>
                    <a:pt x="491" y="199"/>
                    <a:pt x="490" y="197"/>
                    <a:pt x="489" y="194"/>
                  </a:cubicBezTo>
                  <a:cubicBezTo>
                    <a:pt x="478" y="174"/>
                    <a:pt x="468" y="155"/>
                    <a:pt x="458" y="135"/>
                  </a:cubicBezTo>
                  <a:cubicBezTo>
                    <a:pt x="454" y="126"/>
                    <a:pt x="449" y="117"/>
                    <a:pt x="445" y="109"/>
                  </a:cubicBezTo>
                  <a:cubicBezTo>
                    <a:pt x="443" y="105"/>
                    <a:pt x="441" y="102"/>
                    <a:pt x="441" y="98"/>
                  </a:cubicBezTo>
                  <a:cubicBezTo>
                    <a:pt x="440" y="80"/>
                    <a:pt x="441" y="62"/>
                    <a:pt x="441" y="44"/>
                  </a:cubicBezTo>
                  <a:cubicBezTo>
                    <a:pt x="438" y="29"/>
                    <a:pt x="435" y="15"/>
                    <a:pt x="432" y="0"/>
                  </a:cubicBezTo>
                  <a:cubicBezTo>
                    <a:pt x="429" y="2"/>
                    <a:pt x="425" y="5"/>
                    <a:pt x="422" y="8"/>
                  </a:cubicBezTo>
                  <a:cubicBezTo>
                    <a:pt x="384" y="37"/>
                    <a:pt x="346" y="67"/>
                    <a:pt x="308" y="97"/>
                  </a:cubicBezTo>
                  <a:cubicBezTo>
                    <a:pt x="307" y="98"/>
                    <a:pt x="305" y="99"/>
                    <a:pt x="303" y="98"/>
                  </a:cubicBezTo>
                  <a:cubicBezTo>
                    <a:pt x="288" y="87"/>
                    <a:pt x="272" y="77"/>
                    <a:pt x="257" y="67"/>
                  </a:cubicBezTo>
                  <a:cubicBezTo>
                    <a:pt x="245" y="77"/>
                    <a:pt x="233" y="87"/>
                    <a:pt x="220" y="97"/>
                  </a:cubicBezTo>
                  <a:cubicBezTo>
                    <a:pt x="219" y="98"/>
                    <a:pt x="217" y="99"/>
                    <a:pt x="215" y="98"/>
                  </a:cubicBezTo>
                  <a:cubicBezTo>
                    <a:pt x="203" y="89"/>
                    <a:pt x="192" y="81"/>
                    <a:pt x="180" y="73"/>
                  </a:cubicBezTo>
                  <a:cubicBezTo>
                    <a:pt x="174" y="68"/>
                    <a:pt x="168" y="64"/>
                    <a:pt x="162" y="60"/>
                  </a:cubicBezTo>
                  <a:cubicBezTo>
                    <a:pt x="161" y="58"/>
                    <a:pt x="159" y="57"/>
                    <a:pt x="157" y="56"/>
                  </a:cubicBezTo>
                  <a:cubicBezTo>
                    <a:pt x="157" y="56"/>
                    <a:pt x="157" y="56"/>
                    <a:pt x="157" y="56"/>
                  </a:cubicBezTo>
                  <a:cubicBezTo>
                    <a:pt x="157" y="56"/>
                    <a:pt x="156" y="56"/>
                    <a:pt x="156" y="56"/>
                  </a:cubicBezTo>
                  <a:cubicBezTo>
                    <a:pt x="147" y="54"/>
                    <a:pt x="138" y="53"/>
                    <a:pt x="130" y="50"/>
                  </a:cubicBezTo>
                  <a:cubicBezTo>
                    <a:pt x="128" y="49"/>
                    <a:pt x="126" y="48"/>
                    <a:pt x="124" y="47"/>
                  </a:cubicBezTo>
                  <a:cubicBezTo>
                    <a:pt x="124" y="47"/>
                    <a:pt x="123" y="47"/>
                    <a:pt x="123" y="47"/>
                  </a:cubicBezTo>
                  <a:cubicBezTo>
                    <a:pt x="123" y="47"/>
                    <a:pt x="123" y="47"/>
                    <a:pt x="123" y="47"/>
                  </a:cubicBezTo>
                  <a:cubicBezTo>
                    <a:pt x="121" y="47"/>
                    <a:pt x="117" y="49"/>
                    <a:pt x="115" y="50"/>
                  </a:cubicBezTo>
                  <a:cubicBezTo>
                    <a:pt x="108" y="55"/>
                    <a:pt x="101" y="60"/>
                    <a:pt x="95" y="65"/>
                  </a:cubicBezTo>
                  <a:cubicBezTo>
                    <a:pt x="93" y="66"/>
                    <a:pt x="92" y="68"/>
                    <a:pt x="90" y="69"/>
                  </a:cubicBezTo>
                  <a:cubicBezTo>
                    <a:pt x="92" y="67"/>
                    <a:pt x="90" y="69"/>
                    <a:pt x="89" y="70"/>
                  </a:cubicBezTo>
                  <a:cubicBezTo>
                    <a:pt x="88" y="71"/>
                    <a:pt x="87" y="73"/>
                    <a:pt x="86" y="74"/>
                  </a:cubicBezTo>
                  <a:cubicBezTo>
                    <a:pt x="84" y="77"/>
                    <a:pt x="82" y="81"/>
                    <a:pt x="80" y="83"/>
                  </a:cubicBezTo>
                  <a:cubicBezTo>
                    <a:pt x="80" y="84"/>
                    <a:pt x="80" y="86"/>
                    <a:pt x="80" y="87"/>
                  </a:cubicBezTo>
                  <a:cubicBezTo>
                    <a:pt x="80" y="93"/>
                    <a:pt x="80" y="99"/>
                    <a:pt x="80" y="104"/>
                  </a:cubicBezTo>
                  <a:cubicBezTo>
                    <a:pt x="87" y="110"/>
                    <a:pt x="95" y="115"/>
                    <a:pt x="103" y="121"/>
                  </a:cubicBezTo>
                  <a:cubicBezTo>
                    <a:pt x="111" y="127"/>
                    <a:pt x="120" y="133"/>
                    <a:pt x="129" y="139"/>
                  </a:cubicBezTo>
                  <a:cubicBezTo>
                    <a:pt x="131" y="141"/>
                    <a:pt x="132" y="143"/>
                    <a:pt x="131" y="146"/>
                  </a:cubicBezTo>
                  <a:cubicBezTo>
                    <a:pt x="131" y="150"/>
                    <a:pt x="131" y="155"/>
                    <a:pt x="131" y="160"/>
                  </a:cubicBezTo>
                  <a:cubicBezTo>
                    <a:pt x="130" y="172"/>
                    <a:pt x="129" y="184"/>
                    <a:pt x="129" y="196"/>
                  </a:cubicBezTo>
                  <a:cubicBezTo>
                    <a:pt x="129" y="199"/>
                    <a:pt x="128" y="202"/>
                    <a:pt x="126" y="204"/>
                  </a:cubicBezTo>
                  <a:cubicBezTo>
                    <a:pt x="123" y="207"/>
                    <a:pt x="120" y="211"/>
                    <a:pt x="116" y="214"/>
                  </a:cubicBezTo>
                  <a:cubicBezTo>
                    <a:pt x="115" y="228"/>
                    <a:pt x="114" y="242"/>
                    <a:pt x="113" y="256"/>
                  </a:cubicBezTo>
                  <a:cubicBezTo>
                    <a:pt x="110" y="300"/>
                    <a:pt x="107" y="344"/>
                    <a:pt x="104" y="388"/>
                  </a:cubicBezTo>
                  <a:cubicBezTo>
                    <a:pt x="104" y="391"/>
                    <a:pt x="104" y="394"/>
                    <a:pt x="102" y="397"/>
                  </a:cubicBezTo>
                  <a:cubicBezTo>
                    <a:pt x="98" y="404"/>
                    <a:pt x="93" y="410"/>
                    <a:pt x="88" y="417"/>
                  </a:cubicBezTo>
                  <a:cubicBezTo>
                    <a:pt x="78" y="431"/>
                    <a:pt x="68" y="446"/>
                    <a:pt x="58" y="460"/>
                  </a:cubicBezTo>
                  <a:cubicBezTo>
                    <a:pt x="86" y="475"/>
                    <a:pt x="104" y="510"/>
                    <a:pt x="117" y="537"/>
                  </a:cubicBezTo>
                  <a:cubicBezTo>
                    <a:pt x="126" y="556"/>
                    <a:pt x="128" y="575"/>
                    <a:pt x="131" y="596"/>
                  </a:cubicBezTo>
                  <a:cubicBezTo>
                    <a:pt x="133" y="610"/>
                    <a:pt x="135" y="622"/>
                    <a:pt x="128" y="635"/>
                  </a:cubicBezTo>
                  <a:cubicBezTo>
                    <a:pt x="118" y="654"/>
                    <a:pt x="101" y="663"/>
                    <a:pt x="87" y="677"/>
                  </a:cubicBezTo>
                  <a:cubicBezTo>
                    <a:pt x="71" y="694"/>
                    <a:pt x="65" y="717"/>
                    <a:pt x="61" y="739"/>
                  </a:cubicBezTo>
                  <a:cubicBezTo>
                    <a:pt x="54" y="780"/>
                    <a:pt x="41" y="817"/>
                    <a:pt x="14" y="850"/>
                  </a:cubicBezTo>
                  <a:cubicBezTo>
                    <a:pt x="4" y="861"/>
                    <a:pt x="0" y="871"/>
                    <a:pt x="5" y="887"/>
                  </a:cubicBezTo>
                  <a:cubicBezTo>
                    <a:pt x="6" y="891"/>
                    <a:pt x="10" y="895"/>
                    <a:pt x="12" y="898"/>
                  </a:cubicBezTo>
                  <a:cubicBezTo>
                    <a:pt x="15" y="904"/>
                    <a:pt x="16" y="910"/>
                    <a:pt x="17" y="916"/>
                  </a:cubicBezTo>
                  <a:cubicBezTo>
                    <a:pt x="18" y="935"/>
                    <a:pt x="6" y="952"/>
                    <a:pt x="5" y="971"/>
                  </a:cubicBezTo>
                  <a:cubicBezTo>
                    <a:pt x="4" y="997"/>
                    <a:pt x="5" y="1023"/>
                    <a:pt x="8" y="1049"/>
                  </a:cubicBezTo>
                  <a:cubicBezTo>
                    <a:pt x="9" y="1054"/>
                    <a:pt x="10" y="1060"/>
                    <a:pt x="9" y="1066"/>
                  </a:cubicBezTo>
                  <a:cubicBezTo>
                    <a:pt x="8" y="1069"/>
                    <a:pt x="1" y="1079"/>
                    <a:pt x="1" y="1081"/>
                  </a:cubicBezTo>
                  <a:cubicBezTo>
                    <a:pt x="8" y="1087"/>
                    <a:pt x="15" y="1092"/>
                    <a:pt x="22" y="1098"/>
                  </a:cubicBezTo>
                  <a:cubicBezTo>
                    <a:pt x="24" y="1096"/>
                    <a:pt x="26" y="1095"/>
                    <a:pt x="28" y="1095"/>
                  </a:cubicBezTo>
                  <a:cubicBezTo>
                    <a:pt x="31" y="1094"/>
                    <a:pt x="35" y="1092"/>
                    <a:pt x="38" y="1091"/>
                  </a:cubicBezTo>
                  <a:cubicBezTo>
                    <a:pt x="53" y="1086"/>
                    <a:pt x="61" y="1080"/>
                    <a:pt x="73" y="1071"/>
                  </a:cubicBezTo>
                  <a:cubicBezTo>
                    <a:pt x="92" y="1057"/>
                    <a:pt x="113" y="1046"/>
                    <a:pt x="132" y="1031"/>
                  </a:cubicBezTo>
                  <a:cubicBezTo>
                    <a:pt x="146" y="1021"/>
                    <a:pt x="156" y="1011"/>
                    <a:pt x="158" y="992"/>
                  </a:cubicBezTo>
                  <a:cubicBezTo>
                    <a:pt x="159" y="985"/>
                    <a:pt x="159" y="977"/>
                    <a:pt x="160" y="969"/>
                  </a:cubicBezTo>
                  <a:cubicBezTo>
                    <a:pt x="163" y="949"/>
                    <a:pt x="167" y="928"/>
                    <a:pt x="174" y="909"/>
                  </a:cubicBezTo>
                  <a:cubicBezTo>
                    <a:pt x="181" y="892"/>
                    <a:pt x="191" y="875"/>
                    <a:pt x="205" y="862"/>
                  </a:cubicBezTo>
                  <a:cubicBezTo>
                    <a:pt x="213" y="855"/>
                    <a:pt x="225" y="850"/>
                    <a:pt x="231" y="840"/>
                  </a:cubicBezTo>
                  <a:cubicBezTo>
                    <a:pt x="237" y="829"/>
                    <a:pt x="238" y="815"/>
                    <a:pt x="240" y="803"/>
                  </a:cubicBezTo>
                  <a:cubicBezTo>
                    <a:pt x="248" y="758"/>
                    <a:pt x="266" y="724"/>
                    <a:pt x="300" y="693"/>
                  </a:cubicBezTo>
                  <a:cubicBezTo>
                    <a:pt x="316" y="677"/>
                    <a:pt x="333" y="661"/>
                    <a:pt x="350" y="647"/>
                  </a:cubicBezTo>
                  <a:cubicBezTo>
                    <a:pt x="358" y="641"/>
                    <a:pt x="366" y="636"/>
                    <a:pt x="373" y="630"/>
                  </a:cubicBezTo>
                  <a:cubicBezTo>
                    <a:pt x="380" y="622"/>
                    <a:pt x="385" y="614"/>
                    <a:pt x="392" y="606"/>
                  </a:cubicBezTo>
                  <a:cubicBezTo>
                    <a:pt x="404" y="595"/>
                    <a:pt x="421" y="581"/>
                    <a:pt x="437" y="576"/>
                  </a:cubicBezTo>
                  <a:cubicBezTo>
                    <a:pt x="447" y="574"/>
                    <a:pt x="459" y="576"/>
                    <a:pt x="469" y="574"/>
                  </a:cubicBezTo>
                  <a:cubicBezTo>
                    <a:pt x="478" y="573"/>
                    <a:pt x="487" y="569"/>
                    <a:pt x="497" y="568"/>
                  </a:cubicBezTo>
                  <a:cubicBezTo>
                    <a:pt x="502" y="568"/>
                    <a:pt x="507" y="569"/>
                    <a:pt x="510" y="571"/>
                  </a:cubicBezTo>
                  <a:cubicBezTo>
                    <a:pt x="513" y="568"/>
                    <a:pt x="516" y="566"/>
                    <a:pt x="519" y="563"/>
                  </a:cubicBezTo>
                  <a:cubicBezTo>
                    <a:pt x="545" y="543"/>
                    <a:pt x="571" y="522"/>
                    <a:pt x="597" y="501"/>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0" name="Google Shape;1400;p125"/>
            <p:cNvSpPr/>
            <p:nvPr/>
          </p:nvSpPr>
          <p:spPr>
            <a:xfrm>
              <a:off x="4921250" y="4778375"/>
              <a:ext cx="984249" cy="865189"/>
            </a:xfrm>
            <a:custGeom>
              <a:rect b="b" l="l" r="r" t="t"/>
              <a:pathLst>
                <a:path extrusionOk="0" h="679" w="773">
                  <a:moveTo>
                    <a:pt x="576" y="675"/>
                  </a:moveTo>
                  <a:cubicBezTo>
                    <a:pt x="576" y="675"/>
                    <a:pt x="578" y="674"/>
                    <a:pt x="580" y="674"/>
                  </a:cubicBezTo>
                  <a:cubicBezTo>
                    <a:pt x="580" y="674"/>
                    <a:pt x="580" y="674"/>
                    <a:pt x="581" y="674"/>
                  </a:cubicBezTo>
                  <a:cubicBezTo>
                    <a:pt x="582" y="673"/>
                    <a:pt x="584" y="672"/>
                    <a:pt x="585" y="671"/>
                  </a:cubicBezTo>
                  <a:cubicBezTo>
                    <a:pt x="590" y="668"/>
                    <a:pt x="596" y="665"/>
                    <a:pt x="601" y="662"/>
                  </a:cubicBezTo>
                  <a:cubicBezTo>
                    <a:pt x="602" y="657"/>
                    <a:pt x="602" y="652"/>
                    <a:pt x="602" y="646"/>
                  </a:cubicBezTo>
                  <a:cubicBezTo>
                    <a:pt x="602" y="646"/>
                    <a:pt x="602" y="646"/>
                    <a:pt x="602" y="645"/>
                  </a:cubicBezTo>
                  <a:cubicBezTo>
                    <a:pt x="601" y="644"/>
                    <a:pt x="599" y="643"/>
                    <a:pt x="597" y="642"/>
                  </a:cubicBezTo>
                  <a:cubicBezTo>
                    <a:pt x="594" y="639"/>
                    <a:pt x="591" y="635"/>
                    <a:pt x="589" y="631"/>
                  </a:cubicBezTo>
                  <a:cubicBezTo>
                    <a:pt x="586" y="624"/>
                    <a:pt x="588" y="615"/>
                    <a:pt x="588" y="608"/>
                  </a:cubicBezTo>
                  <a:cubicBezTo>
                    <a:pt x="589" y="599"/>
                    <a:pt x="591" y="592"/>
                    <a:pt x="596" y="585"/>
                  </a:cubicBezTo>
                  <a:cubicBezTo>
                    <a:pt x="599" y="578"/>
                    <a:pt x="598" y="568"/>
                    <a:pt x="595" y="561"/>
                  </a:cubicBezTo>
                  <a:cubicBezTo>
                    <a:pt x="592" y="552"/>
                    <a:pt x="588" y="544"/>
                    <a:pt x="589" y="534"/>
                  </a:cubicBezTo>
                  <a:cubicBezTo>
                    <a:pt x="590" y="525"/>
                    <a:pt x="595" y="516"/>
                    <a:pt x="599" y="508"/>
                  </a:cubicBezTo>
                  <a:cubicBezTo>
                    <a:pt x="602" y="501"/>
                    <a:pt x="606" y="493"/>
                    <a:pt x="611" y="487"/>
                  </a:cubicBezTo>
                  <a:cubicBezTo>
                    <a:pt x="619" y="476"/>
                    <a:pt x="620" y="460"/>
                    <a:pt x="631" y="450"/>
                  </a:cubicBezTo>
                  <a:cubicBezTo>
                    <a:pt x="636" y="445"/>
                    <a:pt x="644" y="444"/>
                    <a:pt x="651" y="441"/>
                  </a:cubicBezTo>
                  <a:cubicBezTo>
                    <a:pt x="658" y="439"/>
                    <a:pt x="665" y="437"/>
                    <a:pt x="673" y="435"/>
                  </a:cubicBezTo>
                  <a:cubicBezTo>
                    <a:pt x="675" y="434"/>
                    <a:pt x="678" y="433"/>
                    <a:pt x="680" y="434"/>
                  </a:cubicBezTo>
                  <a:cubicBezTo>
                    <a:pt x="684" y="435"/>
                    <a:pt x="688" y="436"/>
                    <a:pt x="692" y="437"/>
                  </a:cubicBezTo>
                  <a:cubicBezTo>
                    <a:pt x="705" y="440"/>
                    <a:pt x="717" y="443"/>
                    <a:pt x="730" y="446"/>
                  </a:cubicBezTo>
                  <a:cubicBezTo>
                    <a:pt x="734" y="447"/>
                    <a:pt x="738" y="448"/>
                    <a:pt x="742" y="449"/>
                  </a:cubicBezTo>
                  <a:cubicBezTo>
                    <a:pt x="742" y="449"/>
                    <a:pt x="742" y="449"/>
                    <a:pt x="742" y="449"/>
                  </a:cubicBezTo>
                  <a:cubicBezTo>
                    <a:pt x="743" y="449"/>
                    <a:pt x="743" y="449"/>
                    <a:pt x="743" y="449"/>
                  </a:cubicBezTo>
                  <a:cubicBezTo>
                    <a:pt x="745" y="449"/>
                    <a:pt x="748" y="448"/>
                    <a:pt x="751" y="448"/>
                  </a:cubicBezTo>
                  <a:cubicBezTo>
                    <a:pt x="753" y="448"/>
                    <a:pt x="755" y="448"/>
                    <a:pt x="757" y="447"/>
                  </a:cubicBezTo>
                  <a:cubicBezTo>
                    <a:pt x="757" y="447"/>
                    <a:pt x="757" y="447"/>
                    <a:pt x="758" y="447"/>
                  </a:cubicBezTo>
                  <a:cubicBezTo>
                    <a:pt x="759" y="447"/>
                    <a:pt x="760" y="446"/>
                    <a:pt x="761" y="446"/>
                  </a:cubicBezTo>
                  <a:cubicBezTo>
                    <a:pt x="765" y="445"/>
                    <a:pt x="769" y="444"/>
                    <a:pt x="772" y="442"/>
                  </a:cubicBezTo>
                  <a:cubicBezTo>
                    <a:pt x="772" y="433"/>
                    <a:pt x="773" y="424"/>
                    <a:pt x="773" y="414"/>
                  </a:cubicBezTo>
                  <a:cubicBezTo>
                    <a:pt x="773" y="398"/>
                    <a:pt x="773" y="381"/>
                    <a:pt x="773" y="365"/>
                  </a:cubicBezTo>
                  <a:cubicBezTo>
                    <a:pt x="773" y="349"/>
                    <a:pt x="773" y="334"/>
                    <a:pt x="773" y="318"/>
                  </a:cubicBezTo>
                  <a:cubicBezTo>
                    <a:pt x="773" y="314"/>
                    <a:pt x="773" y="309"/>
                    <a:pt x="773" y="304"/>
                  </a:cubicBezTo>
                  <a:cubicBezTo>
                    <a:pt x="773" y="303"/>
                    <a:pt x="772" y="302"/>
                    <a:pt x="773" y="301"/>
                  </a:cubicBezTo>
                  <a:cubicBezTo>
                    <a:pt x="773" y="300"/>
                    <a:pt x="773" y="300"/>
                    <a:pt x="773" y="300"/>
                  </a:cubicBezTo>
                  <a:cubicBezTo>
                    <a:pt x="768" y="282"/>
                    <a:pt x="762" y="264"/>
                    <a:pt x="756" y="246"/>
                  </a:cubicBezTo>
                  <a:cubicBezTo>
                    <a:pt x="747" y="215"/>
                    <a:pt x="737" y="183"/>
                    <a:pt x="727" y="151"/>
                  </a:cubicBezTo>
                  <a:cubicBezTo>
                    <a:pt x="723" y="138"/>
                    <a:pt x="720" y="126"/>
                    <a:pt x="716" y="114"/>
                  </a:cubicBezTo>
                  <a:cubicBezTo>
                    <a:pt x="715" y="110"/>
                    <a:pt x="714" y="106"/>
                    <a:pt x="712" y="102"/>
                  </a:cubicBezTo>
                  <a:cubicBezTo>
                    <a:pt x="712" y="101"/>
                    <a:pt x="712" y="100"/>
                    <a:pt x="711" y="99"/>
                  </a:cubicBezTo>
                  <a:cubicBezTo>
                    <a:pt x="711" y="99"/>
                    <a:pt x="711" y="99"/>
                    <a:pt x="711" y="99"/>
                  </a:cubicBezTo>
                  <a:cubicBezTo>
                    <a:pt x="711" y="99"/>
                    <a:pt x="711" y="98"/>
                    <a:pt x="711" y="98"/>
                  </a:cubicBezTo>
                  <a:cubicBezTo>
                    <a:pt x="710" y="96"/>
                    <a:pt x="710" y="93"/>
                    <a:pt x="710" y="91"/>
                  </a:cubicBezTo>
                  <a:cubicBezTo>
                    <a:pt x="710" y="86"/>
                    <a:pt x="710" y="81"/>
                    <a:pt x="710" y="76"/>
                  </a:cubicBezTo>
                  <a:cubicBezTo>
                    <a:pt x="709" y="69"/>
                    <a:pt x="709" y="62"/>
                    <a:pt x="709" y="55"/>
                  </a:cubicBezTo>
                  <a:cubicBezTo>
                    <a:pt x="693" y="37"/>
                    <a:pt x="678" y="18"/>
                    <a:pt x="663" y="0"/>
                  </a:cubicBezTo>
                  <a:cubicBezTo>
                    <a:pt x="652" y="7"/>
                    <a:pt x="640" y="14"/>
                    <a:pt x="629" y="22"/>
                  </a:cubicBezTo>
                  <a:cubicBezTo>
                    <a:pt x="626" y="31"/>
                    <a:pt x="623" y="40"/>
                    <a:pt x="619" y="50"/>
                  </a:cubicBezTo>
                  <a:cubicBezTo>
                    <a:pt x="619" y="52"/>
                    <a:pt x="617" y="53"/>
                    <a:pt x="615" y="53"/>
                  </a:cubicBezTo>
                  <a:cubicBezTo>
                    <a:pt x="609" y="53"/>
                    <a:pt x="602" y="53"/>
                    <a:pt x="596" y="53"/>
                  </a:cubicBezTo>
                  <a:cubicBezTo>
                    <a:pt x="588" y="53"/>
                    <a:pt x="580" y="53"/>
                    <a:pt x="572" y="53"/>
                  </a:cubicBezTo>
                  <a:cubicBezTo>
                    <a:pt x="570" y="53"/>
                    <a:pt x="569" y="53"/>
                    <a:pt x="567" y="53"/>
                  </a:cubicBezTo>
                  <a:cubicBezTo>
                    <a:pt x="564" y="53"/>
                    <a:pt x="563" y="51"/>
                    <a:pt x="562" y="50"/>
                  </a:cubicBezTo>
                  <a:cubicBezTo>
                    <a:pt x="554" y="40"/>
                    <a:pt x="545" y="30"/>
                    <a:pt x="537" y="20"/>
                  </a:cubicBezTo>
                  <a:cubicBezTo>
                    <a:pt x="531" y="21"/>
                    <a:pt x="526" y="21"/>
                    <a:pt x="520" y="21"/>
                  </a:cubicBezTo>
                  <a:cubicBezTo>
                    <a:pt x="518" y="24"/>
                    <a:pt x="516" y="26"/>
                    <a:pt x="513" y="29"/>
                  </a:cubicBezTo>
                  <a:cubicBezTo>
                    <a:pt x="511" y="31"/>
                    <a:pt x="508" y="35"/>
                    <a:pt x="505" y="36"/>
                  </a:cubicBezTo>
                  <a:cubicBezTo>
                    <a:pt x="497" y="38"/>
                    <a:pt x="488" y="38"/>
                    <a:pt x="480" y="39"/>
                  </a:cubicBezTo>
                  <a:cubicBezTo>
                    <a:pt x="476" y="39"/>
                    <a:pt x="471" y="40"/>
                    <a:pt x="467" y="37"/>
                  </a:cubicBezTo>
                  <a:cubicBezTo>
                    <a:pt x="459" y="29"/>
                    <a:pt x="450" y="21"/>
                    <a:pt x="442" y="12"/>
                  </a:cubicBezTo>
                  <a:cubicBezTo>
                    <a:pt x="434" y="12"/>
                    <a:pt x="426" y="12"/>
                    <a:pt x="418" y="12"/>
                  </a:cubicBezTo>
                  <a:cubicBezTo>
                    <a:pt x="412" y="20"/>
                    <a:pt x="405" y="27"/>
                    <a:pt x="396" y="31"/>
                  </a:cubicBezTo>
                  <a:cubicBezTo>
                    <a:pt x="386" y="36"/>
                    <a:pt x="375" y="38"/>
                    <a:pt x="364" y="40"/>
                  </a:cubicBezTo>
                  <a:cubicBezTo>
                    <a:pt x="361" y="49"/>
                    <a:pt x="356" y="60"/>
                    <a:pt x="347" y="63"/>
                  </a:cubicBezTo>
                  <a:cubicBezTo>
                    <a:pt x="341" y="65"/>
                    <a:pt x="334" y="61"/>
                    <a:pt x="329" y="60"/>
                  </a:cubicBezTo>
                  <a:cubicBezTo>
                    <a:pt x="322" y="58"/>
                    <a:pt x="314" y="56"/>
                    <a:pt x="307" y="54"/>
                  </a:cubicBezTo>
                  <a:cubicBezTo>
                    <a:pt x="305" y="54"/>
                    <a:pt x="303" y="54"/>
                    <a:pt x="301" y="53"/>
                  </a:cubicBezTo>
                  <a:cubicBezTo>
                    <a:pt x="301" y="53"/>
                    <a:pt x="301" y="53"/>
                    <a:pt x="301" y="53"/>
                  </a:cubicBezTo>
                  <a:cubicBezTo>
                    <a:pt x="301" y="53"/>
                    <a:pt x="301" y="53"/>
                    <a:pt x="301" y="53"/>
                  </a:cubicBezTo>
                  <a:cubicBezTo>
                    <a:pt x="296" y="53"/>
                    <a:pt x="291" y="52"/>
                    <a:pt x="286" y="52"/>
                  </a:cubicBezTo>
                  <a:cubicBezTo>
                    <a:pt x="281" y="51"/>
                    <a:pt x="275" y="51"/>
                    <a:pt x="270" y="50"/>
                  </a:cubicBezTo>
                  <a:cubicBezTo>
                    <a:pt x="267" y="50"/>
                    <a:pt x="265" y="50"/>
                    <a:pt x="263" y="48"/>
                  </a:cubicBezTo>
                  <a:cubicBezTo>
                    <a:pt x="257" y="44"/>
                    <a:pt x="250" y="39"/>
                    <a:pt x="244" y="35"/>
                  </a:cubicBezTo>
                  <a:cubicBezTo>
                    <a:pt x="235" y="44"/>
                    <a:pt x="226" y="53"/>
                    <a:pt x="217" y="62"/>
                  </a:cubicBezTo>
                  <a:cubicBezTo>
                    <a:pt x="204" y="76"/>
                    <a:pt x="190" y="89"/>
                    <a:pt x="176" y="103"/>
                  </a:cubicBezTo>
                  <a:cubicBezTo>
                    <a:pt x="173" y="107"/>
                    <a:pt x="169" y="111"/>
                    <a:pt x="165" y="115"/>
                  </a:cubicBezTo>
                  <a:cubicBezTo>
                    <a:pt x="161" y="119"/>
                    <a:pt x="154" y="117"/>
                    <a:pt x="149" y="117"/>
                  </a:cubicBezTo>
                  <a:cubicBezTo>
                    <a:pt x="146" y="117"/>
                    <a:pt x="143" y="118"/>
                    <a:pt x="141" y="116"/>
                  </a:cubicBezTo>
                  <a:cubicBezTo>
                    <a:pt x="139" y="115"/>
                    <a:pt x="138" y="113"/>
                    <a:pt x="136" y="112"/>
                  </a:cubicBezTo>
                  <a:cubicBezTo>
                    <a:pt x="130" y="107"/>
                    <a:pt x="123" y="101"/>
                    <a:pt x="116" y="96"/>
                  </a:cubicBezTo>
                  <a:cubicBezTo>
                    <a:pt x="106" y="88"/>
                    <a:pt x="95" y="80"/>
                    <a:pt x="85" y="71"/>
                  </a:cubicBezTo>
                  <a:cubicBezTo>
                    <a:pt x="82" y="74"/>
                    <a:pt x="80" y="76"/>
                    <a:pt x="77" y="78"/>
                  </a:cubicBezTo>
                  <a:cubicBezTo>
                    <a:pt x="51" y="99"/>
                    <a:pt x="26" y="119"/>
                    <a:pt x="0" y="140"/>
                  </a:cubicBezTo>
                  <a:cubicBezTo>
                    <a:pt x="11" y="154"/>
                    <a:pt x="7" y="183"/>
                    <a:pt x="6" y="199"/>
                  </a:cubicBezTo>
                  <a:cubicBezTo>
                    <a:pt x="5" y="209"/>
                    <a:pt x="1" y="220"/>
                    <a:pt x="1" y="229"/>
                  </a:cubicBezTo>
                  <a:cubicBezTo>
                    <a:pt x="2" y="256"/>
                    <a:pt x="23" y="250"/>
                    <a:pt x="38" y="250"/>
                  </a:cubicBezTo>
                  <a:cubicBezTo>
                    <a:pt x="55" y="251"/>
                    <a:pt x="69" y="257"/>
                    <a:pt x="82" y="267"/>
                  </a:cubicBezTo>
                  <a:cubicBezTo>
                    <a:pt x="110" y="287"/>
                    <a:pt x="136" y="309"/>
                    <a:pt x="143" y="343"/>
                  </a:cubicBezTo>
                  <a:cubicBezTo>
                    <a:pt x="148" y="370"/>
                    <a:pt x="154" y="391"/>
                    <a:pt x="168" y="415"/>
                  </a:cubicBezTo>
                  <a:cubicBezTo>
                    <a:pt x="174" y="425"/>
                    <a:pt x="185" y="441"/>
                    <a:pt x="184" y="454"/>
                  </a:cubicBezTo>
                  <a:cubicBezTo>
                    <a:pt x="183" y="468"/>
                    <a:pt x="167" y="484"/>
                    <a:pt x="158" y="494"/>
                  </a:cubicBezTo>
                  <a:cubicBezTo>
                    <a:pt x="141" y="511"/>
                    <a:pt x="117" y="525"/>
                    <a:pt x="120" y="552"/>
                  </a:cubicBezTo>
                  <a:cubicBezTo>
                    <a:pt x="124" y="578"/>
                    <a:pt x="150" y="605"/>
                    <a:pt x="175" y="611"/>
                  </a:cubicBezTo>
                  <a:cubicBezTo>
                    <a:pt x="177" y="612"/>
                    <a:pt x="202" y="616"/>
                    <a:pt x="206" y="613"/>
                  </a:cubicBezTo>
                  <a:cubicBezTo>
                    <a:pt x="215" y="608"/>
                    <a:pt x="211" y="588"/>
                    <a:pt x="212" y="579"/>
                  </a:cubicBezTo>
                  <a:cubicBezTo>
                    <a:pt x="215" y="538"/>
                    <a:pt x="245" y="512"/>
                    <a:pt x="274" y="486"/>
                  </a:cubicBezTo>
                  <a:cubicBezTo>
                    <a:pt x="284" y="477"/>
                    <a:pt x="291" y="470"/>
                    <a:pt x="305" y="471"/>
                  </a:cubicBezTo>
                  <a:cubicBezTo>
                    <a:pt x="323" y="472"/>
                    <a:pt x="344" y="483"/>
                    <a:pt x="360" y="492"/>
                  </a:cubicBezTo>
                  <a:cubicBezTo>
                    <a:pt x="395" y="513"/>
                    <a:pt x="412" y="543"/>
                    <a:pt x="435" y="575"/>
                  </a:cubicBezTo>
                  <a:cubicBezTo>
                    <a:pt x="445" y="589"/>
                    <a:pt x="454" y="598"/>
                    <a:pt x="471" y="604"/>
                  </a:cubicBezTo>
                  <a:cubicBezTo>
                    <a:pt x="478" y="607"/>
                    <a:pt x="485" y="608"/>
                    <a:pt x="491" y="613"/>
                  </a:cubicBezTo>
                  <a:cubicBezTo>
                    <a:pt x="505" y="622"/>
                    <a:pt x="515" y="641"/>
                    <a:pt x="525" y="654"/>
                  </a:cubicBezTo>
                  <a:cubicBezTo>
                    <a:pt x="531" y="662"/>
                    <a:pt x="536" y="670"/>
                    <a:pt x="538" y="679"/>
                  </a:cubicBezTo>
                  <a:cubicBezTo>
                    <a:pt x="550" y="678"/>
                    <a:pt x="563" y="676"/>
                    <a:pt x="576" y="675"/>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1" name="Google Shape;1401;p125"/>
            <p:cNvSpPr/>
            <p:nvPr/>
          </p:nvSpPr>
          <p:spPr>
            <a:xfrm>
              <a:off x="5592763" y="4378325"/>
              <a:ext cx="1233489" cy="1711324"/>
            </a:xfrm>
            <a:custGeom>
              <a:rect b="b" l="l" r="r" t="t"/>
              <a:pathLst>
                <a:path extrusionOk="0" h="1343" w="969">
                  <a:moveTo>
                    <a:pt x="967" y="777"/>
                  </a:moveTo>
                  <a:cubicBezTo>
                    <a:pt x="967" y="775"/>
                    <a:pt x="967" y="774"/>
                    <a:pt x="967" y="772"/>
                  </a:cubicBezTo>
                  <a:cubicBezTo>
                    <a:pt x="967" y="772"/>
                    <a:pt x="967" y="772"/>
                    <a:pt x="967" y="771"/>
                  </a:cubicBezTo>
                  <a:cubicBezTo>
                    <a:pt x="966" y="771"/>
                    <a:pt x="966" y="770"/>
                    <a:pt x="966" y="770"/>
                  </a:cubicBezTo>
                  <a:cubicBezTo>
                    <a:pt x="966" y="769"/>
                    <a:pt x="965" y="767"/>
                    <a:pt x="965" y="766"/>
                  </a:cubicBezTo>
                  <a:cubicBezTo>
                    <a:pt x="964" y="763"/>
                    <a:pt x="963" y="759"/>
                    <a:pt x="962" y="756"/>
                  </a:cubicBezTo>
                  <a:cubicBezTo>
                    <a:pt x="962" y="754"/>
                    <a:pt x="960" y="751"/>
                    <a:pt x="960" y="748"/>
                  </a:cubicBezTo>
                  <a:cubicBezTo>
                    <a:pt x="959" y="747"/>
                    <a:pt x="957" y="745"/>
                    <a:pt x="956" y="744"/>
                  </a:cubicBezTo>
                  <a:cubicBezTo>
                    <a:pt x="953" y="741"/>
                    <a:pt x="951" y="739"/>
                    <a:pt x="948" y="736"/>
                  </a:cubicBezTo>
                  <a:cubicBezTo>
                    <a:pt x="939" y="727"/>
                    <a:pt x="930" y="718"/>
                    <a:pt x="921" y="709"/>
                  </a:cubicBezTo>
                  <a:cubicBezTo>
                    <a:pt x="902" y="690"/>
                    <a:pt x="882" y="670"/>
                    <a:pt x="862" y="650"/>
                  </a:cubicBezTo>
                  <a:cubicBezTo>
                    <a:pt x="857" y="645"/>
                    <a:pt x="851" y="639"/>
                    <a:pt x="846" y="634"/>
                  </a:cubicBezTo>
                  <a:cubicBezTo>
                    <a:pt x="842" y="630"/>
                    <a:pt x="841" y="627"/>
                    <a:pt x="840" y="623"/>
                  </a:cubicBezTo>
                  <a:cubicBezTo>
                    <a:pt x="831" y="598"/>
                    <a:pt x="822" y="574"/>
                    <a:pt x="812" y="550"/>
                  </a:cubicBezTo>
                  <a:cubicBezTo>
                    <a:pt x="808" y="538"/>
                    <a:pt x="806" y="525"/>
                    <a:pt x="804" y="512"/>
                  </a:cubicBezTo>
                  <a:cubicBezTo>
                    <a:pt x="798" y="484"/>
                    <a:pt x="793" y="457"/>
                    <a:pt x="787" y="430"/>
                  </a:cubicBezTo>
                  <a:cubicBezTo>
                    <a:pt x="786" y="423"/>
                    <a:pt x="784" y="415"/>
                    <a:pt x="783" y="408"/>
                  </a:cubicBezTo>
                  <a:cubicBezTo>
                    <a:pt x="783" y="407"/>
                    <a:pt x="783" y="407"/>
                    <a:pt x="783" y="407"/>
                  </a:cubicBezTo>
                  <a:cubicBezTo>
                    <a:pt x="782" y="407"/>
                    <a:pt x="782" y="406"/>
                    <a:pt x="782" y="406"/>
                  </a:cubicBezTo>
                  <a:cubicBezTo>
                    <a:pt x="779" y="403"/>
                    <a:pt x="776" y="400"/>
                    <a:pt x="772" y="397"/>
                  </a:cubicBezTo>
                  <a:cubicBezTo>
                    <a:pt x="756" y="383"/>
                    <a:pt x="740" y="368"/>
                    <a:pt x="724" y="353"/>
                  </a:cubicBezTo>
                  <a:cubicBezTo>
                    <a:pt x="710" y="353"/>
                    <a:pt x="695" y="353"/>
                    <a:pt x="681" y="353"/>
                  </a:cubicBezTo>
                  <a:cubicBezTo>
                    <a:pt x="679" y="353"/>
                    <a:pt x="678" y="352"/>
                    <a:pt x="677" y="351"/>
                  </a:cubicBezTo>
                  <a:cubicBezTo>
                    <a:pt x="676" y="350"/>
                    <a:pt x="676" y="348"/>
                    <a:pt x="675" y="347"/>
                  </a:cubicBezTo>
                  <a:cubicBezTo>
                    <a:pt x="667" y="332"/>
                    <a:pt x="658" y="316"/>
                    <a:pt x="649" y="301"/>
                  </a:cubicBezTo>
                  <a:cubicBezTo>
                    <a:pt x="648" y="299"/>
                    <a:pt x="647" y="296"/>
                    <a:pt x="646" y="294"/>
                  </a:cubicBezTo>
                  <a:cubicBezTo>
                    <a:pt x="645" y="294"/>
                    <a:pt x="645" y="294"/>
                    <a:pt x="644" y="294"/>
                  </a:cubicBezTo>
                  <a:cubicBezTo>
                    <a:pt x="636" y="290"/>
                    <a:pt x="628" y="286"/>
                    <a:pt x="620" y="283"/>
                  </a:cubicBezTo>
                  <a:cubicBezTo>
                    <a:pt x="615" y="281"/>
                    <a:pt x="612" y="279"/>
                    <a:pt x="609" y="276"/>
                  </a:cubicBezTo>
                  <a:cubicBezTo>
                    <a:pt x="603" y="269"/>
                    <a:pt x="597" y="262"/>
                    <a:pt x="591" y="256"/>
                  </a:cubicBezTo>
                  <a:cubicBezTo>
                    <a:pt x="584" y="248"/>
                    <a:pt x="577" y="241"/>
                    <a:pt x="571" y="233"/>
                  </a:cubicBezTo>
                  <a:cubicBezTo>
                    <a:pt x="560" y="219"/>
                    <a:pt x="548" y="205"/>
                    <a:pt x="537" y="191"/>
                  </a:cubicBezTo>
                  <a:cubicBezTo>
                    <a:pt x="529" y="181"/>
                    <a:pt x="519" y="170"/>
                    <a:pt x="511" y="159"/>
                  </a:cubicBezTo>
                  <a:cubicBezTo>
                    <a:pt x="508" y="155"/>
                    <a:pt x="506" y="150"/>
                    <a:pt x="504" y="146"/>
                  </a:cubicBezTo>
                  <a:cubicBezTo>
                    <a:pt x="500" y="138"/>
                    <a:pt x="496" y="130"/>
                    <a:pt x="492" y="122"/>
                  </a:cubicBezTo>
                  <a:cubicBezTo>
                    <a:pt x="492" y="121"/>
                    <a:pt x="492" y="120"/>
                    <a:pt x="491" y="119"/>
                  </a:cubicBezTo>
                  <a:cubicBezTo>
                    <a:pt x="491" y="119"/>
                    <a:pt x="491" y="119"/>
                    <a:pt x="491" y="119"/>
                  </a:cubicBezTo>
                  <a:cubicBezTo>
                    <a:pt x="489" y="118"/>
                    <a:pt x="487" y="116"/>
                    <a:pt x="485" y="114"/>
                  </a:cubicBezTo>
                  <a:cubicBezTo>
                    <a:pt x="477" y="107"/>
                    <a:pt x="470" y="101"/>
                    <a:pt x="463" y="95"/>
                  </a:cubicBezTo>
                  <a:cubicBezTo>
                    <a:pt x="459" y="92"/>
                    <a:pt x="454" y="89"/>
                    <a:pt x="453" y="84"/>
                  </a:cubicBezTo>
                  <a:cubicBezTo>
                    <a:pt x="450" y="77"/>
                    <a:pt x="448" y="70"/>
                    <a:pt x="445" y="63"/>
                  </a:cubicBezTo>
                  <a:cubicBezTo>
                    <a:pt x="443" y="55"/>
                    <a:pt x="440" y="47"/>
                    <a:pt x="437" y="39"/>
                  </a:cubicBezTo>
                  <a:cubicBezTo>
                    <a:pt x="437" y="38"/>
                    <a:pt x="437" y="38"/>
                    <a:pt x="437" y="38"/>
                  </a:cubicBezTo>
                  <a:cubicBezTo>
                    <a:pt x="437" y="38"/>
                    <a:pt x="435" y="35"/>
                    <a:pt x="435" y="35"/>
                  </a:cubicBezTo>
                  <a:cubicBezTo>
                    <a:pt x="434" y="32"/>
                    <a:pt x="432" y="30"/>
                    <a:pt x="431" y="27"/>
                  </a:cubicBezTo>
                  <a:cubicBezTo>
                    <a:pt x="430" y="27"/>
                    <a:pt x="429" y="27"/>
                    <a:pt x="429" y="27"/>
                  </a:cubicBezTo>
                  <a:cubicBezTo>
                    <a:pt x="424" y="27"/>
                    <a:pt x="420" y="27"/>
                    <a:pt x="415" y="27"/>
                  </a:cubicBezTo>
                  <a:cubicBezTo>
                    <a:pt x="411" y="27"/>
                    <a:pt x="408" y="27"/>
                    <a:pt x="404" y="25"/>
                  </a:cubicBezTo>
                  <a:cubicBezTo>
                    <a:pt x="398" y="21"/>
                    <a:pt x="392" y="18"/>
                    <a:pt x="385" y="14"/>
                  </a:cubicBezTo>
                  <a:cubicBezTo>
                    <a:pt x="379" y="10"/>
                    <a:pt x="372" y="7"/>
                    <a:pt x="365" y="3"/>
                  </a:cubicBezTo>
                  <a:cubicBezTo>
                    <a:pt x="364" y="2"/>
                    <a:pt x="362" y="1"/>
                    <a:pt x="361" y="0"/>
                  </a:cubicBezTo>
                  <a:cubicBezTo>
                    <a:pt x="361" y="0"/>
                    <a:pt x="361" y="0"/>
                    <a:pt x="360" y="0"/>
                  </a:cubicBezTo>
                  <a:cubicBezTo>
                    <a:pt x="347" y="1"/>
                    <a:pt x="333" y="1"/>
                    <a:pt x="319" y="1"/>
                  </a:cubicBezTo>
                  <a:cubicBezTo>
                    <a:pt x="309" y="1"/>
                    <a:pt x="298" y="1"/>
                    <a:pt x="288" y="1"/>
                  </a:cubicBezTo>
                  <a:cubicBezTo>
                    <a:pt x="279" y="9"/>
                    <a:pt x="271" y="17"/>
                    <a:pt x="261" y="25"/>
                  </a:cubicBezTo>
                  <a:cubicBezTo>
                    <a:pt x="261" y="25"/>
                    <a:pt x="261" y="26"/>
                    <a:pt x="260" y="26"/>
                  </a:cubicBezTo>
                  <a:cubicBezTo>
                    <a:pt x="260" y="26"/>
                    <a:pt x="260" y="26"/>
                    <a:pt x="260" y="26"/>
                  </a:cubicBezTo>
                  <a:cubicBezTo>
                    <a:pt x="259" y="28"/>
                    <a:pt x="258" y="29"/>
                    <a:pt x="256" y="31"/>
                  </a:cubicBezTo>
                  <a:cubicBezTo>
                    <a:pt x="252" y="37"/>
                    <a:pt x="248" y="42"/>
                    <a:pt x="244" y="48"/>
                  </a:cubicBezTo>
                  <a:cubicBezTo>
                    <a:pt x="238" y="55"/>
                    <a:pt x="233" y="62"/>
                    <a:pt x="228" y="69"/>
                  </a:cubicBezTo>
                  <a:cubicBezTo>
                    <a:pt x="216" y="85"/>
                    <a:pt x="203" y="102"/>
                    <a:pt x="191" y="119"/>
                  </a:cubicBezTo>
                  <a:cubicBezTo>
                    <a:pt x="188" y="128"/>
                    <a:pt x="186" y="137"/>
                    <a:pt x="183" y="146"/>
                  </a:cubicBezTo>
                  <a:cubicBezTo>
                    <a:pt x="180" y="157"/>
                    <a:pt x="177" y="168"/>
                    <a:pt x="174" y="179"/>
                  </a:cubicBezTo>
                  <a:cubicBezTo>
                    <a:pt x="174" y="179"/>
                    <a:pt x="174" y="180"/>
                    <a:pt x="174" y="180"/>
                  </a:cubicBezTo>
                  <a:cubicBezTo>
                    <a:pt x="174" y="180"/>
                    <a:pt x="174" y="181"/>
                    <a:pt x="174" y="181"/>
                  </a:cubicBezTo>
                  <a:cubicBezTo>
                    <a:pt x="175" y="183"/>
                    <a:pt x="175" y="185"/>
                    <a:pt x="176" y="187"/>
                  </a:cubicBezTo>
                  <a:cubicBezTo>
                    <a:pt x="180" y="194"/>
                    <a:pt x="184" y="200"/>
                    <a:pt x="187" y="205"/>
                  </a:cubicBezTo>
                  <a:cubicBezTo>
                    <a:pt x="193" y="214"/>
                    <a:pt x="200" y="222"/>
                    <a:pt x="207" y="230"/>
                  </a:cubicBezTo>
                  <a:cubicBezTo>
                    <a:pt x="213" y="237"/>
                    <a:pt x="220" y="245"/>
                    <a:pt x="226" y="254"/>
                  </a:cubicBezTo>
                  <a:cubicBezTo>
                    <a:pt x="228" y="255"/>
                    <a:pt x="228" y="258"/>
                    <a:pt x="226" y="260"/>
                  </a:cubicBezTo>
                  <a:cubicBezTo>
                    <a:pt x="222" y="264"/>
                    <a:pt x="219" y="269"/>
                    <a:pt x="214" y="271"/>
                  </a:cubicBezTo>
                  <a:cubicBezTo>
                    <a:pt x="191" y="284"/>
                    <a:pt x="167" y="297"/>
                    <a:pt x="144" y="309"/>
                  </a:cubicBezTo>
                  <a:cubicBezTo>
                    <a:pt x="147" y="313"/>
                    <a:pt x="151" y="317"/>
                    <a:pt x="154" y="321"/>
                  </a:cubicBezTo>
                  <a:cubicBezTo>
                    <a:pt x="161" y="331"/>
                    <a:pt x="169" y="340"/>
                    <a:pt x="176" y="349"/>
                  </a:cubicBezTo>
                  <a:cubicBezTo>
                    <a:pt x="181" y="354"/>
                    <a:pt x="185" y="359"/>
                    <a:pt x="189" y="364"/>
                  </a:cubicBezTo>
                  <a:cubicBezTo>
                    <a:pt x="191" y="367"/>
                    <a:pt x="191" y="369"/>
                    <a:pt x="191" y="371"/>
                  </a:cubicBezTo>
                  <a:cubicBezTo>
                    <a:pt x="191" y="376"/>
                    <a:pt x="191" y="381"/>
                    <a:pt x="191" y="386"/>
                  </a:cubicBezTo>
                  <a:cubicBezTo>
                    <a:pt x="192" y="391"/>
                    <a:pt x="192" y="397"/>
                    <a:pt x="192" y="402"/>
                  </a:cubicBezTo>
                  <a:cubicBezTo>
                    <a:pt x="192" y="404"/>
                    <a:pt x="192" y="406"/>
                    <a:pt x="192" y="408"/>
                  </a:cubicBezTo>
                  <a:cubicBezTo>
                    <a:pt x="192" y="409"/>
                    <a:pt x="193" y="410"/>
                    <a:pt x="193" y="410"/>
                  </a:cubicBezTo>
                  <a:cubicBezTo>
                    <a:pt x="195" y="416"/>
                    <a:pt x="197" y="423"/>
                    <a:pt x="199" y="429"/>
                  </a:cubicBezTo>
                  <a:cubicBezTo>
                    <a:pt x="203" y="443"/>
                    <a:pt x="207" y="456"/>
                    <a:pt x="211" y="469"/>
                  </a:cubicBezTo>
                  <a:cubicBezTo>
                    <a:pt x="221" y="502"/>
                    <a:pt x="231" y="534"/>
                    <a:pt x="240" y="566"/>
                  </a:cubicBezTo>
                  <a:cubicBezTo>
                    <a:pt x="244" y="578"/>
                    <a:pt x="247" y="590"/>
                    <a:pt x="251" y="601"/>
                  </a:cubicBezTo>
                  <a:cubicBezTo>
                    <a:pt x="252" y="605"/>
                    <a:pt x="254" y="610"/>
                    <a:pt x="255" y="614"/>
                  </a:cubicBezTo>
                  <a:cubicBezTo>
                    <a:pt x="255" y="623"/>
                    <a:pt x="255" y="632"/>
                    <a:pt x="255" y="640"/>
                  </a:cubicBezTo>
                  <a:cubicBezTo>
                    <a:pt x="255" y="657"/>
                    <a:pt x="255" y="673"/>
                    <a:pt x="255" y="690"/>
                  </a:cubicBezTo>
                  <a:cubicBezTo>
                    <a:pt x="255" y="713"/>
                    <a:pt x="255" y="736"/>
                    <a:pt x="255" y="760"/>
                  </a:cubicBezTo>
                  <a:cubicBezTo>
                    <a:pt x="255" y="762"/>
                    <a:pt x="253" y="763"/>
                    <a:pt x="251" y="764"/>
                  </a:cubicBezTo>
                  <a:cubicBezTo>
                    <a:pt x="249" y="765"/>
                    <a:pt x="246" y="766"/>
                    <a:pt x="244" y="766"/>
                  </a:cubicBezTo>
                  <a:cubicBezTo>
                    <a:pt x="238" y="768"/>
                    <a:pt x="233" y="770"/>
                    <a:pt x="227" y="771"/>
                  </a:cubicBezTo>
                  <a:cubicBezTo>
                    <a:pt x="223" y="771"/>
                    <a:pt x="217" y="773"/>
                    <a:pt x="213" y="772"/>
                  </a:cubicBezTo>
                  <a:cubicBezTo>
                    <a:pt x="199" y="769"/>
                    <a:pt x="185" y="765"/>
                    <a:pt x="172" y="762"/>
                  </a:cubicBezTo>
                  <a:cubicBezTo>
                    <a:pt x="166" y="760"/>
                    <a:pt x="159" y="758"/>
                    <a:pt x="153" y="757"/>
                  </a:cubicBezTo>
                  <a:cubicBezTo>
                    <a:pt x="153" y="757"/>
                    <a:pt x="152" y="757"/>
                    <a:pt x="151" y="756"/>
                  </a:cubicBezTo>
                  <a:cubicBezTo>
                    <a:pt x="151" y="757"/>
                    <a:pt x="150" y="757"/>
                    <a:pt x="150" y="757"/>
                  </a:cubicBezTo>
                  <a:cubicBezTo>
                    <a:pt x="149" y="757"/>
                    <a:pt x="147" y="758"/>
                    <a:pt x="146" y="758"/>
                  </a:cubicBezTo>
                  <a:cubicBezTo>
                    <a:pt x="136" y="761"/>
                    <a:pt x="126" y="764"/>
                    <a:pt x="116" y="767"/>
                  </a:cubicBezTo>
                  <a:cubicBezTo>
                    <a:pt x="107" y="771"/>
                    <a:pt x="103" y="780"/>
                    <a:pt x="100" y="788"/>
                  </a:cubicBezTo>
                  <a:cubicBezTo>
                    <a:pt x="98" y="793"/>
                    <a:pt x="97" y="797"/>
                    <a:pt x="95" y="801"/>
                  </a:cubicBezTo>
                  <a:cubicBezTo>
                    <a:pt x="93" y="804"/>
                    <a:pt x="91" y="806"/>
                    <a:pt x="89" y="809"/>
                  </a:cubicBezTo>
                  <a:cubicBezTo>
                    <a:pt x="83" y="819"/>
                    <a:pt x="78" y="829"/>
                    <a:pt x="74" y="840"/>
                  </a:cubicBezTo>
                  <a:cubicBezTo>
                    <a:pt x="71" y="846"/>
                    <a:pt x="70" y="852"/>
                    <a:pt x="72" y="858"/>
                  </a:cubicBezTo>
                  <a:cubicBezTo>
                    <a:pt x="73" y="864"/>
                    <a:pt x="76" y="869"/>
                    <a:pt x="78" y="874"/>
                  </a:cubicBezTo>
                  <a:cubicBezTo>
                    <a:pt x="81" y="884"/>
                    <a:pt x="81" y="895"/>
                    <a:pt x="76" y="904"/>
                  </a:cubicBezTo>
                  <a:cubicBezTo>
                    <a:pt x="71" y="913"/>
                    <a:pt x="70" y="922"/>
                    <a:pt x="70" y="932"/>
                  </a:cubicBezTo>
                  <a:cubicBezTo>
                    <a:pt x="70" y="935"/>
                    <a:pt x="69" y="939"/>
                    <a:pt x="71" y="942"/>
                  </a:cubicBezTo>
                  <a:cubicBezTo>
                    <a:pt x="73" y="946"/>
                    <a:pt x="77" y="949"/>
                    <a:pt x="80" y="952"/>
                  </a:cubicBezTo>
                  <a:cubicBezTo>
                    <a:pt x="87" y="957"/>
                    <a:pt x="84" y="967"/>
                    <a:pt x="83" y="974"/>
                  </a:cubicBezTo>
                  <a:cubicBezTo>
                    <a:pt x="83" y="976"/>
                    <a:pt x="83" y="979"/>
                    <a:pt x="82" y="981"/>
                  </a:cubicBezTo>
                  <a:cubicBezTo>
                    <a:pt x="81" y="983"/>
                    <a:pt x="78" y="984"/>
                    <a:pt x="76" y="985"/>
                  </a:cubicBezTo>
                  <a:cubicBezTo>
                    <a:pt x="70" y="989"/>
                    <a:pt x="64" y="993"/>
                    <a:pt x="57" y="996"/>
                  </a:cubicBezTo>
                  <a:cubicBezTo>
                    <a:pt x="54" y="998"/>
                    <a:pt x="49" y="998"/>
                    <a:pt x="46" y="998"/>
                  </a:cubicBezTo>
                  <a:cubicBezTo>
                    <a:pt x="34" y="999"/>
                    <a:pt x="23" y="1001"/>
                    <a:pt x="12" y="1002"/>
                  </a:cubicBezTo>
                  <a:cubicBezTo>
                    <a:pt x="12" y="1003"/>
                    <a:pt x="12" y="1004"/>
                    <a:pt x="11" y="1005"/>
                  </a:cubicBezTo>
                  <a:cubicBezTo>
                    <a:pt x="9" y="1019"/>
                    <a:pt x="0" y="1024"/>
                    <a:pt x="7" y="1043"/>
                  </a:cubicBezTo>
                  <a:cubicBezTo>
                    <a:pt x="10" y="1051"/>
                    <a:pt x="17" y="1056"/>
                    <a:pt x="19" y="1064"/>
                  </a:cubicBezTo>
                  <a:cubicBezTo>
                    <a:pt x="24" y="1077"/>
                    <a:pt x="24" y="1087"/>
                    <a:pt x="31" y="1100"/>
                  </a:cubicBezTo>
                  <a:cubicBezTo>
                    <a:pt x="34" y="1106"/>
                    <a:pt x="37" y="1111"/>
                    <a:pt x="38" y="1118"/>
                  </a:cubicBezTo>
                  <a:cubicBezTo>
                    <a:pt x="39" y="1125"/>
                    <a:pt x="37" y="1129"/>
                    <a:pt x="35" y="1135"/>
                  </a:cubicBezTo>
                  <a:cubicBezTo>
                    <a:pt x="34" y="1138"/>
                    <a:pt x="32" y="1140"/>
                    <a:pt x="30" y="1143"/>
                  </a:cubicBezTo>
                  <a:cubicBezTo>
                    <a:pt x="19" y="1160"/>
                    <a:pt x="21" y="1146"/>
                    <a:pt x="24" y="1170"/>
                  </a:cubicBezTo>
                  <a:cubicBezTo>
                    <a:pt x="27" y="1187"/>
                    <a:pt x="30" y="1190"/>
                    <a:pt x="45" y="1198"/>
                  </a:cubicBezTo>
                  <a:cubicBezTo>
                    <a:pt x="51" y="1202"/>
                    <a:pt x="58" y="1205"/>
                    <a:pt x="66" y="1208"/>
                  </a:cubicBezTo>
                  <a:cubicBezTo>
                    <a:pt x="78" y="1212"/>
                    <a:pt x="91" y="1215"/>
                    <a:pt x="104" y="1214"/>
                  </a:cubicBezTo>
                  <a:cubicBezTo>
                    <a:pt x="120" y="1213"/>
                    <a:pt x="136" y="1208"/>
                    <a:pt x="151" y="1215"/>
                  </a:cubicBezTo>
                  <a:cubicBezTo>
                    <a:pt x="164" y="1222"/>
                    <a:pt x="171" y="1237"/>
                    <a:pt x="179" y="1249"/>
                  </a:cubicBezTo>
                  <a:cubicBezTo>
                    <a:pt x="193" y="1269"/>
                    <a:pt x="205" y="1289"/>
                    <a:pt x="216" y="1309"/>
                  </a:cubicBezTo>
                  <a:cubicBezTo>
                    <a:pt x="225" y="1324"/>
                    <a:pt x="231" y="1333"/>
                    <a:pt x="248" y="1336"/>
                  </a:cubicBezTo>
                  <a:cubicBezTo>
                    <a:pt x="265" y="1340"/>
                    <a:pt x="274" y="1343"/>
                    <a:pt x="276" y="1326"/>
                  </a:cubicBezTo>
                  <a:cubicBezTo>
                    <a:pt x="277" y="1314"/>
                    <a:pt x="272" y="1298"/>
                    <a:pt x="279" y="1287"/>
                  </a:cubicBezTo>
                  <a:cubicBezTo>
                    <a:pt x="286" y="1275"/>
                    <a:pt x="305" y="1268"/>
                    <a:pt x="317" y="1262"/>
                  </a:cubicBezTo>
                  <a:cubicBezTo>
                    <a:pt x="338" y="1252"/>
                    <a:pt x="357" y="1239"/>
                    <a:pt x="375" y="1225"/>
                  </a:cubicBezTo>
                  <a:cubicBezTo>
                    <a:pt x="383" y="1218"/>
                    <a:pt x="390" y="1211"/>
                    <a:pt x="400" y="1207"/>
                  </a:cubicBezTo>
                  <a:cubicBezTo>
                    <a:pt x="413" y="1202"/>
                    <a:pt x="422" y="1197"/>
                    <a:pt x="427" y="1182"/>
                  </a:cubicBezTo>
                  <a:cubicBezTo>
                    <a:pt x="432" y="1168"/>
                    <a:pt x="431" y="1153"/>
                    <a:pt x="438" y="1139"/>
                  </a:cubicBezTo>
                  <a:cubicBezTo>
                    <a:pt x="443" y="1130"/>
                    <a:pt x="448" y="1124"/>
                    <a:pt x="456" y="1116"/>
                  </a:cubicBezTo>
                  <a:cubicBezTo>
                    <a:pt x="458" y="1114"/>
                    <a:pt x="460" y="1114"/>
                    <a:pt x="463" y="1111"/>
                  </a:cubicBezTo>
                  <a:cubicBezTo>
                    <a:pt x="475" y="1099"/>
                    <a:pt x="477" y="1092"/>
                    <a:pt x="475" y="1075"/>
                  </a:cubicBezTo>
                  <a:cubicBezTo>
                    <a:pt x="473" y="1060"/>
                    <a:pt x="476" y="1049"/>
                    <a:pt x="482" y="1035"/>
                  </a:cubicBezTo>
                  <a:cubicBezTo>
                    <a:pt x="482" y="1034"/>
                    <a:pt x="482" y="1034"/>
                    <a:pt x="482" y="1033"/>
                  </a:cubicBezTo>
                  <a:cubicBezTo>
                    <a:pt x="482" y="1033"/>
                    <a:pt x="483" y="1033"/>
                    <a:pt x="483" y="1032"/>
                  </a:cubicBezTo>
                  <a:cubicBezTo>
                    <a:pt x="495" y="1014"/>
                    <a:pt x="503" y="1001"/>
                    <a:pt x="525" y="994"/>
                  </a:cubicBezTo>
                  <a:cubicBezTo>
                    <a:pt x="532" y="991"/>
                    <a:pt x="543" y="986"/>
                    <a:pt x="551" y="987"/>
                  </a:cubicBezTo>
                  <a:cubicBezTo>
                    <a:pt x="559" y="988"/>
                    <a:pt x="560" y="993"/>
                    <a:pt x="567" y="997"/>
                  </a:cubicBezTo>
                  <a:cubicBezTo>
                    <a:pt x="593" y="1015"/>
                    <a:pt x="629" y="994"/>
                    <a:pt x="650" y="976"/>
                  </a:cubicBezTo>
                  <a:cubicBezTo>
                    <a:pt x="662" y="965"/>
                    <a:pt x="675" y="945"/>
                    <a:pt x="674" y="927"/>
                  </a:cubicBezTo>
                  <a:cubicBezTo>
                    <a:pt x="673" y="908"/>
                    <a:pt x="659" y="905"/>
                    <a:pt x="657" y="890"/>
                  </a:cubicBezTo>
                  <a:cubicBezTo>
                    <a:pt x="655" y="879"/>
                    <a:pt x="663" y="871"/>
                    <a:pt x="672" y="866"/>
                  </a:cubicBezTo>
                  <a:cubicBezTo>
                    <a:pt x="677" y="864"/>
                    <a:pt x="682" y="863"/>
                    <a:pt x="687" y="862"/>
                  </a:cubicBezTo>
                  <a:cubicBezTo>
                    <a:pt x="693" y="861"/>
                    <a:pt x="700" y="864"/>
                    <a:pt x="705" y="862"/>
                  </a:cubicBezTo>
                  <a:cubicBezTo>
                    <a:pt x="718" y="858"/>
                    <a:pt x="718" y="851"/>
                    <a:pt x="723" y="841"/>
                  </a:cubicBezTo>
                  <a:cubicBezTo>
                    <a:pt x="730" y="826"/>
                    <a:pt x="737" y="816"/>
                    <a:pt x="755" y="812"/>
                  </a:cubicBezTo>
                  <a:cubicBezTo>
                    <a:pt x="772" y="809"/>
                    <a:pt x="796" y="809"/>
                    <a:pt x="813" y="812"/>
                  </a:cubicBezTo>
                  <a:cubicBezTo>
                    <a:pt x="829" y="815"/>
                    <a:pt x="840" y="824"/>
                    <a:pt x="848" y="837"/>
                  </a:cubicBezTo>
                  <a:cubicBezTo>
                    <a:pt x="853" y="845"/>
                    <a:pt x="874" y="889"/>
                    <a:pt x="884" y="888"/>
                  </a:cubicBezTo>
                  <a:cubicBezTo>
                    <a:pt x="889" y="887"/>
                    <a:pt x="897" y="868"/>
                    <a:pt x="902" y="863"/>
                  </a:cubicBezTo>
                  <a:cubicBezTo>
                    <a:pt x="906" y="860"/>
                    <a:pt x="909" y="858"/>
                    <a:pt x="915" y="857"/>
                  </a:cubicBezTo>
                  <a:cubicBezTo>
                    <a:pt x="929" y="854"/>
                    <a:pt x="948" y="855"/>
                    <a:pt x="961" y="861"/>
                  </a:cubicBezTo>
                  <a:cubicBezTo>
                    <a:pt x="963" y="862"/>
                    <a:pt x="966" y="863"/>
                    <a:pt x="969" y="865"/>
                  </a:cubicBezTo>
                  <a:cubicBezTo>
                    <a:pt x="969" y="840"/>
                    <a:pt x="968" y="816"/>
                    <a:pt x="967" y="791"/>
                  </a:cubicBezTo>
                  <a:cubicBezTo>
                    <a:pt x="967" y="787"/>
                    <a:pt x="967" y="782"/>
                    <a:pt x="967" y="77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2" name="Google Shape;1402;p125"/>
            <p:cNvSpPr/>
            <p:nvPr/>
          </p:nvSpPr>
          <p:spPr>
            <a:xfrm>
              <a:off x="6151563" y="4078288"/>
              <a:ext cx="1931987" cy="1954212"/>
            </a:xfrm>
            <a:custGeom>
              <a:rect b="b" l="l" r="r" t="t"/>
              <a:pathLst>
                <a:path extrusionOk="0" h="1532" w="1517">
                  <a:moveTo>
                    <a:pt x="1472" y="390"/>
                  </a:moveTo>
                  <a:cubicBezTo>
                    <a:pt x="1456" y="377"/>
                    <a:pt x="1441" y="363"/>
                    <a:pt x="1426" y="350"/>
                  </a:cubicBezTo>
                  <a:cubicBezTo>
                    <a:pt x="1423" y="350"/>
                    <a:pt x="1419" y="351"/>
                    <a:pt x="1415" y="350"/>
                  </a:cubicBezTo>
                  <a:cubicBezTo>
                    <a:pt x="1412" y="349"/>
                    <a:pt x="1410" y="346"/>
                    <a:pt x="1408" y="344"/>
                  </a:cubicBezTo>
                  <a:cubicBezTo>
                    <a:pt x="1402" y="338"/>
                    <a:pt x="1396" y="332"/>
                    <a:pt x="1390" y="326"/>
                  </a:cubicBezTo>
                  <a:cubicBezTo>
                    <a:pt x="1388" y="326"/>
                    <a:pt x="1386" y="326"/>
                    <a:pt x="1384" y="326"/>
                  </a:cubicBezTo>
                  <a:cubicBezTo>
                    <a:pt x="1381" y="326"/>
                    <a:pt x="1378" y="327"/>
                    <a:pt x="1375" y="325"/>
                  </a:cubicBezTo>
                  <a:cubicBezTo>
                    <a:pt x="1372" y="323"/>
                    <a:pt x="1369" y="320"/>
                    <a:pt x="1366" y="318"/>
                  </a:cubicBezTo>
                  <a:cubicBezTo>
                    <a:pt x="1358" y="311"/>
                    <a:pt x="1350" y="304"/>
                    <a:pt x="1342" y="297"/>
                  </a:cubicBezTo>
                  <a:cubicBezTo>
                    <a:pt x="1341" y="297"/>
                    <a:pt x="1340" y="297"/>
                    <a:pt x="1339" y="297"/>
                  </a:cubicBezTo>
                  <a:cubicBezTo>
                    <a:pt x="1321" y="298"/>
                    <a:pt x="1303" y="299"/>
                    <a:pt x="1286" y="300"/>
                  </a:cubicBezTo>
                  <a:cubicBezTo>
                    <a:pt x="1283" y="300"/>
                    <a:pt x="1280" y="300"/>
                    <a:pt x="1278" y="300"/>
                  </a:cubicBezTo>
                  <a:cubicBezTo>
                    <a:pt x="1277" y="300"/>
                    <a:pt x="1276" y="301"/>
                    <a:pt x="1276" y="301"/>
                  </a:cubicBezTo>
                  <a:cubicBezTo>
                    <a:pt x="1272" y="303"/>
                    <a:pt x="1267" y="306"/>
                    <a:pt x="1263" y="308"/>
                  </a:cubicBezTo>
                  <a:cubicBezTo>
                    <a:pt x="1261" y="309"/>
                    <a:pt x="1259" y="311"/>
                    <a:pt x="1256" y="311"/>
                  </a:cubicBezTo>
                  <a:cubicBezTo>
                    <a:pt x="1250" y="312"/>
                    <a:pt x="1244" y="312"/>
                    <a:pt x="1238" y="312"/>
                  </a:cubicBezTo>
                  <a:cubicBezTo>
                    <a:pt x="1228" y="312"/>
                    <a:pt x="1219" y="313"/>
                    <a:pt x="1209" y="313"/>
                  </a:cubicBezTo>
                  <a:cubicBezTo>
                    <a:pt x="1206" y="312"/>
                    <a:pt x="1203" y="313"/>
                    <a:pt x="1200" y="312"/>
                  </a:cubicBezTo>
                  <a:cubicBezTo>
                    <a:pt x="1199" y="312"/>
                    <a:pt x="1198" y="311"/>
                    <a:pt x="1197" y="311"/>
                  </a:cubicBezTo>
                  <a:cubicBezTo>
                    <a:pt x="1196" y="310"/>
                    <a:pt x="1196" y="310"/>
                    <a:pt x="1195" y="309"/>
                  </a:cubicBezTo>
                  <a:cubicBezTo>
                    <a:pt x="1195" y="309"/>
                    <a:pt x="1194" y="309"/>
                    <a:pt x="1194" y="309"/>
                  </a:cubicBezTo>
                  <a:cubicBezTo>
                    <a:pt x="1192" y="308"/>
                    <a:pt x="1190" y="307"/>
                    <a:pt x="1188" y="307"/>
                  </a:cubicBezTo>
                  <a:cubicBezTo>
                    <a:pt x="1183" y="306"/>
                    <a:pt x="1178" y="304"/>
                    <a:pt x="1173" y="303"/>
                  </a:cubicBezTo>
                  <a:cubicBezTo>
                    <a:pt x="1168" y="302"/>
                    <a:pt x="1162" y="302"/>
                    <a:pt x="1156" y="299"/>
                  </a:cubicBezTo>
                  <a:cubicBezTo>
                    <a:pt x="1149" y="296"/>
                    <a:pt x="1142" y="292"/>
                    <a:pt x="1134" y="288"/>
                  </a:cubicBezTo>
                  <a:cubicBezTo>
                    <a:pt x="1125" y="283"/>
                    <a:pt x="1118" y="274"/>
                    <a:pt x="1111" y="266"/>
                  </a:cubicBezTo>
                  <a:cubicBezTo>
                    <a:pt x="1098" y="253"/>
                    <a:pt x="1084" y="240"/>
                    <a:pt x="1071" y="226"/>
                  </a:cubicBezTo>
                  <a:cubicBezTo>
                    <a:pt x="1068" y="224"/>
                    <a:pt x="1065" y="221"/>
                    <a:pt x="1063" y="218"/>
                  </a:cubicBezTo>
                  <a:cubicBezTo>
                    <a:pt x="1061" y="216"/>
                    <a:pt x="1060" y="212"/>
                    <a:pt x="1058" y="210"/>
                  </a:cubicBezTo>
                  <a:cubicBezTo>
                    <a:pt x="1057" y="206"/>
                    <a:pt x="1054" y="202"/>
                    <a:pt x="1053" y="198"/>
                  </a:cubicBezTo>
                  <a:cubicBezTo>
                    <a:pt x="1053" y="198"/>
                    <a:pt x="1053" y="198"/>
                    <a:pt x="1053" y="198"/>
                  </a:cubicBezTo>
                  <a:cubicBezTo>
                    <a:pt x="1052" y="197"/>
                    <a:pt x="1052" y="197"/>
                    <a:pt x="1051" y="196"/>
                  </a:cubicBezTo>
                  <a:cubicBezTo>
                    <a:pt x="1049" y="194"/>
                    <a:pt x="1047" y="193"/>
                    <a:pt x="1046" y="191"/>
                  </a:cubicBezTo>
                  <a:cubicBezTo>
                    <a:pt x="1039" y="184"/>
                    <a:pt x="1032" y="178"/>
                    <a:pt x="1026" y="172"/>
                  </a:cubicBezTo>
                  <a:cubicBezTo>
                    <a:pt x="1016" y="162"/>
                    <a:pt x="1007" y="153"/>
                    <a:pt x="997" y="144"/>
                  </a:cubicBezTo>
                  <a:cubicBezTo>
                    <a:pt x="988" y="144"/>
                    <a:pt x="980" y="144"/>
                    <a:pt x="971" y="144"/>
                  </a:cubicBezTo>
                  <a:cubicBezTo>
                    <a:pt x="967" y="150"/>
                    <a:pt x="964" y="157"/>
                    <a:pt x="961" y="164"/>
                  </a:cubicBezTo>
                  <a:cubicBezTo>
                    <a:pt x="958" y="170"/>
                    <a:pt x="955" y="177"/>
                    <a:pt x="951" y="182"/>
                  </a:cubicBezTo>
                  <a:cubicBezTo>
                    <a:pt x="943" y="191"/>
                    <a:pt x="935" y="199"/>
                    <a:pt x="927" y="207"/>
                  </a:cubicBezTo>
                  <a:cubicBezTo>
                    <a:pt x="923" y="211"/>
                    <a:pt x="917" y="220"/>
                    <a:pt x="910" y="221"/>
                  </a:cubicBezTo>
                  <a:cubicBezTo>
                    <a:pt x="905" y="222"/>
                    <a:pt x="899" y="221"/>
                    <a:pt x="893" y="221"/>
                  </a:cubicBezTo>
                  <a:cubicBezTo>
                    <a:pt x="890" y="221"/>
                    <a:pt x="887" y="222"/>
                    <a:pt x="885" y="220"/>
                  </a:cubicBezTo>
                  <a:cubicBezTo>
                    <a:pt x="882" y="218"/>
                    <a:pt x="880" y="214"/>
                    <a:pt x="878" y="212"/>
                  </a:cubicBezTo>
                  <a:cubicBezTo>
                    <a:pt x="875" y="207"/>
                    <a:pt x="871" y="203"/>
                    <a:pt x="868" y="198"/>
                  </a:cubicBezTo>
                  <a:cubicBezTo>
                    <a:pt x="855" y="182"/>
                    <a:pt x="844" y="166"/>
                    <a:pt x="832" y="150"/>
                  </a:cubicBezTo>
                  <a:cubicBezTo>
                    <a:pt x="820" y="133"/>
                    <a:pt x="809" y="115"/>
                    <a:pt x="797" y="99"/>
                  </a:cubicBezTo>
                  <a:cubicBezTo>
                    <a:pt x="791" y="92"/>
                    <a:pt x="785" y="83"/>
                    <a:pt x="779" y="77"/>
                  </a:cubicBezTo>
                  <a:cubicBezTo>
                    <a:pt x="774" y="72"/>
                    <a:pt x="770" y="69"/>
                    <a:pt x="765" y="65"/>
                  </a:cubicBezTo>
                  <a:cubicBezTo>
                    <a:pt x="763" y="63"/>
                    <a:pt x="762" y="61"/>
                    <a:pt x="760" y="60"/>
                  </a:cubicBezTo>
                  <a:cubicBezTo>
                    <a:pt x="759" y="58"/>
                    <a:pt x="757" y="58"/>
                    <a:pt x="757" y="58"/>
                  </a:cubicBezTo>
                  <a:cubicBezTo>
                    <a:pt x="752" y="57"/>
                    <a:pt x="747" y="56"/>
                    <a:pt x="743" y="55"/>
                  </a:cubicBezTo>
                  <a:cubicBezTo>
                    <a:pt x="739" y="54"/>
                    <a:pt x="734" y="54"/>
                    <a:pt x="731" y="53"/>
                  </a:cubicBezTo>
                  <a:cubicBezTo>
                    <a:pt x="727" y="51"/>
                    <a:pt x="724" y="46"/>
                    <a:pt x="721" y="43"/>
                  </a:cubicBezTo>
                  <a:cubicBezTo>
                    <a:pt x="717" y="39"/>
                    <a:pt x="713" y="35"/>
                    <a:pt x="709" y="31"/>
                  </a:cubicBezTo>
                  <a:cubicBezTo>
                    <a:pt x="698" y="20"/>
                    <a:pt x="685" y="10"/>
                    <a:pt x="673" y="0"/>
                  </a:cubicBezTo>
                  <a:cubicBezTo>
                    <a:pt x="666" y="5"/>
                    <a:pt x="659" y="9"/>
                    <a:pt x="653" y="14"/>
                  </a:cubicBezTo>
                  <a:cubicBezTo>
                    <a:pt x="654" y="25"/>
                    <a:pt x="655" y="36"/>
                    <a:pt x="657" y="48"/>
                  </a:cubicBezTo>
                  <a:cubicBezTo>
                    <a:pt x="657" y="50"/>
                    <a:pt x="657" y="52"/>
                    <a:pt x="657" y="55"/>
                  </a:cubicBezTo>
                  <a:cubicBezTo>
                    <a:pt x="657" y="55"/>
                    <a:pt x="657" y="55"/>
                    <a:pt x="657" y="55"/>
                  </a:cubicBezTo>
                  <a:cubicBezTo>
                    <a:pt x="657" y="55"/>
                    <a:pt x="657" y="56"/>
                    <a:pt x="658" y="56"/>
                  </a:cubicBezTo>
                  <a:cubicBezTo>
                    <a:pt x="661" y="60"/>
                    <a:pt x="664" y="67"/>
                    <a:pt x="667" y="72"/>
                  </a:cubicBezTo>
                  <a:cubicBezTo>
                    <a:pt x="667" y="73"/>
                    <a:pt x="667" y="74"/>
                    <a:pt x="668" y="74"/>
                  </a:cubicBezTo>
                  <a:cubicBezTo>
                    <a:pt x="668" y="74"/>
                    <a:pt x="668" y="74"/>
                    <a:pt x="668" y="74"/>
                  </a:cubicBezTo>
                  <a:cubicBezTo>
                    <a:pt x="669" y="75"/>
                    <a:pt x="671" y="76"/>
                    <a:pt x="672" y="77"/>
                  </a:cubicBezTo>
                  <a:cubicBezTo>
                    <a:pt x="676" y="81"/>
                    <a:pt x="681" y="85"/>
                    <a:pt x="685" y="89"/>
                  </a:cubicBezTo>
                  <a:cubicBezTo>
                    <a:pt x="693" y="95"/>
                    <a:pt x="701" y="103"/>
                    <a:pt x="709" y="108"/>
                  </a:cubicBezTo>
                  <a:cubicBezTo>
                    <a:pt x="708" y="108"/>
                    <a:pt x="709" y="108"/>
                    <a:pt x="710" y="109"/>
                  </a:cubicBezTo>
                  <a:cubicBezTo>
                    <a:pt x="711" y="109"/>
                    <a:pt x="713" y="110"/>
                    <a:pt x="714" y="111"/>
                  </a:cubicBezTo>
                  <a:cubicBezTo>
                    <a:pt x="717" y="112"/>
                    <a:pt x="720" y="113"/>
                    <a:pt x="722" y="114"/>
                  </a:cubicBezTo>
                  <a:cubicBezTo>
                    <a:pt x="725" y="116"/>
                    <a:pt x="727" y="118"/>
                    <a:pt x="729" y="119"/>
                  </a:cubicBezTo>
                  <a:cubicBezTo>
                    <a:pt x="734" y="124"/>
                    <a:pt x="739" y="128"/>
                    <a:pt x="744" y="132"/>
                  </a:cubicBezTo>
                  <a:cubicBezTo>
                    <a:pt x="746" y="134"/>
                    <a:pt x="751" y="136"/>
                    <a:pt x="752" y="138"/>
                  </a:cubicBezTo>
                  <a:cubicBezTo>
                    <a:pt x="754" y="142"/>
                    <a:pt x="752" y="148"/>
                    <a:pt x="751" y="151"/>
                  </a:cubicBezTo>
                  <a:cubicBezTo>
                    <a:pt x="750" y="157"/>
                    <a:pt x="749" y="163"/>
                    <a:pt x="748" y="170"/>
                  </a:cubicBezTo>
                  <a:cubicBezTo>
                    <a:pt x="747" y="178"/>
                    <a:pt x="742" y="186"/>
                    <a:pt x="736" y="191"/>
                  </a:cubicBezTo>
                  <a:cubicBezTo>
                    <a:pt x="730" y="196"/>
                    <a:pt x="718" y="195"/>
                    <a:pt x="711" y="197"/>
                  </a:cubicBezTo>
                  <a:cubicBezTo>
                    <a:pt x="701" y="198"/>
                    <a:pt x="691" y="200"/>
                    <a:pt x="681" y="201"/>
                  </a:cubicBezTo>
                  <a:cubicBezTo>
                    <a:pt x="679" y="201"/>
                    <a:pt x="678" y="201"/>
                    <a:pt x="676" y="199"/>
                  </a:cubicBezTo>
                  <a:cubicBezTo>
                    <a:pt x="673" y="195"/>
                    <a:pt x="669" y="190"/>
                    <a:pt x="666" y="186"/>
                  </a:cubicBezTo>
                  <a:cubicBezTo>
                    <a:pt x="663" y="188"/>
                    <a:pt x="659" y="191"/>
                    <a:pt x="657" y="192"/>
                  </a:cubicBezTo>
                  <a:cubicBezTo>
                    <a:pt x="654" y="195"/>
                    <a:pt x="650" y="202"/>
                    <a:pt x="646" y="206"/>
                  </a:cubicBezTo>
                  <a:cubicBezTo>
                    <a:pt x="643" y="209"/>
                    <a:pt x="639" y="209"/>
                    <a:pt x="635" y="209"/>
                  </a:cubicBezTo>
                  <a:cubicBezTo>
                    <a:pt x="631" y="210"/>
                    <a:pt x="627" y="210"/>
                    <a:pt x="623" y="211"/>
                  </a:cubicBezTo>
                  <a:cubicBezTo>
                    <a:pt x="623" y="211"/>
                    <a:pt x="622" y="211"/>
                    <a:pt x="621" y="211"/>
                  </a:cubicBezTo>
                  <a:cubicBezTo>
                    <a:pt x="618" y="215"/>
                    <a:pt x="611" y="219"/>
                    <a:pt x="606" y="223"/>
                  </a:cubicBezTo>
                  <a:cubicBezTo>
                    <a:pt x="590" y="236"/>
                    <a:pt x="577" y="254"/>
                    <a:pt x="562" y="269"/>
                  </a:cubicBezTo>
                  <a:cubicBezTo>
                    <a:pt x="554" y="279"/>
                    <a:pt x="545" y="288"/>
                    <a:pt x="536" y="298"/>
                  </a:cubicBezTo>
                  <a:cubicBezTo>
                    <a:pt x="531" y="303"/>
                    <a:pt x="529" y="303"/>
                    <a:pt x="522" y="304"/>
                  </a:cubicBezTo>
                  <a:cubicBezTo>
                    <a:pt x="506" y="304"/>
                    <a:pt x="489" y="305"/>
                    <a:pt x="473" y="305"/>
                  </a:cubicBezTo>
                  <a:cubicBezTo>
                    <a:pt x="460" y="305"/>
                    <a:pt x="447" y="306"/>
                    <a:pt x="436" y="299"/>
                  </a:cubicBezTo>
                  <a:cubicBezTo>
                    <a:pt x="407" y="283"/>
                    <a:pt x="387" y="257"/>
                    <a:pt x="369" y="230"/>
                  </a:cubicBezTo>
                  <a:cubicBezTo>
                    <a:pt x="363" y="221"/>
                    <a:pt x="356" y="222"/>
                    <a:pt x="346" y="220"/>
                  </a:cubicBezTo>
                  <a:cubicBezTo>
                    <a:pt x="341" y="219"/>
                    <a:pt x="335" y="215"/>
                    <a:pt x="330" y="212"/>
                  </a:cubicBezTo>
                  <a:cubicBezTo>
                    <a:pt x="323" y="208"/>
                    <a:pt x="317" y="203"/>
                    <a:pt x="310" y="199"/>
                  </a:cubicBezTo>
                  <a:cubicBezTo>
                    <a:pt x="308" y="197"/>
                    <a:pt x="305" y="196"/>
                    <a:pt x="303" y="194"/>
                  </a:cubicBezTo>
                  <a:cubicBezTo>
                    <a:pt x="302" y="194"/>
                    <a:pt x="302" y="193"/>
                    <a:pt x="302" y="193"/>
                  </a:cubicBezTo>
                  <a:cubicBezTo>
                    <a:pt x="296" y="193"/>
                    <a:pt x="290" y="193"/>
                    <a:pt x="284" y="193"/>
                  </a:cubicBezTo>
                  <a:cubicBezTo>
                    <a:pt x="281" y="193"/>
                    <a:pt x="277" y="193"/>
                    <a:pt x="273" y="193"/>
                  </a:cubicBezTo>
                  <a:cubicBezTo>
                    <a:pt x="271" y="193"/>
                    <a:pt x="270" y="194"/>
                    <a:pt x="270" y="193"/>
                  </a:cubicBezTo>
                  <a:cubicBezTo>
                    <a:pt x="260" y="199"/>
                    <a:pt x="252" y="206"/>
                    <a:pt x="242" y="212"/>
                  </a:cubicBezTo>
                  <a:cubicBezTo>
                    <a:pt x="237" y="216"/>
                    <a:pt x="232" y="219"/>
                    <a:pt x="226" y="223"/>
                  </a:cubicBezTo>
                  <a:cubicBezTo>
                    <a:pt x="224" y="225"/>
                    <a:pt x="222" y="226"/>
                    <a:pt x="220" y="226"/>
                  </a:cubicBezTo>
                  <a:cubicBezTo>
                    <a:pt x="216" y="227"/>
                    <a:pt x="211" y="226"/>
                    <a:pt x="207" y="225"/>
                  </a:cubicBezTo>
                  <a:cubicBezTo>
                    <a:pt x="200" y="225"/>
                    <a:pt x="192" y="224"/>
                    <a:pt x="185" y="224"/>
                  </a:cubicBezTo>
                  <a:cubicBezTo>
                    <a:pt x="173" y="223"/>
                    <a:pt x="161" y="222"/>
                    <a:pt x="149" y="221"/>
                  </a:cubicBezTo>
                  <a:cubicBezTo>
                    <a:pt x="142" y="220"/>
                    <a:pt x="136" y="217"/>
                    <a:pt x="129" y="215"/>
                  </a:cubicBezTo>
                  <a:cubicBezTo>
                    <a:pt x="107" y="208"/>
                    <a:pt x="85" y="201"/>
                    <a:pt x="63" y="194"/>
                  </a:cubicBezTo>
                  <a:cubicBezTo>
                    <a:pt x="47" y="212"/>
                    <a:pt x="30" y="229"/>
                    <a:pt x="13" y="247"/>
                  </a:cubicBezTo>
                  <a:cubicBezTo>
                    <a:pt x="9" y="251"/>
                    <a:pt x="5" y="255"/>
                    <a:pt x="0" y="259"/>
                  </a:cubicBezTo>
                  <a:cubicBezTo>
                    <a:pt x="1" y="261"/>
                    <a:pt x="3" y="263"/>
                    <a:pt x="4" y="265"/>
                  </a:cubicBezTo>
                  <a:cubicBezTo>
                    <a:pt x="7" y="270"/>
                    <a:pt x="8" y="274"/>
                    <a:pt x="10" y="279"/>
                  </a:cubicBezTo>
                  <a:cubicBezTo>
                    <a:pt x="13" y="288"/>
                    <a:pt x="16" y="298"/>
                    <a:pt x="19" y="307"/>
                  </a:cubicBezTo>
                  <a:cubicBezTo>
                    <a:pt x="20" y="310"/>
                    <a:pt x="21" y="313"/>
                    <a:pt x="22" y="316"/>
                  </a:cubicBezTo>
                  <a:cubicBezTo>
                    <a:pt x="22" y="316"/>
                    <a:pt x="23" y="317"/>
                    <a:pt x="23" y="317"/>
                  </a:cubicBezTo>
                  <a:cubicBezTo>
                    <a:pt x="29" y="322"/>
                    <a:pt x="35" y="328"/>
                    <a:pt x="42" y="333"/>
                  </a:cubicBezTo>
                  <a:cubicBezTo>
                    <a:pt x="47" y="338"/>
                    <a:pt x="54" y="343"/>
                    <a:pt x="59" y="348"/>
                  </a:cubicBezTo>
                  <a:cubicBezTo>
                    <a:pt x="62" y="352"/>
                    <a:pt x="64" y="358"/>
                    <a:pt x="66" y="362"/>
                  </a:cubicBezTo>
                  <a:cubicBezTo>
                    <a:pt x="70" y="370"/>
                    <a:pt x="74" y="378"/>
                    <a:pt x="78" y="386"/>
                  </a:cubicBezTo>
                  <a:cubicBezTo>
                    <a:pt x="78" y="387"/>
                    <a:pt x="79" y="388"/>
                    <a:pt x="79" y="388"/>
                  </a:cubicBezTo>
                  <a:cubicBezTo>
                    <a:pt x="79" y="388"/>
                    <a:pt x="79" y="388"/>
                    <a:pt x="79" y="388"/>
                  </a:cubicBezTo>
                  <a:cubicBezTo>
                    <a:pt x="80" y="389"/>
                    <a:pt x="81" y="391"/>
                    <a:pt x="82" y="392"/>
                  </a:cubicBezTo>
                  <a:cubicBezTo>
                    <a:pt x="102" y="417"/>
                    <a:pt x="121" y="442"/>
                    <a:pt x="142" y="466"/>
                  </a:cubicBezTo>
                  <a:cubicBezTo>
                    <a:pt x="151" y="476"/>
                    <a:pt x="160" y="486"/>
                    <a:pt x="169" y="496"/>
                  </a:cubicBezTo>
                  <a:cubicBezTo>
                    <a:pt x="172" y="499"/>
                    <a:pt x="174" y="502"/>
                    <a:pt x="177" y="505"/>
                  </a:cubicBezTo>
                  <a:cubicBezTo>
                    <a:pt x="177" y="506"/>
                    <a:pt x="178" y="506"/>
                    <a:pt x="179" y="507"/>
                  </a:cubicBezTo>
                  <a:cubicBezTo>
                    <a:pt x="186" y="510"/>
                    <a:pt x="193" y="513"/>
                    <a:pt x="201" y="517"/>
                  </a:cubicBezTo>
                  <a:cubicBezTo>
                    <a:pt x="205" y="519"/>
                    <a:pt x="212" y="520"/>
                    <a:pt x="214" y="524"/>
                  </a:cubicBezTo>
                  <a:cubicBezTo>
                    <a:pt x="218" y="530"/>
                    <a:pt x="221" y="536"/>
                    <a:pt x="224" y="542"/>
                  </a:cubicBezTo>
                  <a:cubicBezTo>
                    <a:pt x="231" y="555"/>
                    <a:pt x="238" y="567"/>
                    <a:pt x="245" y="579"/>
                  </a:cubicBezTo>
                  <a:cubicBezTo>
                    <a:pt x="248" y="579"/>
                    <a:pt x="252" y="579"/>
                    <a:pt x="255" y="579"/>
                  </a:cubicBezTo>
                  <a:cubicBezTo>
                    <a:pt x="262" y="579"/>
                    <a:pt x="270" y="579"/>
                    <a:pt x="278" y="579"/>
                  </a:cubicBezTo>
                  <a:cubicBezTo>
                    <a:pt x="281" y="579"/>
                    <a:pt x="287" y="578"/>
                    <a:pt x="290" y="581"/>
                  </a:cubicBezTo>
                  <a:cubicBezTo>
                    <a:pt x="298" y="586"/>
                    <a:pt x="305" y="594"/>
                    <a:pt x="312" y="600"/>
                  </a:cubicBezTo>
                  <a:cubicBezTo>
                    <a:pt x="322" y="610"/>
                    <a:pt x="333" y="620"/>
                    <a:pt x="344" y="630"/>
                  </a:cubicBezTo>
                  <a:cubicBezTo>
                    <a:pt x="346" y="632"/>
                    <a:pt x="349" y="634"/>
                    <a:pt x="351" y="636"/>
                  </a:cubicBezTo>
                  <a:cubicBezTo>
                    <a:pt x="353" y="638"/>
                    <a:pt x="353" y="640"/>
                    <a:pt x="353" y="642"/>
                  </a:cubicBezTo>
                  <a:cubicBezTo>
                    <a:pt x="358" y="668"/>
                    <a:pt x="363" y="693"/>
                    <a:pt x="368" y="719"/>
                  </a:cubicBezTo>
                  <a:cubicBezTo>
                    <a:pt x="371" y="732"/>
                    <a:pt x="374" y="746"/>
                    <a:pt x="376" y="760"/>
                  </a:cubicBezTo>
                  <a:cubicBezTo>
                    <a:pt x="377" y="765"/>
                    <a:pt x="378" y="771"/>
                    <a:pt x="379" y="776"/>
                  </a:cubicBezTo>
                  <a:cubicBezTo>
                    <a:pt x="382" y="785"/>
                    <a:pt x="387" y="794"/>
                    <a:pt x="390" y="803"/>
                  </a:cubicBezTo>
                  <a:cubicBezTo>
                    <a:pt x="395" y="818"/>
                    <a:pt x="401" y="832"/>
                    <a:pt x="406" y="846"/>
                  </a:cubicBezTo>
                  <a:cubicBezTo>
                    <a:pt x="408" y="851"/>
                    <a:pt x="410" y="855"/>
                    <a:pt x="411" y="860"/>
                  </a:cubicBezTo>
                  <a:cubicBezTo>
                    <a:pt x="411" y="860"/>
                    <a:pt x="412" y="860"/>
                    <a:pt x="412" y="861"/>
                  </a:cubicBezTo>
                  <a:cubicBezTo>
                    <a:pt x="412" y="861"/>
                    <a:pt x="412" y="861"/>
                    <a:pt x="412" y="862"/>
                  </a:cubicBezTo>
                  <a:cubicBezTo>
                    <a:pt x="418" y="866"/>
                    <a:pt x="423" y="872"/>
                    <a:pt x="428" y="877"/>
                  </a:cubicBezTo>
                  <a:cubicBezTo>
                    <a:pt x="449" y="898"/>
                    <a:pt x="470" y="920"/>
                    <a:pt x="491" y="941"/>
                  </a:cubicBezTo>
                  <a:cubicBezTo>
                    <a:pt x="500" y="950"/>
                    <a:pt x="510" y="959"/>
                    <a:pt x="519" y="968"/>
                  </a:cubicBezTo>
                  <a:cubicBezTo>
                    <a:pt x="522" y="971"/>
                    <a:pt x="528" y="975"/>
                    <a:pt x="529" y="980"/>
                  </a:cubicBezTo>
                  <a:cubicBezTo>
                    <a:pt x="532" y="986"/>
                    <a:pt x="533" y="993"/>
                    <a:pt x="535" y="999"/>
                  </a:cubicBezTo>
                  <a:cubicBezTo>
                    <a:pt x="536" y="1002"/>
                    <a:pt x="536" y="1004"/>
                    <a:pt x="537" y="1007"/>
                  </a:cubicBezTo>
                  <a:cubicBezTo>
                    <a:pt x="537" y="1018"/>
                    <a:pt x="537" y="1028"/>
                    <a:pt x="538" y="1039"/>
                  </a:cubicBezTo>
                  <a:cubicBezTo>
                    <a:pt x="538" y="1061"/>
                    <a:pt x="539" y="1083"/>
                    <a:pt x="539" y="1106"/>
                  </a:cubicBezTo>
                  <a:cubicBezTo>
                    <a:pt x="546" y="1111"/>
                    <a:pt x="553" y="1116"/>
                    <a:pt x="556" y="1123"/>
                  </a:cubicBezTo>
                  <a:cubicBezTo>
                    <a:pt x="567" y="1140"/>
                    <a:pt x="561" y="1168"/>
                    <a:pt x="566" y="1187"/>
                  </a:cubicBezTo>
                  <a:cubicBezTo>
                    <a:pt x="570" y="1199"/>
                    <a:pt x="571" y="1207"/>
                    <a:pt x="573" y="1220"/>
                  </a:cubicBezTo>
                  <a:cubicBezTo>
                    <a:pt x="574" y="1237"/>
                    <a:pt x="581" y="1246"/>
                    <a:pt x="598" y="1254"/>
                  </a:cubicBezTo>
                  <a:cubicBezTo>
                    <a:pt x="606" y="1258"/>
                    <a:pt x="618" y="1257"/>
                    <a:pt x="618" y="1271"/>
                  </a:cubicBezTo>
                  <a:cubicBezTo>
                    <a:pt x="618" y="1288"/>
                    <a:pt x="592" y="1289"/>
                    <a:pt x="587" y="1306"/>
                  </a:cubicBezTo>
                  <a:cubicBezTo>
                    <a:pt x="578" y="1335"/>
                    <a:pt x="599" y="1366"/>
                    <a:pt x="609" y="1391"/>
                  </a:cubicBezTo>
                  <a:cubicBezTo>
                    <a:pt x="628" y="1437"/>
                    <a:pt x="638" y="1487"/>
                    <a:pt x="660" y="1532"/>
                  </a:cubicBezTo>
                  <a:cubicBezTo>
                    <a:pt x="664" y="1524"/>
                    <a:pt x="664" y="1515"/>
                    <a:pt x="666" y="1507"/>
                  </a:cubicBezTo>
                  <a:cubicBezTo>
                    <a:pt x="668" y="1498"/>
                    <a:pt x="672" y="1491"/>
                    <a:pt x="674" y="1483"/>
                  </a:cubicBezTo>
                  <a:cubicBezTo>
                    <a:pt x="681" y="1463"/>
                    <a:pt x="686" y="1441"/>
                    <a:pt x="689" y="1420"/>
                  </a:cubicBezTo>
                  <a:cubicBezTo>
                    <a:pt x="694" y="1395"/>
                    <a:pt x="702" y="1365"/>
                    <a:pt x="724" y="1348"/>
                  </a:cubicBezTo>
                  <a:cubicBezTo>
                    <a:pt x="731" y="1343"/>
                    <a:pt x="736" y="1340"/>
                    <a:pt x="745" y="1343"/>
                  </a:cubicBezTo>
                  <a:cubicBezTo>
                    <a:pt x="752" y="1346"/>
                    <a:pt x="759" y="1355"/>
                    <a:pt x="766" y="1359"/>
                  </a:cubicBezTo>
                  <a:cubicBezTo>
                    <a:pt x="769" y="1361"/>
                    <a:pt x="774" y="1362"/>
                    <a:pt x="777" y="1365"/>
                  </a:cubicBezTo>
                  <a:cubicBezTo>
                    <a:pt x="787" y="1373"/>
                    <a:pt x="792" y="1384"/>
                    <a:pt x="798" y="1394"/>
                  </a:cubicBezTo>
                  <a:cubicBezTo>
                    <a:pt x="802" y="1402"/>
                    <a:pt x="807" y="1416"/>
                    <a:pt x="812" y="1422"/>
                  </a:cubicBezTo>
                  <a:cubicBezTo>
                    <a:pt x="823" y="1435"/>
                    <a:pt x="829" y="1429"/>
                    <a:pt x="842" y="1430"/>
                  </a:cubicBezTo>
                  <a:cubicBezTo>
                    <a:pt x="864" y="1432"/>
                    <a:pt x="866" y="1448"/>
                    <a:pt x="871" y="1467"/>
                  </a:cubicBezTo>
                  <a:cubicBezTo>
                    <a:pt x="876" y="1484"/>
                    <a:pt x="882" y="1505"/>
                    <a:pt x="903" y="1509"/>
                  </a:cubicBezTo>
                  <a:cubicBezTo>
                    <a:pt x="912" y="1511"/>
                    <a:pt x="923" y="1507"/>
                    <a:pt x="932" y="1505"/>
                  </a:cubicBezTo>
                  <a:cubicBezTo>
                    <a:pt x="952" y="1501"/>
                    <a:pt x="971" y="1495"/>
                    <a:pt x="991" y="1491"/>
                  </a:cubicBezTo>
                  <a:cubicBezTo>
                    <a:pt x="1023" y="1484"/>
                    <a:pt x="1067" y="1477"/>
                    <a:pt x="1092" y="1453"/>
                  </a:cubicBezTo>
                  <a:cubicBezTo>
                    <a:pt x="1112" y="1433"/>
                    <a:pt x="1084" y="1420"/>
                    <a:pt x="1075" y="1404"/>
                  </a:cubicBezTo>
                  <a:cubicBezTo>
                    <a:pt x="1069" y="1393"/>
                    <a:pt x="1067" y="1381"/>
                    <a:pt x="1065" y="1368"/>
                  </a:cubicBezTo>
                  <a:cubicBezTo>
                    <a:pt x="1059" y="1328"/>
                    <a:pt x="1057" y="1263"/>
                    <a:pt x="1086" y="1229"/>
                  </a:cubicBezTo>
                  <a:cubicBezTo>
                    <a:pt x="1096" y="1217"/>
                    <a:pt x="1112" y="1211"/>
                    <a:pt x="1124" y="1200"/>
                  </a:cubicBezTo>
                  <a:cubicBezTo>
                    <a:pt x="1137" y="1190"/>
                    <a:pt x="1145" y="1177"/>
                    <a:pt x="1155" y="1165"/>
                  </a:cubicBezTo>
                  <a:cubicBezTo>
                    <a:pt x="1171" y="1147"/>
                    <a:pt x="1190" y="1137"/>
                    <a:pt x="1213" y="1131"/>
                  </a:cubicBezTo>
                  <a:cubicBezTo>
                    <a:pt x="1232" y="1126"/>
                    <a:pt x="1248" y="1116"/>
                    <a:pt x="1266" y="1108"/>
                  </a:cubicBezTo>
                  <a:cubicBezTo>
                    <a:pt x="1278" y="1106"/>
                    <a:pt x="1282" y="1099"/>
                    <a:pt x="1280" y="1086"/>
                  </a:cubicBezTo>
                  <a:cubicBezTo>
                    <a:pt x="1281" y="1080"/>
                    <a:pt x="1281" y="1074"/>
                    <a:pt x="1282" y="1069"/>
                  </a:cubicBezTo>
                  <a:cubicBezTo>
                    <a:pt x="1281" y="1062"/>
                    <a:pt x="1275" y="1055"/>
                    <a:pt x="1272" y="1049"/>
                  </a:cubicBezTo>
                  <a:cubicBezTo>
                    <a:pt x="1263" y="1032"/>
                    <a:pt x="1250" y="1009"/>
                    <a:pt x="1253" y="989"/>
                  </a:cubicBezTo>
                  <a:cubicBezTo>
                    <a:pt x="1256" y="971"/>
                    <a:pt x="1275" y="956"/>
                    <a:pt x="1293" y="953"/>
                  </a:cubicBezTo>
                  <a:cubicBezTo>
                    <a:pt x="1307" y="949"/>
                    <a:pt x="1321" y="956"/>
                    <a:pt x="1336" y="955"/>
                  </a:cubicBezTo>
                  <a:cubicBezTo>
                    <a:pt x="1360" y="954"/>
                    <a:pt x="1373" y="942"/>
                    <a:pt x="1386" y="924"/>
                  </a:cubicBezTo>
                  <a:cubicBezTo>
                    <a:pt x="1405" y="896"/>
                    <a:pt x="1428" y="867"/>
                    <a:pt x="1443" y="836"/>
                  </a:cubicBezTo>
                  <a:cubicBezTo>
                    <a:pt x="1453" y="817"/>
                    <a:pt x="1449" y="798"/>
                    <a:pt x="1453" y="778"/>
                  </a:cubicBezTo>
                  <a:cubicBezTo>
                    <a:pt x="1457" y="764"/>
                    <a:pt x="1462" y="749"/>
                    <a:pt x="1467" y="735"/>
                  </a:cubicBezTo>
                  <a:cubicBezTo>
                    <a:pt x="1474" y="716"/>
                    <a:pt x="1479" y="713"/>
                    <a:pt x="1473" y="692"/>
                  </a:cubicBezTo>
                  <a:cubicBezTo>
                    <a:pt x="1472" y="686"/>
                    <a:pt x="1470" y="681"/>
                    <a:pt x="1468" y="676"/>
                  </a:cubicBezTo>
                  <a:cubicBezTo>
                    <a:pt x="1465" y="661"/>
                    <a:pt x="1466" y="647"/>
                    <a:pt x="1465" y="632"/>
                  </a:cubicBezTo>
                  <a:cubicBezTo>
                    <a:pt x="1464" y="610"/>
                    <a:pt x="1454" y="595"/>
                    <a:pt x="1467" y="576"/>
                  </a:cubicBezTo>
                  <a:cubicBezTo>
                    <a:pt x="1474" y="566"/>
                    <a:pt x="1482" y="556"/>
                    <a:pt x="1491" y="548"/>
                  </a:cubicBezTo>
                  <a:cubicBezTo>
                    <a:pt x="1502" y="539"/>
                    <a:pt x="1515" y="535"/>
                    <a:pt x="1516" y="518"/>
                  </a:cubicBezTo>
                  <a:cubicBezTo>
                    <a:pt x="1517" y="502"/>
                    <a:pt x="1505" y="489"/>
                    <a:pt x="1499" y="475"/>
                  </a:cubicBezTo>
                  <a:cubicBezTo>
                    <a:pt x="1491" y="458"/>
                    <a:pt x="1485" y="441"/>
                    <a:pt x="1478" y="424"/>
                  </a:cubicBezTo>
                  <a:cubicBezTo>
                    <a:pt x="1473" y="412"/>
                    <a:pt x="1470" y="401"/>
                    <a:pt x="1472" y="39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3" name="Google Shape;1403;p125"/>
            <p:cNvSpPr/>
            <p:nvPr/>
          </p:nvSpPr>
          <p:spPr>
            <a:xfrm>
              <a:off x="7392988" y="3168650"/>
              <a:ext cx="1114424" cy="1393824"/>
            </a:xfrm>
            <a:custGeom>
              <a:rect b="b" l="l" r="r" t="t"/>
              <a:pathLst>
                <a:path extrusionOk="0" h="1094" w="875">
                  <a:moveTo>
                    <a:pt x="826" y="285"/>
                  </a:moveTo>
                  <a:cubicBezTo>
                    <a:pt x="822" y="286"/>
                    <a:pt x="818" y="286"/>
                    <a:pt x="814" y="286"/>
                  </a:cubicBezTo>
                  <a:cubicBezTo>
                    <a:pt x="807" y="287"/>
                    <a:pt x="800" y="288"/>
                    <a:pt x="793" y="288"/>
                  </a:cubicBezTo>
                  <a:cubicBezTo>
                    <a:pt x="793" y="288"/>
                    <a:pt x="792" y="288"/>
                    <a:pt x="792" y="289"/>
                  </a:cubicBezTo>
                  <a:cubicBezTo>
                    <a:pt x="790" y="290"/>
                    <a:pt x="787" y="291"/>
                    <a:pt x="785" y="292"/>
                  </a:cubicBezTo>
                  <a:cubicBezTo>
                    <a:pt x="770" y="298"/>
                    <a:pt x="755" y="305"/>
                    <a:pt x="740" y="311"/>
                  </a:cubicBezTo>
                  <a:cubicBezTo>
                    <a:pt x="737" y="312"/>
                    <a:pt x="734" y="314"/>
                    <a:pt x="731" y="314"/>
                  </a:cubicBezTo>
                  <a:cubicBezTo>
                    <a:pt x="725" y="314"/>
                    <a:pt x="720" y="312"/>
                    <a:pt x="714" y="311"/>
                  </a:cubicBezTo>
                  <a:cubicBezTo>
                    <a:pt x="702" y="309"/>
                    <a:pt x="690" y="307"/>
                    <a:pt x="678" y="304"/>
                  </a:cubicBezTo>
                  <a:cubicBezTo>
                    <a:pt x="664" y="301"/>
                    <a:pt x="651" y="295"/>
                    <a:pt x="638" y="291"/>
                  </a:cubicBezTo>
                  <a:cubicBezTo>
                    <a:pt x="634" y="290"/>
                    <a:pt x="632" y="288"/>
                    <a:pt x="630" y="285"/>
                  </a:cubicBezTo>
                  <a:cubicBezTo>
                    <a:pt x="626" y="278"/>
                    <a:pt x="621" y="272"/>
                    <a:pt x="617" y="265"/>
                  </a:cubicBezTo>
                  <a:cubicBezTo>
                    <a:pt x="614" y="261"/>
                    <a:pt x="609" y="256"/>
                    <a:pt x="608" y="252"/>
                  </a:cubicBezTo>
                  <a:cubicBezTo>
                    <a:pt x="607" y="249"/>
                    <a:pt x="606" y="245"/>
                    <a:pt x="606" y="242"/>
                  </a:cubicBezTo>
                  <a:cubicBezTo>
                    <a:pt x="603" y="226"/>
                    <a:pt x="599" y="209"/>
                    <a:pt x="596" y="193"/>
                  </a:cubicBezTo>
                  <a:cubicBezTo>
                    <a:pt x="595" y="186"/>
                    <a:pt x="593" y="179"/>
                    <a:pt x="592" y="172"/>
                  </a:cubicBezTo>
                  <a:cubicBezTo>
                    <a:pt x="592" y="170"/>
                    <a:pt x="591" y="168"/>
                    <a:pt x="591" y="166"/>
                  </a:cubicBezTo>
                  <a:cubicBezTo>
                    <a:pt x="591" y="166"/>
                    <a:pt x="591" y="166"/>
                    <a:pt x="591" y="165"/>
                  </a:cubicBezTo>
                  <a:cubicBezTo>
                    <a:pt x="591" y="165"/>
                    <a:pt x="591" y="165"/>
                    <a:pt x="591" y="165"/>
                  </a:cubicBezTo>
                  <a:cubicBezTo>
                    <a:pt x="585" y="153"/>
                    <a:pt x="577" y="140"/>
                    <a:pt x="570" y="129"/>
                  </a:cubicBezTo>
                  <a:cubicBezTo>
                    <a:pt x="569" y="128"/>
                    <a:pt x="570" y="129"/>
                    <a:pt x="568" y="127"/>
                  </a:cubicBezTo>
                  <a:cubicBezTo>
                    <a:pt x="567" y="125"/>
                    <a:pt x="565" y="123"/>
                    <a:pt x="563" y="121"/>
                  </a:cubicBezTo>
                  <a:cubicBezTo>
                    <a:pt x="558" y="115"/>
                    <a:pt x="553" y="109"/>
                    <a:pt x="547" y="103"/>
                  </a:cubicBezTo>
                  <a:cubicBezTo>
                    <a:pt x="542" y="97"/>
                    <a:pt x="537" y="91"/>
                    <a:pt x="531" y="85"/>
                  </a:cubicBezTo>
                  <a:cubicBezTo>
                    <a:pt x="531" y="84"/>
                    <a:pt x="529" y="82"/>
                    <a:pt x="528" y="81"/>
                  </a:cubicBezTo>
                  <a:cubicBezTo>
                    <a:pt x="521" y="82"/>
                    <a:pt x="513" y="80"/>
                    <a:pt x="506" y="80"/>
                  </a:cubicBezTo>
                  <a:cubicBezTo>
                    <a:pt x="498" y="79"/>
                    <a:pt x="491" y="79"/>
                    <a:pt x="483" y="78"/>
                  </a:cubicBezTo>
                  <a:cubicBezTo>
                    <a:pt x="481" y="78"/>
                    <a:pt x="480" y="78"/>
                    <a:pt x="479" y="78"/>
                  </a:cubicBezTo>
                  <a:cubicBezTo>
                    <a:pt x="479" y="78"/>
                    <a:pt x="479" y="78"/>
                    <a:pt x="479" y="78"/>
                  </a:cubicBezTo>
                  <a:cubicBezTo>
                    <a:pt x="469" y="77"/>
                    <a:pt x="460" y="73"/>
                    <a:pt x="450" y="70"/>
                  </a:cubicBezTo>
                  <a:cubicBezTo>
                    <a:pt x="429" y="64"/>
                    <a:pt x="409" y="58"/>
                    <a:pt x="390" y="48"/>
                  </a:cubicBezTo>
                  <a:cubicBezTo>
                    <a:pt x="377" y="41"/>
                    <a:pt x="363" y="36"/>
                    <a:pt x="350" y="28"/>
                  </a:cubicBezTo>
                  <a:cubicBezTo>
                    <a:pt x="347" y="26"/>
                    <a:pt x="344" y="22"/>
                    <a:pt x="340" y="19"/>
                  </a:cubicBezTo>
                  <a:cubicBezTo>
                    <a:pt x="337" y="16"/>
                    <a:pt x="334" y="13"/>
                    <a:pt x="330" y="10"/>
                  </a:cubicBezTo>
                  <a:cubicBezTo>
                    <a:pt x="329" y="9"/>
                    <a:pt x="325" y="7"/>
                    <a:pt x="324" y="5"/>
                  </a:cubicBezTo>
                  <a:cubicBezTo>
                    <a:pt x="324" y="5"/>
                    <a:pt x="323" y="5"/>
                    <a:pt x="323" y="5"/>
                  </a:cubicBezTo>
                  <a:cubicBezTo>
                    <a:pt x="320" y="5"/>
                    <a:pt x="316" y="4"/>
                    <a:pt x="313" y="3"/>
                  </a:cubicBezTo>
                  <a:cubicBezTo>
                    <a:pt x="305" y="3"/>
                    <a:pt x="297" y="3"/>
                    <a:pt x="289" y="1"/>
                  </a:cubicBezTo>
                  <a:cubicBezTo>
                    <a:pt x="289" y="0"/>
                    <a:pt x="289" y="0"/>
                    <a:pt x="288" y="0"/>
                  </a:cubicBezTo>
                  <a:cubicBezTo>
                    <a:pt x="288" y="1"/>
                    <a:pt x="288" y="1"/>
                    <a:pt x="288" y="1"/>
                  </a:cubicBezTo>
                  <a:cubicBezTo>
                    <a:pt x="286" y="3"/>
                    <a:pt x="282" y="5"/>
                    <a:pt x="279" y="7"/>
                  </a:cubicBezTo>
                  <a:cubicBezTo>
                    <a:pt x="275" y="10"/>
                    <a:pt x="270" y="14"/>
                    <a:pt x="266" y="17"/>
                  </a:cubicBezTo>
                  <a:cubicBezTo>
                    <a:pt x="266" y="35"/>
                    <a:pt x="266" y="52"/>
                    <a:pt x="267" y="70"/>
                  </a:cubicBezTo>
                  <a:cubicBezTo>
                    <a:pt x="268" y="127"/>
                    <a:pt x="269" y="183"/>
                    <a:pt x="270" y="240"/>
                  </a:cubicBezTo>
                  <a:cubicBezTo>
                    <a:pt x="270" y="243"/>
                    <a:pt x="270" y="246"/>
                    <a:pt x="271" y="248"/>
                  </a:cubicBezTo>
                  <a:cubicBezTo>
                    <a:pt x="271" y="249"/>
                    <a:pt x="271" y="249"/>
                    <a:pt x="271" y="250"/>
                  </a:cubicBezTo>
                  <a:cubicBezTo>
                    <a:pt x="271" y="250"/>
                    <a:pt x="271" y="250"/>
                    <a:pt x="271" y="250"/>
                  </a:cubicBezTo>
                  <a:cubicBezTo>
                    <a:pt x="272" y="262"/>
                    <a:pt x="276" y="274"/>
                    <a:pt x="278" y="285"/>
                  </a:cubicBezTo>
                  <a:cubicBezTo>
                    <a:pt x="283" y="307"/>
                    <a:pt x="288" y="328"/>
                    <a:pt x="291" y="350"/>
                  </a:cubicBezTo>
                  <a:cubicBezTo>
                    <a:pt x="292" y="352"/>
                    <a:pt x="291" y="354"/>
                    <a:pt x="288" y="355"/>
                  </a:cubicBezTo>
                  <a:cubicBezTo>
                    <a:pt x="280" y="358"/>
                    <a:pt x="272" y="361"/>
                    <a:pt x="264" y="364"/>
                  </a:cubicBezTo>
                  <a:cubicBezTo>
                    <a:pt x="245" y="371"/>
                    <a:pt x="225" y="372"/>
                    <a:pt x="206" y="375"/>
                  </a:cubicBezTo>
                  <a:cubicBezTo>
                    <a:pt x="201" y="376"/>
                    <a:pt x="196" y="377"/>
                    <a:pt x="191" y="377"/>
                  </a:cubicBezTo>
                  <a:cubicBezTo>
                    <a:pt x="190" y="378"/>
                    <a:pt x="189" y="378"/>
                    <a:pt x="188" y="378"/>
                  </a:cubicBezTo>
                  <a:cubicBezTo>
                    <a:pt x="188" y="378"/>
                    <a:pt x="188" y="378"/>
                    <a:pt x="187" y="378"/>
                  </a:cubicBezTo>
                  <a:cubicBezTo>
                    <a:pt x="180" y="382"/>
                    <a:pt x="172" y="388"/>
                    <a:pt x="165" y="392"/>
                  </a:cubicBezTo>
                  <a:cubicBezTo>
                    <a:pt x="149" y="402"/>
                    <a:pt x="134" y="412"/>
                    <a:pt x="118" y="422"/>
                  </a:cubicBezTo>
                  <a:cubicBezTo>
                    <a:pt x="109" y="427"/>
                    <a:pt x="101" y="431"/>
                    <a:pt x="92" y="436"/>
                  </a:cubicBezTo>
                  <a:cubicBezTo>
                    <a:pt x="86" y="440"/>
                    <a:pt x="80" y="443"/>
                    <a:pt x="74" y="446"/>
                  </a:cubicBezTo>
                  <a:cubicBezTo>
                    <a:pt x="71" y="448"/>
                    <a:pt x="67" y="451"/>
                    <a:pt x="64" y="452"/>
                  </a:cubicBezTo>
                  <a:cubicBezTo>
                    <a:pt x="63" y="452"/>
                    <a:pt x="63" y="452"/>
                    <a:pt x="63" y="452"/>
                  </a:cubicBezTo>
                  <a:cubicBezTo>
                    <a:pt x="63" y="453"/>
                    <a:pt x="62" y="454"/>
                    <a:pt x="61" y="455"/>
                  </a:cubicBezTo>
                  <a:cubicBezTo>
                    <a:pt x="58" y="459"/>
                    <a:pt x="55" y="463"/>
                    <a:pt x="52" y="468"/>
                  </a:cubicBezTo>
                  <a:cubicBezTo>
                    <a:pt x="45" y="476"/>
                    <a:pt x="39" y="485"/>
                    <a:pt x="32" y="493"/>
                  </a:cubicBezTo>
                  <a:cubicBezTo>
                    <a:pt x="32" y="494"/>
                    <a:pt x="32" y="494"/>
                    <a:pt x="32" y="495"/>
                  </a:cubicBezTo>
                  <a:cubicBezTo>
                    <a:pt x="32" y="497"/>
                    <a:pt x="32" y="500"/>
                    <a:pt x="31" y="502"/>
                  </a:cubicBezTo>
                  <a:cubicBezTo>
                    <a:pt x="31" y="508"/>
                    <a:pt x="30" y="513"/>
                    <a:pt x="30" y="519"/>
                  </a:cubicBezTo>
                  <a:cubicBezTo>
                    <a:pt x="30" y="519"/>
                    <a:pt x="30" y="519"/>
                    <a:pt x="30" y="519"/>
                  </a:cubicBezTo>
                  <a:cubicBezTo>
                    <a:pt x="30" y="520"/>
                    <a:pt x="30" y="520"/>
                    <a:pt x="30" y="521"/>
                  </a:cubicBezTo>
                  <a:cubicBezTo>
                    <a:pt x="31" y="523"/>
                    <a:pt x="32" y="526"/>
                    <a:pt x="33" y="528"/>
                  </a:cubicBezTo>
                  <a:cubicBezTo>
                    <a:pt x="48" y="572"/>
                    <a:pt x="64" y="616"/>
                    <a:pt x="79" y="660"/>
                  </a:cubicBezTo>
                  <a:cubicBezTo>
                    <a:pt x="81" y="664"/>
                    <a:pt x="83" y="668"/>
                    <a:pt x="83" y="672"/>
                  </a:cubicBezTo>
                  <a:cubicBezTo>
                    <a:pt x="84" y="676"/>
                    <a:pt x="84" y="681"/>
                    <a:pt x="84" y="686"/>
                  </a:cubicBezTo>
                  <a:cubicBezTo>
                    <a:pt x="84" y="690"/>
                    <a:pt x="84" y="694"/>
                    <a:pt x="83" y="698"/>
                  </a:cubicBezTo>
                  <a:cubicBezTo>
                    <a:pt x="82" y="708"/>
                    <a:pt x="76" y="718"/>
                    <a:pt x="73" y="727"/>
                  </a:cubicBezTo>
                  <a:cubicBezTo>
                    <a:pt x="71" y="733"/>
                    <a:pt x="68" y="737"/>
                    <a:pt x="65" y="743"/>
                  </a:cubicBezTo>
                  <a:cubicBezTo>
                    <a:pt x="53" y="761"/>
                    <a:pt x="41" y="780"/>
                    <a:pt x="27" y="797"/>
                  </a:cubicBezTo>
                  <a:cubicBezTo>
                    <a:pt x="15" y="812"/>
                    <a:pt x="8" y="832"/>
                    <a:pt x="0" y="849"/>
                  </a:cubicBezTo>
                  <a:cubicBezTo>
                    <a:pt x="1" y="849"/>
                    <a:pt x="2" y="849"/>
                    <a:pt x="3" y="849"/>
                  </a:cubicBezTo>
                  <a:cubicBezTo>
                    <a:pt x="9" y="849"/>
                    <a:pt x="14" y="849"/>
                    <a:pt x="20" y="849"/>
                  </a:cubicBezTo>
                  <a:cubicBezTo>
                    <a:pt x="23" y="849"/>
                    <a:pt x="25" y="848"/>
                    <a:pt x="28" y="850"/>
                  </a:cubicBezTo>
                  <a:cubicBezTo>
                    <a:pt x="33" y="855"/>
                    <a:pt x="38" y="860"/>
                    <a:pt x="43" y="865"/>
                  </a:cubicBezTo>
                  <a:cubicBezTo>
                    <a:pt x="51" y="873"/>
                    <a:pt x="60" y="882"/>
                    <a:pt x="68" y="890"/>
                  </a:cubicBezTo>
                  <a:cubicBezTo>
                    <a:pt x="73" y="895"/>
                    <a:pt x="79" y="900"/>
                    <a:pt x="84" y="905"/>
                  </a:cubicBezTo>
                  <a:cubicBezTo>
                    <a:pt x="86" y="907"/>
                    <a:pt x="87" y="910"/>
                    <a:pt x="88" y="912"/>
                  </a:cubicBezTo>
                  <a:cubicBezTo>
                    <a:pt x="90" y="917"/>
                    <a:pt x="93" y="921"/>
                    <a:pt x="95" y="926"/>
                  </a:cubicBezTo>
                  <a:cubicBezTo>
                    <a:pt x="95" y="926"/>
                    <a:pt x="95" y="926"/>
                    <a:pt x="95" y="926"/>
                  </a:cubicBezTo>
                  <a:cubicBezTo>
                    <a:pt x="95" y="927"/>
                    <a:pt x="96" y="927"/>
                    <a:pt x="96" y="928"/>
                  </a:cubicBezTo>
                  <a:cubicBezTo>
                    <a:pt x="99" y="930"/>
                    <a:pt x="101" y="933"/>
                    <a:pt x="104" y="935"/>
                  </a:cubicBezTo>
                  <a:cubicBezTo>
                    <a:pt x="119" y="951"/>
                    <a:pt x="135" y="967"/>
                    <a:pt x="150" y="982"/>
                  </a:cubicBezTo>
                  <a:cubicBezTo>
                    <a:pt x="153" y="985"/>
                    <a:pt x="155" y="987"/>
                    <a:pt x="158" y="990"/>
                  </a:cubicBezTo>
                  <a:cubicBezTo>
                    <a:pt x="158" y="991"/>
                    <a:pt x="159" y="991"/>
                    <a:pt x="160" y="992"/>
                  </a:cubicBezTo>
                  <a:cubicBezTo>
                    <a:pt x="160" y="992"/>
                    <a:pt x="160" y="992"/>
                    <a:pt x="160" y="992"/>
                  </a:cubicBezTo>
                  <a:cubicBezTo>
                    <a:pt x="168" y="997"/>
                    <a:pt x="176" y="1001"/>
                    <a:pt x="185" y="1005"/>
                  </a:cubicBezTo>
                  <a:cubicBezTo>
                    <a:pt x="185" y="1005"/>
                    <a:pt x="185" y="1005"/>
                    <a:pt x="186" y="1005"/>
                  </a:cubicBezTo>
                  <a:cubicBezTo>
                    <a:pt x="186" y="1005"/>
                    <a:pt x="186" y="1005"/>
                    <a:pt x="186" y="1005"/>
                  </a:cubicBezTo>
                  <a:cubicBezTo>
                    <a:pt x="187" y="1006"/>
                    <a:pt x="188" y="1006"/>
                    <a:pt x="189" y="1006"/>
                  </a:cubicBezTo>
                  <a:cubicBezTo>
                    <a:pt x="194" y="1007"/>
                    <a:pt x="199" y="1008"/>
                    <a:pt x="205" y="1010"/>
                  </a:cubicBezTo>
                  <a:cubicBezTo>
                    <a:pt x="210" y="1011"/>
                    <a:pt x="215" y="1012"/>
                    <a:pt x="221" y="1014"/>
                  </a:cubicBezTo>
                  <a:cubicBezTo>
                    <a:pt x="222" y="1014"/>
                    <a:pt x="224" y="1015"/>
                    <a:pt x="226" y="1016"/>
                  </a:cubicBezTo>
                  <a:cubicBezTo>
                    <a:pt x="226" y="1016"/>
                    <a:pt x="226" y="1016"/>
                    <a:pt x="227" y="1017"/>
                  </a:cubicBezTo>
                  <a:cubicBezTo>
                    <a:pt x="227" y="1017"/>
                    <a:pt x="227" y="1017"/>
                    <a:pt x="227" y="1017"/>
                  </a:cubicBezTo>
                  <a:cubicBezTo>
                    <a:pt x="229" y="1017"/>
                    <a:pt x="231" y="1017"/>
                    <a:pt x="233" y="1017"/>
                  </a:cubicBezTo>
                  <a:cubicBezTo>
                    <a:pt x="238" y="1018"/>
                    <a:pt x="244" y="1018"/>
                    <a:pt x="249" y="1017"/>
                  </a:cubicBezTo>
                  <a:cubicBezTo>
                    <a:pt x="259" y="1017"/>
                    <a:pt x="269" y="1017"/>
                    <a:pt x="279" y="1016"/>
                  </a:cubicBezTo>
                  <a:cubicBezTo>
                    <a:pt x="279" y="1016"/>
                    <a:pt x="279" y="1016"/>
                    <a:pt x="280" y="1016"/>
                  </a:cubicBezTo>
                  <a:cubicBezTo>
                    <a:pt x="280" y="1016"/>
                    <a:pt x="281" y="1016"/>
                    <a:pt x="282" y="1015"/>
                  </a:cubicBezTo>
                  <a:cubicBezTo>
                    <a:pt x="287" y="1013"/>
                    <a:pt x="291" y="1010"/>
                    <a:pt x="296" y="1007"/>
                  </a:cubicBezTo>
                  <a:cubicBezTo>
                    <a:pt x="301" y="1004"/>
                    <a:pt x="307" y="1005"/>
                    <a:pt x="312" y="1005"/>
                  </a:cubicBezTo>
                  <a:cubicBezTo>
                    <a:pt x="324" y="1004"/>
                    <a:pt x="335" y="1004"/>
                    <a:pt x="347" y="1003"/>
                  </a:cubicBezTo>
                  <a:cubicBezTo>
                    <a:pt x="354" y="1003"/>
                    <a:pt x="361" y="1002"/>
                    <a:pt x="368" y="1002"/>
                  </a:cubicBezTo>
                  <a:cubicBezTo>
                    <a:pt x="371" y="1002"/>
                    <a:pt x="373" y="1005"/>
                    <a:pt x="375" y="1007"/>
                  </a:cubicBezTo>
                  <a:cubicBezTo>
                    <a:pt x="379" y="1010"/>
                    <a:pt x="383" y="1013"/>
                    <a:pt x="387" y="1016"/>
                  </a:cubicBezTo>
                  <a:cubicBezTo>
                    <a:pt x="393" y="1021"/>
                    <a:pt x="399" y="1026"/>
                    <a:pt x="405" y="1031"/>
                  </a:cubicBezTo>
                  <a:cubicBezTo>
                    <a:pt x="409" y="1031"/>
                    <a:pt x="413" y="1031"/>
                    <a:pt x="417" y="1031"/>
                  </a:cubicBezTo>
                  <a:cubicBezTo>
                    <a:pt x="420" y="1032"/>
                    <a:pt x="422" y="1034"/>
                    <a:pt x="424" y="1037"/>
                  </a:cubicBezTo>
                  <a:cubicBezTo>
                    <a:pt x="431" y="1043"/>
                    <a:pt x="437" y="1049"/>
                    <a:pt x="443" y="1055"/>
                  </a:cubicBezTo>
                  <a:cubicBezTo>
                    <a:pt x="448" y="1055"/>
                    <a:pt x="453" y="1054"/>
                    <a:pt x="457" y="1057"/>
                  </a:cubicBezTo>
                  <a:cubicBezTo>
                    <a:pt x="462" y="1062"/>
                    <a:pt x="467" y="1066"/>
                    <a:pt x="472" y="1071"/>
                  </a:cubicBezTo>
                  <a:cubicBezTo>
                    <a:pt x="481" y="1078"/>
                    <a:pt x="490" y="1086"/>
                    <a:pt x="499" y="1094"/>
                  </a:cubicBezTo>
                  <a:cubicBezTo>
                    <a:pt x="500" y="1090"/>
                    <a:pt x="502" y="1085"/>
                    <a:pt x="505" y="1081"/>
                  </a:cubicBezTo>
                  <a:cubicBezTo>
                    <a:pt x="508" y="1077"/>
                    <a:pt x="513" y="1072"/>
                    <a:pt x="515" y="1067"/>
                  </a:cubicBezTo>
                  <a:cubicBezTo>
                    <a:pt x="519" y="1049"/>
                    <a:pt x="502" y="1047"/>
                    <a:pt x="492" y="1043"/>
                  </a:cubicBezTo>
                  <a:cubicBezTo>
                    <a:pt x="484" y="1039"/>
                    <a:pt x="475" y="1035"/>
                    <a:pt x="469" y="1029"/>
                  </a:cubicBezTo>
                  <a:cubicBezTo>
                    <a:pt x="452" y="1010"/>
                    <a:pt x="457" y="990"/>
                    <a:pt x="463" y="968"/>
                  </a:cubicBezTo>
                  <a:cubicBezTo>
                    <a:pt x="467" y="949"/>
                    <a:pt x="463" y="932"/>
                    <a:pt x="466" y="914"/>
                  </a:cubicBezTo>
                  <a:cubicBezTo>
                    <a:pt x="468" y="898"/>
                    <a:pt x="477" y="884"/>
                    <a:pt x="480" y="869"/>
                  </a:cubicBezTo>
                  <a:cubicBezTo>
                    <a:pt x="485" y="851"/>
                    <a:pt x="484" y="835"/>
                    <a:pt x="504" y="829"/>
                  </a:cubicBezTo>
                  <a:cubicBezTo>
                    <a:pt x="513" y="825"/>
                    <a:pt x="526" y="828"/>
                    <a:pt x="534" y="822"/>
                  </a:cubicBezTo>
                  <a:cubicBezTo>
                    <a:pt x="548" y="813"/>
                    <a:pt x="545" y="788"/>
                    <a:pt x="551" y="773"/>
                  </a:cubicBezTo>
                  <a:cubicBezTo>
                    <a:pt x="558" y="757"/>
                    <a:pt x="569" y="743"/>
                    <a:pt x="575" y="725"/>
                  </a:cubicBezTo>
                  <a:cubicBezTo>
                    <a:pt x="578" y="714"/>
                    <a:pt x="581" y="702"/>
                    <a:pt x="589" y="693"/>
                  </a:cubicBezTo>
                  <a:cubicBezTo>
                    <a:pt x="603" y="677"/>
                    <a:pt x="620" y="681"/>
                    <a:pt x="638" y="681"/>
                  </a:cubicBezTo>
                  <a:cubicBezTo>
                    <a:pt x="680" y="679"/>
                    <a:pt x="680" y="630"/>
                    <a:pt x="709" y="612"/>
                  </a:cubicBezTo>
                  <a:cubicBezTo>
                    <a:pt x="716" y="608"/>
                    <a:pt x="719" y="609"/>
                    <a:pt x="727" y="608"/>
                  </a:cubicBezTo>
                  <a:cubicBezTo>
                    <a:pt x="740" y="608"/>
                    <a:pt x="740" y="615"/>
                    <a:pt x="753" y="599"/>
                  </a:cubicBezTo>
                  <a:cubicBezTo>
                    <a:pt x="756" y="595"/>
                    <a:pt x="758" y="588"/>
                    <a:pt x="761" y="583"/>
                  </a:cubicBezTo>
                  <a:cubicBezTo>
                    <a:pt x="774" y="560"/>
                    <a:pt x="787" y="521"/>
                    <a:pt x="809" y="505"/>
                  </a:cubicBezTo>
                  <a:cubicBezTo>
                    <a:pt x="817" y="499"/>
                    <a:pt x="829" y="500"/>
                    <a:pt x="835" y="494"/>
                  </a:cubicBezTo>
                  <a:cubicBezTo>
                    <a:pt x="855" y="477"/>
                    <a:pt x="831" y="450"/>
                    <a:pt x="821" y="437"/>
                  </a:cubicBezTo>
                  <a:cubicBezTo>
                    <a:pt x="808" y="419"/>
                    <a:pt x="812" y="403"/>
                    <a:pt x="824" y="384"/>
                  </a:cubicBezTo>
                  <a:cubicBezTo>
                    <a:pt x="833" y="369"/>
                    <a:pt x="844" y="355"/>
                    <a:pt x="855" y="340"/>
                  </a:cubicBezTo>
                  <a:cubicBezTo>
                    <a:pt x="858" y="337"/>
                    <a:pt x="861" y="333"/>
                    <a:pt x="864" y="329"/>
                  </a:cubicBezTo>
                  <a:cubicBezTo>
                    <a:pt x="869" y="325"/>
                    <a:pt x="873" y="320"/>
                    <a:pt x="875" y="313"/>
                  </a:cubicBezTo>
                  <a:cubicBezTo>
                    <a:pt x="873" y="313"/>
                    <a:pt x="871" y="312"/>
                    <a:pt x="870" y="312"/>
                  </a:cubicBezTo>
                  <a:cubicBezTo>
                    <a:pt x="862" y="307"/>
                    <a:pt x="848" y="311"/>
                    <a:pt x="839" y="306"/>
                  </a:cubicBezTo>
                  <a:cubicBezTo>
                    <a:pt x="834" y="303"/>
                    <a:pt x="831" y="299"/>
                    <a:pt x="828" y="294"/>
                  </a:cubicBezTo>
                  <a:cubicBezTo>
                    <a:pt x="827" y="291"/>
                    <a:pt x="826" y="288"/>
                    <a:pt x="826" y="285"/>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4" name="Google Shape;1404;p125"/>
            <p:cNvSpPr/>
            <p:nvPr/>
          </p:nvSpPr>
          <p:spPr>
            <a:xfrm>
              <a:off x="7832725" y="1644650"/>
              <a:ext cx="1535114" cy="1912939"/>
            </a:xfrm>
            <a:custGeom>
              <a:rect b="b" l="l" r="r" t="t"/>
              <a:pathLst>
                <a:path extrusionOk="0" h="1500" w="1206">
                  <a:moveTo>
                    <a:pt x="1183" y="874"/>
                  </a:moveTo>
                  <a:cubicBezTo>
                    <a:pt x="1172" y="863"/>
                    <a:pt x="1162" y="849"/>
                    <a:pt x="1152" y="837"/>
                  </a:cubicBezTo>
                  <a:cubicBezTo>
                    <a:pt x="1143" y="826"/>
                    <a:pt x="1135" y="814"/>
                    <a:pt x="1129" y="801"/>
                  </a:cubicBezTo>
                  <a:cubicBezTo>
                    <a:pt x="1122" y="787"/>
                    <a:pt x="1118" y="780"/>
                    <a:pt x="1106" y="770"/>
                  </a:cubicBezTo>
                  <a:cubicBezTo>
                    <a:pt x="1101" y="766"/>
                    <a:pt x="1098" y="765"/>
                    <a:pt x="1094" y="760"/>
                  </a:cubicBezTo>
                  <a:cubicBezTo>
                    <a:pt x="1078" y="742"/>
                    <a:pt x="1075" y="717"/>
                    <a:pt x="1069" y="696"/>
                  </a:cubicBezTo>
                  <a:cubicBezTo>
                    <a:pt x="1063" y="675"/>
                    <a:pt x="1056" y="654"/>
                    <a:pt x="1051" y="633"/>
                  </a:cubicBezTo>
                  <a:cubicBezTo>
                    <a:pt x="1047" y="616"/>
                    <a:pt x="1046" y="599"/>
                    <a:pt x="1037" y="583"/>
                  </a:cubicBezTo>
                  <a:cubicBezTo>
                    <a:pt x="1032" y="573"/>
                    <a:pt x="1030" y="564"/>
                    <a:pt x="1025" y="554"/>
                  </a:cubicBezTo>
                  <a:cubicBezTo>
                    <a:pt x="1018" y="539"/>
                    <a:pt x="991" y="523"/>
                    <a:pt x="975" y="518"/>
                  </a:cubicBezTo>
                  <a:cubicBezTo>
                    <a:pt x="953" y="513"/>
                    <a:pt x="940" y="516"/>
                    <a:pt x="926" y="499"/>
                  </a:cubicBezTo>
                  <a:cubicBezTo>
                    <a:pt x="921" y="493"/>
                    <a:pt x="917" y="486"/>
                    <a:pt x="912" y="482"/>
                  </a:cubicBezTo>
                  <a:cubicBezTo>
                    <a:pt x="906" y="474"/>
                    <a:pt x="897" y="470"/>
                    <a:pt x="886" y="472"/>
                  </a:cubicBezTo>
                  <a:cubicBezTo>
                    <a:pt x="885" y="473"/>
                    <a:pt x="884" y="474"/>
                    <a:pt x="883" y="475"/>
                  </a:cubicBezTo>
                  <a:cubicBezTo>
                    <a:pt x="875" y="478"/>
                    <a:pt x="872" y="483"/>
                    <a:pt x="862" y="482"/>
                  </a:cubicBezTo>
                  <a:cubicBezTo>
                    <a:pt x="848" y="481"/>
                    <a:pt x="835" y="471"/>
                    <a:pt x="821" y="466"/>
                  </a:cubicBezTo>
                  <a:cubicBezTo>
                    <a:pt x="813" y="464"/>
                    <a:pt x="804" y="462"/>
                    <a:pt x="796" y="458"/>
                  </a:cubicBezTo>
                  <a:cubicBezTo>
                    <a:pt x="783" y="451"/>
                    <a:pt x="779" y="445"/>
                    <a:pt x="786" y="432"/>
                  </a:cubicBezTo>
                  <a:cubicBezTo>
                    <a:pt x="793" y="419"/>
                    <a:pt x="803" y="407"/>
                    <a:pt x="815" y="397"/>
                  </a:cubicBezTo>
                  <a:cubicBezTo>
                    <a:pt x="824" y="389"/>
                    <a:pt x="838" y="376"/>
                    <a:pt x="819" y="367"/>
                  </a:cubicBezTo>
                  <a:cubicBezTo>
                    <a:pt x="810" y="363"/>
                    <a:pt x="798" y="361"/>
                    <a:pt x="788" y="356"/>
                  </a:cubicBezTo>
                  <a:cubicBezTo>
                    <a:pt x="770" y="348"/>
                    <a:pt x="756" y="339"/>
                    <a:pt x="736" y="336"/>
                  </a:cubicBezTo>
                  <a:cubicBezTo>
                    <a:pt x="723" y="334"/>
                    <a:pt x="703" y="331"/>
                    <a:pt x="696" y="317"/>
                  </a:cubicBezTo>
                  <a:cubicBezTo>
                    <a:pt x="693" y="312"/>
                    <a:pt x="694" y="309"/>
                    <a:pt x="694" y="303"/>
                  </a:cubicBezTo>
                  <a:cubicBezTo>
                    <a:pt x="696" y="286"/>
                    <a:pt x="708" y="309"/>
                    <a:pt x="701" y="273"/>
                  </a:cubicBezTo>
                  <a:cubicBezTo>
                    <a:pt x="698" y="262"/>
                    <a:pt x="691" y="253"/>
                    <a:pt x="687" y="243"/>
                  </a:cubicBezTo>
                  <a:cubicBezTo>
                    <a:pt x="676" y="213"/>
                    <a:pt x="693" y="167"/>
                    <a:pt x="647" y="163"/>
                  </a:cubicBezTo>
                  <a:cubicBezTo>
                    <a:pt x="620" y="160"/>
                    <a:pt x="614" y="154"/>
                    <a:pt x="595" y="134"/>
                  </a:cubicBezTo>
                  <a:cubicBezTo>
                    <a:pt x="579" y="117"/>
                    <a:pt x="571" y="111"/>
                    <a:pt x="581" y="87"/>
                  </a:cubicBezTo>
                  <a:cubicBezTo>
                    <a:pt x="586" y="76"/>
                    <a:pt x="595" y="64"/>
                    <a:pt x="597" y="51"/>
                  </a:cubicBezTo>
                  <a:cubicBezTo>
                    <a:pt x="601" y="31"/>
                    <a:pt x="578" y="24"/>
                    <a:pt x="564" y="16"/>
                  </a:cubicBezTo>
                  <a:cubicBezTo>
                    <a:pt x="557" y="13"/>
                    <a:pt x="547" y="4"/>
                    <a:pt x="540" y="2"/>
                  </a:cubicBezTo>
                  <a:cubicBezTo>
                    <a:pt x="531" y="0"/>
                    <a:pt x="529" y="4"/>
                    <a:pt x="524" y="9"/>
                  </a:cubicBezTo>
                  <a:cubicBezTo>
                    <a:pt x="516" y="17"/>
                    <a:pt x="514" y="31"/>
                    <a:pt x="507" y="40"/>
                  </a:cubicBezTo>
                  <a:cubicBezTo>
                    <a:pt x="501" y="48"/>
                    <a:pt x="493" y="51"/>
                    <a:pt x="485" y="56"/>
                  </a:cubicBezTo>
                  <a:cubicBezTo>
                    <a:pt x="474" y="63"/>
                    <a:pt x="464" y="71"/>
                    <a:pt x="453" y="77"/>
                  </a:cubicBezTo>
                  <a:cubicBezTo>
                    <a:pt x="437" y="85"/>
                    <a:pt x="419" y="92"/>
                    <a:pt x="403" y="99"/>
                  </a:cubicBezTo>
                  <a:cubicBezTo>
                    <a:pt x="390" y="106"/>
                    <a:pt x="376" y="109"/>
                    <a:pt x="361" y="111"/>
                  </a:cubicBezTo>
                  <a:cubicBezTo>
                    <a:pt x="333" y="114"/>
                    <a:pt x="303" y="113"/>
                    <a:pt x="275" y="109"/>
                  </a:cubicBezTo>
                  <a:cubicBezTo>
                    <a:pt x="244" y="105"/>
                    <a:pt x="231" y="114"/>
                    <a:pt x="209" y="135"/>
                  </a:cubicBezTo>
                  <a:cubicBezTo>
                    <a:pt x="201" y="142"/>
                    <a:pt x="194" y="147"/>
                    <a:pt x="184" y="150"/>
                  </a:cubicBezTo>
                  <a:cubicBezTo>
                    <a:pt x="156" y="158"/>
                    <a:pt x="123" y="150"/>
                    <a:pt x="95" y="146"/>
                  </a:cubicBezTo>
                  <a:cubicBezTo>
                    <a:pt x="64" y="142"/>
                    <a:pt x="31" y="137"/>
                    <a:pt x="0" y="136"/>
                  </a:cubicBezTo>
                  <a:cubicBezTo>
                    <a:pt x="13" y="160"/>
                    <a:pt x="27" y="184"/>
                    <a:pt x="40" y="207"/>
                  </a:cubicBezTo>
                  <a:cubicBezTo>
                    <a:pt x="48" y="221"/>
                    <a:pt x="56" y="234"/>
                    <a:pt x="64" y="248"/>
                  </a:cubicBezTo>
                  <a:cubicBezTo>
                    <a:pt x="67" y="254"/>
                    <a:pt x="72" y="261"/>
                    <a:pt x="75" y="267"/>
                  </a:cubicBezTo>
                  <a:cubicBezTo>
                    <a:pt x="76" y="270"/>
                    <a:pt x="76" y="272"/>
                    <a:pt x="76" y="275"/>
                  </a:cubicBezTo>
                  <a:cubicBezTo>
                    <a:pt x="76" y="281"/>
                    <a:pt x="76" y="288"/>
                    <a:pt x="76" y="294"/>
                  </a:cubicBezTo>
                  <a:cubicBezTo>
                    <a:pt x="76" y="310"/>
                    <a:pt x="76" y="326"/>
                    <a:pt x="76" y="342"/>
                  </a:cubicBezTo>
                  <a:cubicBezTo>
                    <a:pt x="76" y="346"/>
                    <a:pt x="77" y="351"/>
                    <a:pt x="77" y="354"/>
                  </a:cubicBezTo>
                  <a:cubicBezTo>
                    <a:pt x="76" y="359"/>
                    <a:pt x="72" y="364"/>
                    <a:pt x="70" y="368"/>
                  </a:cubicBezTo>
                  <a:cubicBezTo>
                    <a:pt x="68" y="371"/>
                    <a:pt x="67" y="375"/>
                    <a:pt x="65" y="377"/>
                  </a:cubicBezTo>
                  <a:cubicBezTo>
                    <a:pt x="65" y="382"/>
                    <a:pt x="64" y="387"/>
                    <a:pt x="64" y="391"/>
                  </a:cubicBezTo>
                  <a:cubicBezTo>
                    <a:pt x="63" y="408"/>
                    <a:pt x="63" y="424"/>
                    <a:pt x="62" y="440"/>
                  </a:cubicBezTo>
                  <a:cubicBezTo>
                    <a:pt x="62" y="446"/>
                    <a:pt x="62" y="452"/>
                    <a:pt x="62" y="458"/>
                  </a:cubicBezTo>
                  <a:cubicBezTo>
                    <a:pt x="62" y="461"/>
                    <a:pt x="62" y="463"/>
                    <a:pt x="60" y="465"/>
                  </a:cubicBezTo>
                  <a:cubicBezTo>
                    <a:pt x="55" y="477"/>
                    <a:pt x="48" y="488"/>
                    <a:pt x="42" y="499"/>
                  </a:cubicBezTo>
                  <a:cubicBezTo>
                    <a:pt x="38" y="506"/>
                    <a:pt x="34" y="513"/>
                    <a:pt x="30" y="520"/>
                  </a:cubicBezTo>
                  <a:cubicBezTo>
                    <a:pt x="28" y="524"/>
                    <a:pt x="26" y="529"/>
                    <a:pt x="24" y="532"/>
                  </a:cubicBezTo>
                  <a:cubicBezTo>
                    <a:pt x="24" y="533"/>
                    <a:pt x="24" y="533"/>
                    <a:pt x="24" y="533"/>
                  </a:cubicBezTo>
                  <a:cubicBezTo>
                    <a:pt x="24" y="534"/>
                    <a:pt x="24" y="535"/>
                    <a:pt x="24" y="535"/>
                  </a:cubicBezTo>
                  <a:cubicBezTo>
                    <a:pt x="24" y="536"/>
                    <a:pt x="24" y="542"/>
                    <a:pt x="24" y="544"/>
                  </a:cubicBezTo>
                  <a:cubicBezTo>
                    <a:pt x="24" y="544"/>
                    <a:pt x="24" y="544"/>
                    <a:pt x="24" y="544"/>
                  </a:cubicBezTo>
                  <a:cubicBezTo>
                    <a:pt x="25" y="545"/>
                    <a:pt x="25" y="547"/>
                    <a:pt x="26" y="548"/>
                  </a:cubicBezTo>
                  <a:cubicBezTo>
                    <a:pt x="28" y="552"/>
                    <a:pt x="30" y="555"/>
                    <a:pt x="32" y="559"/>
                  </a:cubicBezTo>
                  <a:cubicBezTo>
                    <a:pt x="33" y="561"/>
                    <a:pt x="34" y="564"/>
                    <a:pt x="36" y="566"/>
                  </a:cubicBezTo>
                  <a:cubicBezTo>
                    <a:pt x="36" y="566"/>
                    <a:pt x="36" y="566"/>
                    <a:pt x="36" y="566"/>
                  </a:cubicBezTo>
                  <a:cubicBezTo>
                    <a:pt x="36" y="567"/>
                    <a:pt x="37" y="567"/>
                    <a:pt x="38" y="568"/>
                  </a:cubicBezTo>
                  <a:cubicBezTo>
                    <a:pt x="44" y="573"/>
                    <a:pt x="50" y="579"/>
                    <a:pt x="55" y="584"/>
                  </a:cubicBezTo>
                  <a:cubicBezTo>
                    <a:pt x="58" y="587"/>
                    <a:pt x="61" y="589"/>
                    <a:pt x="63" y="592"/>
                  </a:cubicBezTo>
                  <a:cubicBezTo>
                    <a:pt x="64" y="597"/>
                    <a:pt x="64" y="601"/>
                    <a:pt x="65" y="606"/>
                  </a:cubicBezTo>
                  <a:cubicBezTo>
                    <a:pt x="68" y="622"/>
                    <a:pt x="71" y="638"/>
                    <a:pt x="74" y="654"/>
                  </a:cubicBezTo>
                  <a:cubicBezTo>
                    <a:pt x="75" y="659"/>
                    <a:pt x="76" y="664"/>
                    <a:pt x="77" y="670"/>
                  </a:cubicBezTo>
                  <a:cubicBezTo>
                    <a:pt x="77" y="670"/>
                    <a:pt x="77" y="670"/>
                    <a:pt x="77" y="670"/>
                  </a:cubicBezTo>
                  <a:cubicBezTo>
                    <a:pt x="78" y="671"/>
                    <a:pt x="78" y="671"/>
                    <a:pt x="78" y="671"/>
                  </a:cubicBezTo>
                  <a:cubicBezTo>
                    <a:pt x="87" y="680"/>
                    <a:pt x="96" y="688"/>
                    <a:pt x="105" y="697"/>
                  </a:cubicBezTo>
                  <a:cubicBezTo>
                    <a:pt x="123" y="714"/>
                    <a:pt x="140" y="730"/>
                    <a:pt x="158" y="747"/>
                  </a:cubicBezTo>
                  <a:cubicBezTo>
                    <a:pt x="160" y="748"/>
                    <a:pt x="162" y="748"/>
                    <a:pt x="165" y="748"/>
                  </a:cubicBezTo>
                  <a:cubicBezTo>
                    <a:pt x="165" y="748"/>
                    <a:pt x="167" y="748"/>
                    <a:pt x="168" y="748"/>
                  </a:cubicBezTo>
                  <a:cubicBezTo>
                    <a:pt x="170" y="747"/>
                    <a:pt x="174" y="745"/>
                    <a:pt x="176" y="744"/>
                  </a:cubicBezTo>
                  <a:cubicBezTo>
                    <a:pt x="199" y="733"/>
                    <a:pt x="222" y="721"/>
                    <a:pt x="245" y="709"/>
                  </a:cubicBezTo>
                  <a:cubicBezTo>
                    <a:pt x="250" y="707"/>
                    <a:pt x="256" y="703"/>
                    <a:pt x="262" y="701"/>
                  </a:cubicBezTo>
                  <a:cubicBezTo>
                    <a:pt x="267" y="699"/>
                    <a:pt x="272" y="700"/>
                    <a:pt x="277" y="700"/>
                  </a:cubicBezTo>
                  <a:cubicBezTo>
                    <a:pt x="282" y="700"/>
                    <a:pt x="287" y="700"/>
                    <a:pt x="292" y="700"/>
                  </a:cubicBezTo>
                  <a:cubicBezTo>
                    <a:pt x="295" y="700"/>
                    <a:pt x="297" y="702"/>
                    <a:pt x="297" y="705"/>
                  </a:cubicBezTo>
                  <a:cubicBezTo>
                    <a:pt x="297" y="722"/>
                    <a:pt x="297" y="740"/>
                    <a:pt x="297" y="758"/>
                  </a:cubicBezTo>
                  <a:cubicBezTo>
                    <a:pt x="297" y="758"/>
                    <a:pt x="298" y="761"/>
                    <a:pt x="298" y="763"/>
                  </a:cubicBezTo>
                  <a:cubicBezTo>
                    <a:pt x="298" y="764"/>
                    <a:pt x="299" y="765"/>
                    <a:pt x="299" y="766"/>
                  </a:cubicBezTo>
                  <a:cubicBezTo>
                    <a:pt x="303" y="774"/>
                    <a:pt x="307" y="782"/>
                    <a:pt x="310" y="790"/>
                  </a:cubicBezTo>
                  <a:cubicBezTo>
                    <a:pt x="314" y="798"/>
                    <a:pt x="318" y="806"/>
                    <a:pt x="322" y="813"/>
                  </a:cubicBezTo>
                  <a:cubicBezTo>
                    <a:pt x="324" y="819"/>
                    <a:pt x="324" y="825"/>
                    <a:pt x="324" y="831"/>
                  </a:cubicBezTo>
                  <a:cubicBezTo>
                    <a:pt x="323" y="836"/>
                    <a:pt x="320" y="838"/>
                    <a:pt x="317" y="842"/>
                  </a:cubicBezTo>
                  <a:cubicBezTo>
                    <a:pt x="311" y="849"/>
                    <a:pt x="305" y="855"/>
                    <a:pt x="299" y="862"/>
                  </a:cubicBezTo>
                  <a:cubicBezTo>
                    <a:pt x="290" y="872"/>
                    <a:pt x="281" y="883"/>
                    <a:pt x="272" y="893"/>
                  </a:cubicBezTo>
                  <a:cubicBezTo>
                    <a:pt x="272" y="904"/>
                    <a:pt x="272" y="914"/>
                    <a:pt x="272" y="924"/>
                  </a:cubicBezTo>
                  <a:cubicBezTo>
                    <a:pt x="272" y="929"/>
                    <a:pt x="272" y="935"/>
                    <a:pt x="272" y="940"/>
                  </a:cubicBezTo>
                  <a:cubicBezTo>
                    <a:pt x="271" y="942"/>
                    <a:pt x="271" y="944"/>
                    <a:pt x="270" y="945"/>
                  </a:cubicBezTo>
                  <a:cubicBezTo>
                    <a:pt x="262" y="956"/>
                    <a:pt x="254" y="966"/>
                    <a:pt x="246" y="976"/>
                  </a:cubicBezTo>
                  <a:cubicBezTo>
                    <a:pt x="231" y="996"/>
                    <a:pt x="216" y="1015"/>
                    <a:pt x="201" y="1035"/>
                  </a:cubicBezTo>
                  <a:cubicBezTo>
                    <a:pt x="180" y="1062"/>
                    <a:pt x="159" y="1088"/>
                    <a:pt x="139" y="1115"/>
                  </a:cubicBezTo>
                  <a:cubicBezTo>
                    <a:pt x="139" y="1121"/>
                    <a:pt x="139" y="1127"/>
                    <a:pt x="139" y="1133"/>
                  </a:cubicBezTo>
                  <a:cubicBezTo>
                    <a:pt x="139" y="1177"/>
                    <a:pt x="139" y="1221"/>
                    <a:pt x="139" y="1264"/>
                  </a:cubicBezTo>
                  <a:cubicBezTo>
                    <a:pt x="143" y="1265"/>
                    <a:pt x="148" y="1265"/>
                    <a:pt x="153" y="1265"/>
                  </a:cubicBezTo>
                  <a:cubicBezTo>
                    <a:pt x="163" y="1266"/>
                    <a:pt x="174" y="1265"/>
                    <a:pt x="184" y="1267"/>
                  </a:cubicBezTo>
                  <a:cubicBezTo>
                    <a:pt x="190" y="1268"/>
                    <a:pt x="194" y="1275"/>
                    <a:pt x="198" y="1280"/>
                  </a:cubicBezTo>
                  <a:cubicBezTo>
                    <a:pt x="206" y="1289"/>
                    <a:pt x="214" y="1298"/>
                    <a:pt x="222" y="1308"/>
                  </a:cubicBezTo>
                  <a:cubicBezTo>
                    <a:pt x="226" y="1312"/>
                    <a:pt x="230" y="1316"/>
                    <a:pt x="233" y="1321"/>
                  </a:cubicBezTo>
                  <a:cubicBezTo>
                    <a:pt x="239" y="1331"/>
                    <a:pt x="245" y="1341"/>
                    <a:pt x="251" y="1351"/>
                  </a:cubicBezTo>
                  <a:cubicBezTo>
                    <a:pt x="253" y="1355"/>
                    <a:pt x="255" y="1358"/>
                    <a:pt x="256" y="1364"/>
                  </a:cubicBezTo>
                  <a:cubicBezTo>
                    <a:pt x="260" y="1387"/>
                    <a:pt x="265" y="1410"/>
                    <a:pt x="269" y="1433"/>
                  </a:cubicBezTo>
                  <a:cubicBezTo>
                    <a:pt x="270" y="1436"/>
                    <a:pt x="270" y="1440"/>
                    <a:pt x="271" y="1443"/>
                  </a:cubicBezTo>
                  <a:cubicBezTo>
                    <a:pt x="271" y="1443"/>
                    <a:pt x="271" y="1444"/>
                    <a:pt x="271" y="1444"/>
                  </a:cubicBezTo>
                  <a:cubicBezTo>
                    <a:pt x="272" y="1445"/>
                    <a:pt x="272" y="1445"/>
                    <a:pt x="273" y="1446"/>
                  </a:cubicBezTo>
                  <a:cubicBezTo>
                    <a:pt x="280" y="1455"/>
                    <a:pt x="286" y="1465"/>
                    <a:pt x="293" y="1475"/>
                  </a:cubicBezTo>
                  <a:cubicBezTo>
                    <a:pt x="293" y="1475"/>
                    <a:pt x="293" y="1476"/>
                    <a:pt x="294" y="1477"/>
                  </a:cubicBezTo>
                  <a:cubicBezTo>
                    <a:pt x="294" y="1477"/>
                    <a:pt x="294" y="1477"/>
                    <a:pt x="294" y="1477"/>
                  </a:cubicBezTo>
                  <a:cubicBezTo>
                    <a:pt x="294" y="1477"/>
                    <a:pt x="294" y="1477"/>
                    <a:pt x="294" y="1477"/>
                  </a:cubicBezTo>
                  <a:cubicBezTo>
                    <a:pt x="299" y="1478"/>
                    <a:pt x="304" y="1480"/>
                    <a:pt x="309" y="1482"/>
                  </a:cubicBezTo>
                  <a:cubicBezTo>
                    <a:pt x="317" y="1485"/>
                    <a:pt x="326" y="1488"/>
                    <a:pt x="335" y="1490"/>
                  </a:cubicBezTo>
                  <a:cubicBezTo>
                    <a:pt x="344" y="1493"/>
                    <a:pt x="353" y="1494"/>
                    <a:pt x="362" y="1495"/>
                  </a:cubicBezTo>
                  <a:cubicBezTo>
                    <a:pt x="368" y="1496"/>
                    <a:pt x="373" y="1498"/>
                    <a:pt x="379" y="1499"/>
                  </a:cubicBezTo>
                  <a:cubicBezTo>
                    <a:pt x="380" y="1499"/>
                    <a:pt x="385" y="1499"/>
                    <a:pt x="387" y="1500"/>
                  </a:cubicBezTo>
                  <a:cubicBezTo>
                    <a:pt x="387" y="1500"/>
                    <a:pt x="387" y="1500"/>
                    <a:pt x="387" y="1500"/>
                  </a:cubicBezTo>
                  <a:cubicBezTo>
                    <a:pt x="389" y="1499"/>
                    <a:pt x="391" y="1498"/>
                    <a:pt x="392" y="1498"/>
                  </a:cubicBezTo>
                  <a:cubicBezTo>
                    <a:pt x="397" y="1496"/>
                    <a:pt x="402" y="1493"/>
                    <a:pt x="407" y="1491"/>
                  </a:cubicBezTo>
                  <a:cubicBezTo>
                    <a:pt x="418" y="1487"/>
                    <a:pt x="429" y="1482"/>
                    <a:pt x="440" y="1477"/>
                  </a:cubicBezTo>
                  <a:cubicBezTo>
                    <a:pt x="451" y="1472"/>
                    <a:pt x="466" y="1472"/>
                    <a:pt x="479" y="1471"/>
                  </a:cubicBezTo>
                  <a:cubicBezTo>
                    <a:pt x="476" y="1453"/>
                    <a:pt x="479" y="1432"/>
                    <a:pt x="484" y="1417"/>
                  </a:cubicBezTo>
                  <a:cubicBezTo>
                    <a:pt x="492" y="1390"/>
                    <a:pt x="508" y="1375"/>
                    <a:pt x="533" y="1364"/>
                  </a:cubicBezTo>
                  <a:cubicBezTo>
                    <a:pt x="562" y="1350"/>
                    <a:pt x="594" y="1329"/>
                    <a:pt x="613" y="1302"/>
                  </a:cubicBezTo>
                  <a:cubicBezTo>
                    <a:pt x="587" y="1296"/>
                    <a:pt x="560" y="1305"/>
                    <a:pt x="535" y="1295"/>
                  </a:cubicBezTo>
                  <a:cubicBezTo>
                    <a:pt x="533" y="1294"/>
                    <a:pt x="532" y="1293"/>
                    <a:pt x="532" y="1291"/>
                  </a:cubicBezTo>
                  <a:cubicBezTo>
                    <a:pt x="531" y="1275"/>
                    <a:pt x="545" y="1275"/>
                    <a:pt x="557" y="1271"/>
                  </a:cubicBezTo>
                  <a:cubicBezTo>
                    <a:pt x="578" y="1264"/>
                    <a:pt x="584" y="1249"/>
                    <a:pt x="606" y="1248"/>
                  </a:cubicBezTo>
                  <a:cubicBezTo>
                    <a:pt x="617" y="1247"/>
                    <a:pt x="628" y="1247"/>
                    <a:pt x="639" y="1243"/>
                  </a:cubicBezTo>
                  <a:cubicBezTo>
                    <a:pt x="666" y="1235"/>
                    <a:pt x="650" y="1215"/>
                    <a:pt x="638" y="1200"/>
                  </a:cubicBezTo>
                  <a:cubicBezTo>
                    <a:pt x="628" y="1187"/>
                    <a:pt x="617" y="1165"/>
                    <a:pt x="622" y="1148"/>
                  </a:cubicBezTo>
                  <a:cubicBezTo>
                    <a:pt x="625" y="1139"/>
                    <a:pt x="631" y="1137"/>
                    <a:pt x="638" y="1132"/>
                  </a:cubicBezTo>
                  <a:cubicBezTo>
                    <a:pt x="654" y="1118"/>
                    <a:pt x="648" y="1105"/>
                    <a:pt x="652" y="1087"/>
                  </a:cubicBezTo>
                  <a:cubicBezTo>
                    <a:pt x="655" y="1073"/>
                    <a:pt x="664" y="1050"/>
                    <a:pt x="675" y="1040"/>
                  </a:cubicBezTo>
                  <a:cubicBezTo>
                    <a:pt x="694" y="1024"/>
                    <a:pt x="701" y="1074"/>
                    <a:pt x="705" y="1086"/>
                  </a:cubicBezTo>
                  <a:cubicBezTo>
                    <a:pt x="709" y="1100"/>
                    <a:pt x="736" y="1163"/>
                    <a:pt x="753" y="1155"/>
                  </a:cubicBezTo>
                  <a:cubicBezTo>
                    <a:pt x="754" y="1155"/>
                    <a:pt x="764" y="1139"/>
                    <a:pt x="766" y="1137"/>
                  </a:cubicBezTo>
                  <a:cubicBezTo>
                    <a:pt x="773" y="1131"/>
                    <a:pt x="778" y="1132"/>
                    <a:pt x="784" y="1121"/>
                  </a:cubicBezTo>
                  <a:cubicBezTo>
                    <a:pt x="790" y="1113"/>
                    <a:pt x="789" y="1102"/>
                    <a:pt x="790" y="1093"/>
                  </a:cubicBezTo>
                  <a:cubicBezTo>
                    <a:pt x="790" y="1068"/>
                    <a:pt x="776" y="1038"/>
                    <a:pt x="793" y="1016"/>
                  </a:cubicBezTo>
                  <a:cubicBezTo>
                    <a:pt x="807" y="998"/>
                    <a:pt x="831" y="993"/>
                    <a:pt x="852" y="987"/>
                  </a:cubicBezTo>
                  <a:cubicBezTo>
                    <a:pt x="888" y="977"/>
                    <a:pt x="931" y="978"/>
                    <a:pt x="963" y="957"/>
                  </a:cubicBezTo>
                  <a:cubicBezTo>
                    <a:pt x="972" y="951"/>
                    <a:pt x="980" y="942"/>
                    <a:pt x="990" y="937"/>
                  </a:cubicBezTo>
                  <a:cubicBezTo>
                    <a:pt x="1001" y="930"/>
                    <a:pt x="1015" y="928"/>
                    <a:pt x="1028" y="926"/>
                  </a:cubicBezTo>
                  <a:cubicBezTo>
                    <a:pt x="1066" y="920"/>
                    <a:pt x="1103" y="919"/>
                    <a:pt x="1141" y="914"/>
                  </a:cubicBezTo>
                  <a:cubicBezTo>
                    <a:pt x="1151" y="913"/>
                    <a:pt x="1196" y="912"/>
                    <a:pt x="1202" y="899"/>
                  </a:cubicBezTo>
                  <a:cubicBezTo>
                    <a:pt x="1206" y="891"/>
                    <a:pt x="1188" y="880"/>
                    <a:pt x="1183" y="874"/>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5" name="Google Shape;1405;p125"/>
            <p:cNvSpPr/>
            <p:nvPr/>
          </p:nvSpPr>
          <p:spPr>
            <a:xfrm>
              <a:off x="7231063" y="2292350"/>
              <a:ext cx="68263" cy="84138"/>
            </a:xfrm>
            <a:custGeom>
              <a:rect b="b" l="l" r="r" t="t"/>
              <a:pathLst>
                <a:path extrusionOk="0" h="66" w="54">
                  <a:moveTo>
                    <a:pt x="44" y="66"/>
                  </a:moveTo>
                  <a:cubicBezTo>
                    <a:pt x="30" y="46"/>
                    <a:pt x="30" y="46"/>
                    <a:pt x="30" y="46"/>
                  </a:cubicBezTo>
                  <a:cubicBezTo>
                    <a:pt x="29" y="46"/>
                    <a:pt x="27" y="46"/>
                    <a:pt x="26" y="46"/>
                  </a:cubicBezTo>
                  <a:cubicBezTo>
                    <a:pt x="9" y="46"/>
                    <a:pt x="9" y="46"/>
                    <a:pt x="9" y="46"/>
                  </a:cubicBezTo>
                  <a:cubicBezTo>
                    <a:pt x="9" y="66"/>
                    <a:pt x="9" y="66"/>
                    <a:pt x="9" y="66"/>
                  </a:cubicBezTo>
                  <a:cubicBezTo>
                    <a:pt x="0" y="66"/>
                    <a:pt x="0" y="66"/>
                    <a:pt x="0" y="66"/>
                  </a:cubicBezTo>
                  <a:cubicBezTo>
                    <a:pt x="0" y="0"/>
                    <a:pt x="0" y="0"/>
                    <a:pt x="0" y="0"/>
                  </a:cubicBezTo>
                  <a:cubicBezTo>
                    <a:pt x="26" y="0"/>
                    <a:pt x="26" y="0"/>
                    <a:pt x="26" y="0"/>
                  </a:cubicBezTo>
                  <a:cubicBezTo>
                    <a:pt x="43" y="0"/>
                    <a:pt x="53" y="9"/>
                    <a:pt x="53" y="23"/>
                  </a:cubicBezTo>
                  <a:cubicBezTo>
                    <a:pt x="53" y="33"/>
                    <a:pt x="48" y="41"/>
                    <a:pt x="39" y="44"/>
                  </a:cubicBezTo>
                  <a:cubicBezTo>
                    <a:pt x="54" y="66"/>
                    <a:pt x="54" y="66"/>
                    <a:pt x="54" y="66"/>
                  </a:cubicBezTo>
                  <a:lnTo>
                    <a:pt x="44" y="66"/>
                  </a:lnTo>
                  <a:close/>
                  <a:moveTo>
                    <a:pt x="44" y="23"/>
                  </a:moveTo>
                  <a:cubicBezTo>
                    <a:pt x="44" y="14"/>
                    <a:pt x="38" y="8"/>
                    <a:pt x="25" y="8"/>
                  </a:cubicBezTo>
                  <a:cubicBezTo>
                    <a:pt x="9" y="8"/>
                    <a:pt x="9" y="8"/>
                    <a:pt x="9" y="8"/>
                  </a:cubicBezTo>
                  <a:cubicBezTo>
                    <a:pt x="9" y="38"/>
                    <a:pt x="9" y="38"/>
                    <a:pt x="9" y="38"/>
                  </a:cubicBezTo>
                  <a:cubicBezTo>
                    <a:pt x="25" y="38"/>
                    <a:pt x="25" y="38"/>
                    <a:pt x="25" y="38"/>
                  </a:cubicBezTo>
                  <a:cubicBezTo>
                    <a:pt x="38" y="38"/>
                    <a:pt x="44" y="33"/>
                    <a:pt x="44" y="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6" name="Google Shape;1406;p125"/>
            <p:cNvSpPr/>
            <p:nvPr/>
          </p:nvSpPr>
          <p:spPr>
            <a:xfrm>
              <a:off x="7312025" y="2312988"/>
              <a:ext cx="61913" cy="65088"/>
            </a:xfrm>
            <a:custGeom>
              <a:rect b="b" l="l" r="r" t="t"/>
              <a:pathLst>
                <a:path extrusionOk="0" h="51" w="49">
                  <a:moveTo>
                    <a:pt x="49" y="28"/>
                  </a:moveTo>
                  <a:cubicBezTo>
                    <a:pt x="9" y="28"/>
                    <a:pt x="9" y="28"/>
                    <a:pt x="9" y="28"/>
                  </a:cubicBezTo>
                  <a:cubicBezTo>
                    <a:pt x="10" y="37"/>
                    <a:pt x="17" y="43"/>
                    <a:pt x="27" y="43"/>
                  </a:cubicBezTo>
                  <a:cubicBezTo>
                    <a:pt x="33" y="43"/>
                    <a:pt x="38" y="41"/>
                    <a:pt x="41" y="37"/>
                  </a:cubicBezTo>
                  <a:cubicBezTo>
                    <a:pt x="46" y="43"/>
                    <a:pt x="46" y="43"/>
                    <a:pt x="46" y="43"/>
                  </a:cubicBezTo>
                  <a:cubicBezTo>
                    <a:pt x="42" y="48"/>
                    <a:pt x="35" y="51"/>
                    <a:pt x="27" y="51"/>
                  </a:cubicBezTo>
                  <a:cubicBezTo>
                    <a:pt x="10" y="51"/>
                    <a:pt x="0" y="40"/>
                    <a:pt x="0" y="25"/>
                  </a:cubicBezTo>
                  <a:cubicBezTo>
                    <a:pt x="0" y="10"/>
                    <a:pt x="10" y="0"/>
                    <a:pt x="25" y="0"/>
                  </a:cubicBezTo>
                  <a:cubicBezTo>
                    <a:pt x="39" y="0"/>
                    <a:pt x="49" y="10"/>
                    <a:pt x="49" y="25"/>
                  </a:cubicBezTo>
                  <a:cubicBezTo>
                    <a:pt x="49" y="26"/>
                    <a:pt x="49" y="27"/>
                    <a:pt x="49" y="28"/>
                  </a:cubicBezTo>
                  <a:close/>
                  <a:moveTo>
                    <a:pt x="9" y="22"/>
                  </a:moveTo>
                  <a:cubicBezTo>
                    <a:pt x="41" y="22"/>
                    <a:pt x="41" y="22"/>
                    <a:pt x="41" y="22"/>
                  </a:cubicBezTo>
                  <a:cubicBezTo>
                    <a:pt x="40" y="13"/>
                    <a:pt x="34" y="7"/>
                    <a:pt x="25" y="7"/>
                  </a:cubicBezTo>
                  <a:cubicBezTo>
                    <a:pt x="16" y="7"/>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7" name="Google Shape;1407;p125"/>
            <p:cNvSpPr/>
            <p:nvPr/>
          </p:nvSpPr>
          <p:spPr>
            <a:xfrm>
              <a:off x="7383463" y="2287588"/>
              <a:ext cx="66675" cy="90488"/>
            </a:xfrm>
            <a:custGeom>
              <a:rect b="b" l="l" r="r" t="t"/>
              <a:pathLst>
                <a:path extrusionOk="0" h="71" w="52">
                  <a:moveTo>
                    <a:pt x="52" y="0"/>
                  </a:moveTo>
                  <a:cubicBezTo>
                    <a:pt x="52" y="70"/>
                    <a:pt x="52" y="70"/>
                    <a:pt x="52" y="70"/>
                  </a:cubicBezTo>
                  <a:cubicBezTo>
                    <a:pt x="44" y="70"/>
                    <a:pt x="44" y="70"/>
                    <a:pt x="44" y="70"/>
                  </a:cubicBezTo>
                  <a:cubicBezTo>
                    <a:pt x="44" y="62"/>
                    <a:pt x="44" y="62"/>
                    <a:pt x="44" y="62"/>
                  </a:cubicBezTo>
                  <a:cubicBezTo>
                    <a:pt x="40" y="68"/>
                    <a:pt x="33" y="71"/>
                    <a:pt x="26" y="71"/>
                  </a:cubicBezTo>
                  <a:cubicBezTo>
                    <a:pt x="11" y="71"/>
                    <a:pt x="0" y="60"/>
                    <a:pt x="0" y="45"/>
                  </a:cubicBezTo>
                  <a:cubicBezTo>
                    <a:pt x="0" y="30"/>
                    <a:pt x="11" y="20"/>
                    <a:pt x="26" y="20"/>
                  </a:cubicBezTo>
                  <a:cubicBezTo>
                    <a:pt x="33" y="20"/>
                    <a:pt x="39" y="22"/>
                    <a:pt x="43" y="28"/>
                  </a:cubicBezTo>
                  <a:cubicBezTo>
                    <a:pt x="43" y="0"/>
                    <a:pt x="43" y="0"/>
                    <a:pt x="43" y="0"/>
                  </a:cubicBezTo>
                  <a:lnTo>
                    <a:pt x="52" y="0"/>
                  </a:lnTo>
                  <a:close/>
                  <a:moveTo>
                    <a:pt x="43" y="45"/>
                  </a:moveTo>
                  <a:cubicBezTo>
                    <a:pt x="43" y="34"/>
                    <a:pt x="36" y="28"/>
                    <a:pt x="26" y="28"/>
                  </a:cubicBezTo>
                  <a:cubicBezTo>
                    <a:pt x="17" y="28"/>
                    <a:pt x="10" y="34"/>
                    <a:pt x="10" y="45"/>
                  </a:cubicBezTo>
                  <a:cubicBezTo>
                    <a:pt x="10" y="56"/>
                    <a:pt x="17" y="63"/>
                    <a:pt x="26" y="63"/>
                  </a:cubicBezTo>
                  <a:cubicBezTo>
                    <a:pt x="36" y="63"/>
                    <a:pt x="43" y="56"/>
                    <a:pt x="43"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8" name="Google Shape;1408;p125"/>
            <p:cNvSpPr/>
            <p:nvPr/>
          </p:nvSpPr>
          <p:spPr>
            <a:xfrm>
              <a:off x="6526213" y="2292350"/>
              <a:ext cx="128588" cy="84138"/>
            </a:xfrm>
            <a:custGeom>
              <a:rect b="b" l="l" r="r" t="t"/>
              <a:pathLst>
                <a:path extrusionOk="0" h="53" w="81">
                  <a:moveTo>
                    <a:pt x="81" y="0"/>
                  </a:moveTo>
                  <a:lnTo>
                    <a:pt x="63" y="53"/>
                  </a:lnTo>
                  <a:lnTo>
                    <a:pt x="55" y="53"/>
                  </a:lnTo>
                  <a:lnTo>
                    <a:pt x="41" y="11"/>
                  </a:lnTo>
                  <a:lnTo>
                    <a:pt x="26" y="53"/>
                  </a:lnTo>
                  <a:lnTo>
                    <a:pt x="18" y="53"/>
                  </a:lnTo>
                  <a:lnTo>
                    <a:pt x="0" y="0"/>
                  </a:lnTo>
                  <a:lnTo>
                    <a:pt x="8" y="0"/>
                  </a:lnTo>
                  <a:lnTo>
                    <a:pt x="23" y="44"/>
                  </a:lnTo>
                  <a:lnTo>
                    <a:pt x="37" y="0"/>
                  </a:lnTo>
                  <a:lnTo>
                    <a:pt x="45" y="0"/>
                  </a:lnTo>
                  <a:lnTo>
                    <a:pt x="59" y="44"/>
                  </a:lnTo>
                  <a:lnTo>
                    <a:pt x="73" y="0"/>
                  </a:lnTo>
                  <a:lnTo>
                    <a:pt x="8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9" name="Google Shape;1409;p125"/>
            <p:cNvSpPr/>
            <p:nvPr/>
          </p:nvSpPr>
          <p:spPr>
            <a:xfrm>
              <a:off x="6657975" y="2312988"/>
              <a:ext cx="55563" cy="65088"/>
            </a:xfrm>
            <a:custGeom>
              <a:rect b="b" l="l" r="r" t="t"/>
              <a:pathLst>
                <a:path extrusionOk="0" h="51" w="43">
                  <a:moveTo>
                    <a:pt x="43" y="20"/>
                  </a:moveTo>
                  <a:cubicBezTo>
                    <a:pt x="43" y="50"/>
                    <a:pt x="43" y="50"/>
                    <a:pt x="43" y="50"/>
                  </a:cubicBezTo>
                  <a:cubicBezTo>
                    <a:pt x="35" y="50"/>
                    <a:pt x="35" y="50"/>
                    <a:pt x="35" y="50"/>
                  </a:cubicBezTo>
                  <a:cubicBezTo>
                    <a:pt x="35" y="44"/>
                    <a:pt x="35" y="44"/>
                    <a:pt x="35" y="44"/>
                  </a:cubicBezTo>
                  <a:cubicBezTo>
                    <a:pt x="32" y="48"/>
                    <a:pt x="26" y="51"/>
                    <a:pt x="18" y="51"/>
                  </a:cubicBezTo>
                  <a:cubicBezTo>
                    <a:pt x="7" y="51"/>
                    <a:pt x="0" y="45"/>
                    <a:pt x="0" y="36"/>
                  </a:cubicBezTo>
                  <a:cubicBezTo>
                    <a:pt x="0" y="28"/>
                    <a:pt x="5" y="21"/>
                    <a:pt x="20" y="21"/>
                  </a:cubicBezTo>
                  <a:cubicBezTo>
                    <a:pt x="34" y="21"/>
                    <a:pt x="34" y="21"/>
                    <a:pt x="34" y="21"/>
                  </a:cubicBezTo>
                  <a:cubicBezTo>
                    <a:pt x="34" y="20"/>
                    <a:pt x="34" y="20"/>
                    <a:pt x="34" y="20"/>
                  </a:cubicBezTo>
                  <a:cubicBezTo>
                    <a:pt x="34" y="12"/>
                    <a:pt x="30" y="8"/>
                    <a:pt x="21" y="8"/>
                  </a:cubicBezTo>
                  <a:cubicBezTo>
                    <a:pt x="15" y="8"/>
                    <a:pt x="9" y="10"/>
                    <a:pt x="5" y="13"/>
                  </a:cubicBezTo>
                  <a:cubicBezTo>
                    <a:pt x="1" y="6"/>
                    <a:pt x="1" y="6"/>
                    <a:pt x="1" y="6"/>
                  </a:cubicBezTo>
                  <a:cubicBezTo>
                    <a:pt x="6" y="2"/>
                    <a:pt x="14" y="0"/>
                    <a:pt x="22" y="0"/>
                  </a:cubicBezTo>
                  <a:cubicBezTo>
                    <a:pt x="36" y="0"/>
                    <a:pt x="43" y="6"/>
                    <a:pt x="43" y="20"/>
                  </a:cubicBezTo>
                  <a:close/>
                  <a:moveTo>
                    <a:pt x="34" y="35"/>
                  </a:moveTo>
                  <a:cubicBezTo>
                    <a:pt x="34" y="28"/>
                    <a:pt x="34" y="28"/>
                    <a:pt x="34" y="28"/>
                  </a:cubicBezTo>
                  <a:cubicBezTo>
                    <a:pt x="20" y="28"/>
                    <a:pt x="20" y="28"/>
                    <a:pt x="20" y="28"/>
                  </a:cubicBezTo>
                  <a:cubicBezTo>
                    <a:pt x="11" y="28"/>
                    <a:pt x="9" y="31"/>
                    <a:pt x="9" y="36"/>
                  </a:cubicBezTo>
                  <a:cubicBezTo>
                    <a:pt x="9" y="41"/>
                    <a:pt x="13" y="44"/>
                    <a:pt x="20" y="44"/>
                  </a:cubicBezTo>
                  <a:cubicBezTo>
                    <a:pt x="27" y="44"/>
                    <a:pt x="32" y="41"/>
                    <a:pt x="34"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0" name="Google Shape;1410;p125"/>
            <p:cNvSpPr/>
            <p:nvPr/>
          </p:nvSpPr>
          <p:spPr>
            <a:xfrm>
              <a:off x="6734175" y="2287588"/>
              <a:ext cx="11100" cy="888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1" name="Google Shape;1411;p125"/>
            <p:cNvSpPr/>
            <p:nvPr/>
          </p:nvSpPr>
          <p:spPr>
            <a:xfrm>
              <a:off x="6213475" y="2701925"/>
              <a:ext cx="73025" cy="84138"/>
            </a:xfrm>
            <a:custGeom>
              <a:rect b="b" l="l" r="r" t="t"/>
              <a:pathLst>
                <a:path extrusionOk="0" h="53" w="46">
                  <a:moveTo>
                    <a:pt x="46" y="0"/>
                  </a:moveTo>
                  <a:lnTo>
                    <a:pt x="46" y="53"/>
                  </a:lnTo>
                  <a:lnTo>
                    <a:pt x="38" y="53"/>
                  </a:lnTo>
                  <a:lnTo>
                    <a:pt x="38" y="29"/>
                  </a:lnTo>
                  <a:lnTo>
                    <a:pt x="7" y="29"/>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2" name="Google Shape;1412;p125"/>
            <p:cNvSpPr/>
            <p:nvPr/>
          </p:nvSpPr>
          <p:spPr>
            <a:xfrm>
              <a:off x="6305550" y="2720975"/>
              <a:ext cx="53975" cy="65088"/>
            </a:xfrm>
            <a:custGeom>
              <a:rect b="b" l="l" r="r" t="t"/>
              <a:pathLst>
                <a:path extrusionOk="0" h="51" w="43">
                  <a:moveTo>
                    <a:pt x="43" y="21"/>
                  </a:moveTo>
                  <a:cubicBezTo>
                    <a:pt x="43" y="51"/>
                    <a:pt x="43" y="51"/>
                    <a:pt x="43" y="51"/>
                  </a:cubicBezTo>
                  <a:cubicBezTo>
                    <a:pt x="34" y="51"/>
                    <a:pt x="34" y="51"/>
                    <a:pt x="34" y="51"/>
                  </a:cubicBezTo>
                  <a:cubicBezTo>
                    <a:pt x="34" y="44"/>
                    <a:pt x="34" y="44"/>
                    <a:pt x="34" y="44"/>
                  </a:cubicBezTo>
                  <a:cubicBezTo>
                    <a:pt x="31" y="49"/>
                    <a:pt x="26" y="51"/>
                    <a:pt x="18" y="51"/>
                  </a:cubicBezTo>
                  <a:cubicBezTo>
                    <a:pt x="7" y="51"/>
                    <a:pt x="0" y="45"/>
                    <a:pt x="0" y="37"/>
                  </a:cubicBezTo>
                  <a:cubicBezTo>
                    <a:pt x="0" y="29"/>
                    <a:pt x="5" y="22"/>
                    <a:pt x="20" y="22"/>
                  </a:cubicBezTo>
                  <a:cubicBezTo>
                    <a:pt x="34" y="22"/>
                    <a:pt x="34" y="22"/>
                    <a:pt x="34" y="22"/>
                  </a:cubicBezTo>
                  <a:cubicBezTo>
                    <a:pt x="34" y="20"/>
                    <a:pt x="34" y="20"/>
                    <a:pt x="34" y="20"/>
                  </a:cubicBezTo>
                  <a:cubicBezTo>
                    <a:pt x="34" y="13"/>
                    <a:pt x="30" y="8"/>
                    <a:pt x="21" y="8"/>
                  </a:cubicBezTo>
                  <a:cubicBezTo>
                    <a:pt x="15" y="8"/>
                    <a:pt x="9" y="10"/>
                    <a:pt x="5" y="14"/>
                  </a:cubicBezTo>
                  <a:cubicBezTo>
                    <a:pt x="1" y="7"/>
                    <a:pt x="1" y="7"/>
                    <a:pt x="1" y="7"/>
                  </a:cubicBezTo>
                  <a:cubicBezTo>
                    <a:pt x="6" y="3"/>
                    <a:pt x="14" y="0"/>
                    <a:pt x="22" y="0"/>
                  </a:cubicBezTo>
                  <a:cubicBezTo>
                    <a:pt x="35" y="0"/>
                    <a:pt x="43" y="7"/>
                    <a:pt x="43" y="21"/>
                  </a:cubicBezTo>
                  <a:close/>
                  <a:moveTo>
                    <a:pt x="34" y="36"/>
                  </a:moveTo>
                  <a:cubicBezTo>
                    <a:pt x="34" y="29"/>
                    <a:pt x="34" y="29"/>
                    <a:pt x="34" y="29"/>
                  </a:cubicBezTo>
                  <a:cubicBezTo>
                    <a:pt x="20" y="29"/>
                    <a:pt x="20" y="29"/>
                    <a:pt x="20" y="29"/>
                  </a:cubicBezTo>
                  <a:cubicBezTo>
                    <a:pt x="11" y="29"/>
                    <a:pt x="8" y="32"/>
                    <a:pt x="8" y="36"/>
                  </a:cubicBezTo>
                  <a:cubicBezTo>
                    <a:pt x="8" y="41"/>
                    <a:pt x="13" y="44"/>
                    <a:pt x="20" y="44"/>
                  </a:cubicBezTo>
                  <a:cubicBezTo>
                    <a:pt x="26" y="44"/>
                    <a:pt x="32" y="41"/>
                    <a:pt x="34"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3" name="Google Shape;1413;p125"/>
            <p:cNvSpPr/>
            <p:nvPr/>
          </p:nvSpPr>
          <p:spPr>
            <a:xfrm>
              <a:off x="6376988" y="2720975"/>
              <a:ext cx="58738" cy="65088"/>
            </a:xfrm>
            <a:custGeom>
              <a:rect b="b" l="l" r="r" t="t"/>
              <a:pathLst>
                <a:path extrusionOk="0" h="51" w="46">
                  <a:moveTo>
                    <a:pt x="0" y="26"/>
                  </a:moveTo>
                  <a:cubicBezTo>
                    <a:pt x="0" y="11"/>
                    <a:pt x="11" y="0"/>
                    <a:pt x="26" y="0"/>
                  </a:cubicBezTo>
                  <a:cubicBezTo>
                    <a:pt x="35" y="0"/>
                    <a:pt x="42" y="4"/>
                    <a:pt x="46" y="11"/>
                  </a:cubicBezTo>
                  <a:cubicBezTo>
                    <a:pt x="39" y="15"/>
                    <a:pt x="39" y="15"/>
                    <a:pt x="39" y="15"/>
                  </a:cubicBezTo>
                  <a:cubicBezTo>
                    <a:pt x="36" y="11"/>
                    <a:pt x="31" y="8"/>
                    <a:pt x="26" y="8"/>
                  </a:cubicBezTo>
                  <a:cubicBezTo>
                    <a:pt x="16" y="8"/>
                    <a:pt x="9" y="15"/>
                    <a:pt x="9" y="26"/>
                  </a:cubicBezTo>
                  <a:cubicBezTo>
                    <a:pt x="9" y="37"/>
                    <a:pt x="16" y="43"/>
                    <a:pt x="26" y="43"/>
                  </a:cubicBezTo>
                  <a:cubicBezTo>
                    <a:pt x="31" y="43"/>
                    <a:pt x="36" y="41"/>
                    <a:pt x="39" y="36"/>
                  </a:cubicBezTo>
                  <a:cubicBezTo>
                    <a:pt x="46" y="41"/>
                    <a:pt x="46" y="41"/>
                    <a:pt x="46" y="41"/>
                  </a:cubicBezTo>
                  <a:cubicBezTo>
                    <a:pt x="42" y="48"/>
                    <a:pt x="35" y="51"/>
                    <a:pt x="26" y="51"/>
                  </a:cubicBezTo>
                  <a:cubicBezTo>
                    <a:pt x="11" y="51"/>
                    <a:pt x="0" y="41"/>
                    <a:pt x="0"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4" name="Google Shape;1414;p125"/>
            <p:cNvSpPr/>
            <p:nvPr/>
          </p:nvSpPr>
          <p:spPr>
            <a:xfrm>
              <a:off x="5978525" y="1544638"/>
              <a:ext cx="60325" cy="84138"/>
            </a:xfrm>
            <a:custGeom>
              <a:rect b="b" l="l" r="r" t="t"/>
              <a:pathLst>
                <a:path extrusionOk="0" h="53" w="38">
                  <a:moveTo>
                    <a:pt x="38" y="47"/>
                  </a:moveTo>
                  <a:lnTo>
                    <a:pt x="38" y="53"/>
                  </a:lnTo>
                  <a:lnTo>
                    <a:pt x="0" y="53"/>
                  </a:lnTo>
                  <a:lnTo>
                    <a:pt x="0" y="0"/>
                  </a:lnTo>
                  <a:lnTo>
                    <a:pt x="37" y="0"/>
                  </a:lnTo>
                  <a:lnTo>
                    <a:pt x="37" y="6"/>
                  </a:lnTo>
                  <a:lnTo>
                    <a:pt x="8" y="6"/>
                  </a:lnTo>
                  <a:lnTo>
                    <a:pt x="8" y="23"/>
                  </a:lnTo>
                  <a:lnTo>
                    <a:pt x="34" y="23"/>
                  </a:lnTo>
                  <a:lnTo>
                    <a:pt x="34" y="30"/>
                  </a:lnTo>
                  <a:lnTo>
                    <a:pt x="8" y="30"/>
                  </a:lnTo>
                  <a:lnTo>
                    <a:pt x="8" y="47"/>
                  </a:lnTo>
                  <a:lnTo>
                    <a:pt x="38" y="4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5" name="Google Shape;1415;p125"/>
            <p:cNvSpPr/>
            <p:nvPr/>
          </p:nvSpPr>
          <p:spPr>
            <a:xfrm>
              <a:off x="6056313" y="1565275"/>
              <a:ext cx="61913" cy="63500"/>
            </a:xfrm>
            <a:custGeom>
              <a:rect b="b" l="l" r="r" t="t"/>
              <a:pathLst>
                <a:path extrusionOk="0" h="50" w="48">
                  <a:moveTo>
                    <a:pt x="48" y="21"/>
                  </a:moveTo>
                  <a:cubicBezTo>
                    <a:pt x="48" y="50"/>
                    <a:pt x="48" y="50"/>
                    <a:pt x="48" y="50"/>
                  </a:cubicBezTo>
                  <a:cubicBezTo>
                    <a:pt x="39" y="50"/>
                    <a:pt x="39" y="50"/>
                    <a:pt x="39" y="50"/>
                  </a:cubicBezTo>
                  <a:cubicBezTo>
                    <a:pt x="39" y="23"/>
                    <a:pt x="39" y="23"/>
                    <a:pt x="39" y="23"/>
                  </a:cubicBezTo>
                  <a:cubicBezTo>
                    <a:pt x="39" y="13"/>
                    <a:pt x="34" y="8"/>
                    <a:pt x="25" y="8"/>
                  </a:cubicBezTo>
                  <a:cubicBezTo>
                    <a:pt x="16"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8"/>
                    <a:pt x="9" y="8"/>
                    <a:pt x="9" y="8"/>
                  </a:cubicBezTo>
                  <a:cubicBezTo>
                    <a:pt x="13" y="3"/>
                    <a:pt x="19" y="0"/>
                    <a:pt x="27" y="0"/>
                  </a:cubicBezTo>
                  <a:cubicBezTo>
                    <a:pt x="39" y="0"/>
                    <a:pt x="48" y="7"/>
                    <a:pt x="48"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6" name="Google Shape;1416;p125"/>
            <p:cNvSpPr/>
            <p:nvPr/>
          </p:nvSpPr>
          <p:spPr>
            <a:xfrm>
              <a:off x="6130925" y="1539875"/>
              <a:ext cx="44450" cy="88900"/>
            </a:xfrm>
            <a:custGeom>
              <a:rect b="b" l="l" r="r" t="t"/>
              <a:pathLst>
                <a:path extrusionOk="0" h="70" w="35">
                  <a:moveTo>
                    <a:pt x="17" y="16"/>
                  </a:moveTo>
                  <a:cubicBezTo>
                    <a:pt x="17" y="20"/>
                    <a:pt x="17" y="20"/>
                    <a:pt x="17" y="20"/>
                  </a:cubicBezTo>
                  <a:cubicBezTo>
                    <a:pt x="31" y="20"/>
                    <a:pt x="31" y="20"/>
                    <a:pt x="31" y="20"/>
                  </a:cubicBezTo>
                  <a:cubicBezTo>
                    <a:pt x="31" y="28"/>
                    <a:pt x="31" y="28"/>
                    <a:pt x="31" y="28"/>
                  </a:cubicBezTo>
                  <a:cubicBezTo>
                    <a:pt x="17" y="28"/>
                    <a:pt x="17" y="28"/>
                    <a:pt x="17" y="28"/>
                  </a:cubicBezTo>
                  <a:cubicBezTo>
                    <a:pt x="17" y="70"/>
                    <a:pt x="17" y="70"/>
                    <a:pt x="17" y="70"/>
                  </a:cubicBezTo>
                  <a:cubicBezTo>
                    <a:pt x="8" y="70"/>
                    <a:pt x="8" y="70"/>
                    <a:pt x="8" y="70"/>
                  </a:cubicBezTo>
                  <a:cubicBezTo>
                    <a:pt x="8" y="28"/>
                    <a:pt x="8" y="28"/>
                    <a:pt x="8" y="28"/>
                  </a:cubicBezTo>
                  <a:cubicBezTo>
                    <a:pt x="0" y="28"/>
                    <a:pt x="0" y="28"/>
                    <a:pt x="0" y="28"/>
                  </a:cubicBezTo>
                  <a:cubicBezTo>
                    <a:pt x="0" y="20"/>
                    <a:pt x="0" y="20"/>
                    <a:pt x="0" y="20"/>
                  </a:cubicBezTo>
                  <a:cubicBezTo>
                    <a:pt x="8" y="20"/>
                    <a:pt x="8" y="20"/>
                    <a:pt x="8" y="20"/>
                  </a:cubicBezTo>
                  <a:cubicBezTo>
                    <a:pt x="8" y="16"/>
                    <a:pt x="8" y="16"/>
                    <a:pt x="8" y="16"/>
                  </a:cubicBezTo>
                  <a:cubicBezTo>
                    <a:pt x="8" y="6"/>
                    <a:pt x="14" y="0"/>
                    <a:pt x="25" y="0"/>
                  </a:cubicBezTo>
                  <a:cubicBezTo>
                    <a:pt x="28" y="0"/>
                    <a:pt x="32" y="1"/>
                    <a:pt x="35" y="3"/>
                  </a:cubicBezTo>
                  <a:cubicBezTo>
                    <a:pt x="32" y="9"/>
                    <a:pt x="32" y="9"/>
                    <a:pt x="32" y="9"/>
                  </a:cubicBezTo>
                  <a:cubicBezTo>
                    <a:pt x="30" y="8"/>
                    <a:pt x="28" y="7"/>
                    <a:pt x="25" y="7"/>
                  </a:cubicBezTo>
                  <a:cubicBezTo>
                    <a:pt x="20" y="7"/>
                    <a:pt x="17" y="10"/>
                    <a:pt x="17"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7" name="Google Shape;1417;p125"/>
            <p:cNvSpPr/>
            <p:nvPr/>
          </p:nvSpPr>
          <p:spPr>
            <a:xfrm>
              <a:off x="5805488" y="2216150"/>
              <a:ext cx="71438" cy="84138"/>
            </a:xfrm>
            <a:custGeom>
              <a:rect b="b" l="l" r="r" t="t"/>
              <a:pathLst>
                <a:path extrusionOk="0" h="53" w="45">
                  <a:moveTo>
                    <a:pt x="45" y="0"/>
                  </a:moveTo>
                  <a:lnTo>
                    <a:pt x="45" y="53"/>
                  </a:lnTo>
                  <a:lnTo>
                    <a:pt x="38" y="53"/>
                  </a:lnTo>
                  <a:lnTo>
                    <a:pt x="38" y="30"/>
                  </a:lnTo>
                  <a:lnTo>
                    <a:pt x="8" y="30"/>
                  </a:lnTo>
                  <a:lnTo>
                    <a:pt x="8" y="53"/>
                  </a:lnTo>
                  <a:lnTo>
                    <a:pt x="0" y="53"/>
                  </a:lnTo>
                  <a:lnTo>
                    <a:pt x="0" y="0"/>
                  </a:lnTo>
                  <a:lnTo>
                    <a:pt x="8" y="0"/>
                  </a:lnTo>
                  <a:lnTo>
                    <a:pt x="8" y="23"/>
                  </a:lnTo>
                  <a:lnTo>
                    <a:pt x="38" y="23"/>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8" name="Google Shape;1418;p125"/>
            <p:cNvSpPr/>
            <p:nvPr/>
          </p:nvSpPr>
          <p:spPr>
            <a:xfrm>
              <a:off x="5894388" y="2236788"/>
              <a:ext cx="68263" cy="87313"/>
            </a:xfrm>
            <a:custGeom>
              <a:rect b="b" l="l" r="r" t="t"/>
              <a:pathLst>
                <a:path extrusionOk="0" h="69" w="53">
                  <a:moveTo>
                    <a:pt x="53" y="0"/>
                  </a:moveTo>
                  <a:cubicBezTo>
                    <a:pt x="53" y="43"/>
                    <a:pt x="53" y="43"/>
                    <a:pt x="53" y="43"/>
                  </a:cubicBezTo>
                  <a:cubicBezTo>
                    <a:pt x="53" y="61"/>
                    <a:pt x="44" y="69"/>
                    <a:pt x="27" y="69"/>
                  </a:cubicBezTo>
                  <a:cubicBezTo>
                    <a:pt x="18" y="69"/>
                    <a:pt x="8" y="67"/>
                    <a:pt x="3" y="62"/>
                  </a:cubicBezTo>
                  <a:cubicBezTo>
                    <a:pt x="7" y="55"/>
                    <a:pt x="7" y="55"/>
                    <a:pt x="7" y="55"/>
                  </a:cubicBezTo>
                  <a:cubicBezTo>
                    <a:pt x="12" y="59"/>
                    <a:pt x="19" y="61"/>
                    <a:pt x="26" y="61"/>
                  </a:cubicBezTo>
                  <a:cubicBezTo>
                    <a:pt x="38" y="61"/>
                    <a:pt x="44" y="56"/>
                    <a:pt x="44" y="44"/>
                  </a:cubicBezTo>
                  <a:cubicBezTo>
                    <a:pt x="44" y="40"/>
                    <a:pt x="44" y="40"/>
                    <a:pt x="44" y="40"/>
                  </a:cubicBezTo>
                  <a:cubicBezTo>
                    <a:pt x="39" y="46"/>
                    <a:pt x="33" y="48"/>
                    <a:pt x="26" y="48"/>
                  </a:cubicBezTo>
                  <a:cubicBezTo>
                    <a:pt x="11" y="48"/>
                    <a:pt x="0" y="38"/>
                    <a:pt x="0" y="24"/>
                  </a:cubicBezTo>
                  <a:cubicBezTo>
                    <a:pt x="0" y="9"/>
                    <a:pt x="11" y="0"/>
                    <a:pt x="26" y="0"/>
                  </a:cubicBezTo>
                  <a:cubicBezTo>
                    <a:pt x="33" y="0"/>
                    <a:pt x="40" y="2"/>
                    <a:pt x="44" y="8"/>
                  </a:cubicBezTo>
                  <a:cubicBezTo>
                    <a:pt x="44" y="0"/>
                    <a:pt x="44" y="0"/>
                    <a:pt x="44" y="0"/>
                  </a:cubicBezTo>
                  <a:lnTo>
                    <a:pt x="53" y="0"/>
                  </a:lnTo>
                  <a:close/>
                  <a:moveTo>
                    <a:pt x="44" y="24"/>
                  </a:moveTo>
                  <a:cubicBezTo>
                    <a:pt x="44" y="14"/>
                    <a:pt x="37" y="8"/>
                    <a:pt x="27" y="8"/>
                  </a:cubicBezTo>
                  <a:cubicBezTo>
                    <a:pt x="17" y="8"/>
                    <a:pt x="9" y="14"/>
                    <a:pt x="9" y="24"/>
                  </a:cubicBezTo>
                  <a:cubicBezTo>
                    <a:pt x="9" y="33"/>
                    <a:pt x="17" y="40"/>
                    <a:pt x="27" y="40"/>
                  </a:cubicBezTo>
                  <a:cubicBezTo>
                    <a:pt x="37" y="40"/>
                    <a:pt x="44" y="33"/>
                    <a:pt x="44" y="2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9" name="Google Shape;1419;p125"/>
            <p:cNvSpPr/>
            <p:nvPr/>
          </p:nvSpPr>
          <p:spPr>
            <a:xfrm>
              <a:off x="5970588" y="2236788"/>
              <a:ext cx="69850" cy="87313"/>
            </a:xfrm>
            <a:custGeom>
              <a:rect b="b" l="l" r="r" t="t"/>
              <a:pathLst>
                <a:path extrusionOk="0" h="69" w="55">
                  <a:moveTo>
                    <a:pt x="55" y="0"/>
                  </a:moveTo>
                  <a:cubicBezTo>
                    <a:pt x="31" y="55"/>
                    <a:pt x="31" y="55"/>
                    <a:pt x="31" y="55"/>
                  </a:cubicBezTo>
                  <a:cubicBezTo>
                    <a:pt x="27" y="66"/>
                    <a:pt x="21" y="69"/>
                    <a:pt x="13" y="69"/>
                  </a:cubicBezTo>
                  <a:cubicBezTo>
                    <a:pt x="8" y="69"/>
                    <a:pt x="3" y="67"/>
                    <a:pt x="0" y="64"/>
                  </a:cubicBezTo>
                  <a:cubicBezTo>
                    <a:pt x="4" y="58"/>
                    <a:pt x="4" y="58"/>
                    <a:pt x="4" y="58"/>
                  </a:cubicBezTo>
                  <a:cubicBezTo>
                    <a:pt x="7" y="60"/>
                    <a:pt x="10" y="61"/>
                    <a:pt x="13" y="61"/>
                  </a:cubicBezTo>
                  <a:cubicBezTo>
                    <a:pt x="18" y="61"/>
                    <a:pt x="20" y="59"/>
                    <a:pt x="23" y="54"/>
                  </a:cubicBezTo>
                  <a:cubicBezTo>
                    <a:pt x="24" y="50"/>
                    <a:pt x="24" y="50"/>
                    <a:pt x="24" y="50"/>
                  </a:cubicBezTo>
                  <a:cubicBezTo>
                    <a:pt x="2" y="0"/>
                    <a:pt x="2" y="0"/>
                    <a:pt x="2" y="0"/>
                  </a:cubicBezTo>
                  <a:cubicBezTo>
                    <a:pt x="12" y="0"/>
                    <a:pt x="12" y="0"/>
                    <a:pt x="12" y="0"/>
                  </a:cubicBezTo>
                  <a:cubicBezTo>
                    <a:pt x="29" y="40"/>
                    <a:pt x="29" y="40"/>
                    <a:pt x="29" y="40"/>
                  </a:cubicBezTo>
                  <a:cubicBezTo>
                    <a:pt x="46" y="0"/>
                    <a:pt x="46" y="0"/>
                    <a:pt x="46" y="0"/>
                  </a:cubicBezTo>
                  <a:lnTo>
                    <a:pt x="5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0" name="Google Shape;1420;p125"/>
            <p:cNvSpPr/>
            <p:nvPr/>
          </p:nvSpPr>
          <p:spPr>
            <a:xfrm>
              <a:off x="5049838" y="1916113"/>
              <a:ext cx="71438" cy="84138"/>
            </a:xfrm>
            <a:custGeom>
              <a:rect b="b" l="l" r="r" t="t"/>
              <a:pathLst>
                <a:path extrusionOk="0" h="66" w="57">
                  <a:moveTo>
                    <a:pt x="57" y="48"/>
                  </a:moveTo>
                  <a:cubicBezTo>
                    <a:pt x="57" y="59"/>
                    <a:pt x="48" y="66"/>
                    <a:pt x="31" y="66"/>
                  </a:cubicBezTo>
                  <a:cubicBezTo>
                    <a:pt x="0" y="66"/>
                    <a:pt x="0" y="66"/>
                    <a:pt x="0" y="66"/>
                  </a:cubicBezTo>
                  <a:cubicBezTo>
                    <a:pt x="0" y="0"/>
                    <a:pt x="0" y="0"/>
                    <a:pt x="0" y="0"/>
                  </a:cubicBezTo>
                  <a:cubicBezTo>
                    <a:pt x="29" y="0"/>
                    <a:pt x="29" y="0"/>
                    <a:pt x="29" y="0"/>
                  </a:cubicBezTo>
                  <a:cubicBezTo>
                    <a:pt x="45" y="0"/>
                    <a:pt x="53" y="6"/>
                    <a:pt x="53" y="17"/>
                  </a:cubicBezTo>
                  <a:cubicBezTo>
                    <a:pt x="53" y="24"/>
                    <a:pt x="49" y="29"/>
                    <a:pt x="44" y="32"/>
                  </a:cubicBezTo>
                  <a:cubicBezTo>
                    <a:pt x="52" y="34"/>
                    <a:pt x="57" y="39"/>
                    <a:pt x="57" y="48"/>
                  </a:cubicBezTo>
                  <a:close/>
                  <a:moveTo>
                    <a:pt x="9" y="8"/>
                  </a:moveTo>
                  <a:cubicBezTo>
                    <a:pt x="9" y="29"/>
                    <a:pt x="9" y="29"/>
                    <a:pt x="9" y="29"/>
                  </a:cubicBezTo>
                  <a:cubicBezTo>
                    <a:pt x="29" y="29"/>
                    <a:pt x="29" y="29"/>
                    <a:pt x="29" y="29"/>
                  </a:cubicBezTo>
                  <a:cubicBezTo>
                    <a:pt x="38" y="29"/>
                    <a:pt x="44" y="25"/>
                    <a:pt x="44" y="18"/>
                  </a:cubicBezTo>
                  <a:cubicBezTo>
                    <a:pt x="44" y="11"/>
                    <a:pt x="38" y="8"/>
                    <a:pt x="29" y="8"/>
                  </a:cubicBezTo>
                  <a:lnTo>
                    <a:pt x="9" y="8"/>
                  </a:lnTo>
                  <a:close/>
                  <a:moveTo>
                    <a:pt x="47" y="47"/>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1" name="Google Shape;1421;p125"/>
            <p:cNvSpPr/>
            <p:nvPr/>
          </p:nvSpPr>
          <p:spPr>
            <a:xfrm>
              <a:off x="5133975" y="1935163"/>
              <a:ext cx="55563" cy="66675"/>
            </a:xfrm>
            <a:custGeom>
              <a:rect b="b" l="l" r="r" t="t"/>
              <a:pathLst>
                <a:path extrusionOk="0" h="52" w="44">
                  <a:moveTo>
                    <a:pt x="44" y="21"/>
                  </a:moveTo>
                  <a:cubicBezTo>
                    <a:pt x="44" y="51"/>
                    <a:pt x="44" y="51"/>
                    <a:pt x="44" y="51"/>
                  </a:cubicBezTo>
                  <a:cubicBezTo>
                    <a:pt x="35" y="51"/>
                    <a:pt x="35" y="51"/>
                    <a:pt x="35" y="51"/>
                  </a:cubicBezTo>
                  <a:cubicBezTo>
                    <a:pt x="35" y="44"/>
                    <a:pt x="35" y="44"/>
                    <a:pt x="35" y="44"/>
                  </a:cubicBezTo>
                  <a:cubicBezTo>
                    <a:pt x="32" y="49"/>
                    <a:pt x="26" y="52"/>
                    <a:pt x="19" y="52"/>
                  </a:cubicBezTo>
                  <a:cubicBezTo>
                    <a:pt x="7" y="52"/>
                    <a:pt x="0" y="46"/>
                    <a:pt x="0" y="37"/>
                  </a:cubicBezTo>
                  <a:cubicBezTo>
                    <a:pt x="0" y="29"/>
                    <a:pt x="5" y="22"/>
                    <a:pt x="20" y="22"/>
                  </a:cubicBezTo>
                  <a:cubicBezTo>
                    <a:pt x="35" y="22"/>
                    <a:pt x="35" y="22"/>
                    <a:pt x="35" y="22"/>
                  </a:cubicBezTo>
                  <a:cubicBezTo>
                    <a:pt x="35" y="20"/>
                    <a:pt x="35" y="20"/>
                    <a:pt x="35" y="20"/>
                  </a:cubicBezTo>
                  <a:cubicBezTo>
                    <a:pt x="35" y="13"/>
                    <a:pt x="30" y="8"/>
                    <a:pt x="21" y="8"/>
                  </a:cubicBezTo>
                  <a:cubicBezTo>
                    <a:pt x="15" y="8"/>
                    <a:pt x="9" y="10"/>
                    <a:pt x="5" y="14"/>
                  </a:cubicBezTo>
                  <a:cubicBezTo>
                    <a:pt x="2" y="7"/>
                    <a:pt x="2" y="7"/>
                    <a:pt x="2" y="7"/>
                  </a:cubicBezTo>
                  <a:cubicBezTo>
                    <a:pt x="7" y="3"/>
                    <a:pt x="14" y="0"/>
                    <a:pt x="22" y="0"/>
                  </a:cubicBezTo>
                  <a:cubicBezTo>
                    <a:pt x="36" y="0"/>
                    <a:pt x="44" y="7"/>
                    <a:pt x="44" y="21"/>
                  </a:cubicBezTo>
                  <a:close/>
                  <a:moveTo>
                    <a:pt x="35" y="36"/>
                  </a:moveTo>
                  <a:cubicBezTo>
                    <a:pt x="35" y="29"/>
                    <a:pt x="35" y="29"/>
                    <a:pt x="35" y="29"/>
                  </a:cubicBezTo>
                  <a:cubicBezTo>
                    <a:pt x="21" y="29"/>
                    <a:pt x="21" y="29"/>
                    <a:pt x="21" y="29"/>
                  </a:cubicBezTo>
                  <a:cubicBezTo>
                    <a:pt x="12" y="29"/>
                    <a:pt x="9" y="32"/>
                    <a:pt x="9" y="36"/>
                  </a:cubicBezTo>
                  <a:cubicBezTo>
                    <a:pt x="9" y="41"/>
                    <a:pt x="13" y="45"/>
                    <a:pt x="20" y="45"/>
                  </a:cubicBezTo>
                  <a:cubicBezTo>
                    <a:pt x="27" y="45"/>
                    <a:pt x="32" y="41"/>
                    <a:pt x="35"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2" name="Google Shape;1422;p125"/>
            <p:cNvSpPr/>
            <p:nvPr/>
          </p:nvSpPr>
          <p:spPr>
            <a:xfrm>
              <a:off x="5210175" y="1935163"/>
              <a:ext cx="34925" cy="65088"/>
            </a:xfrm>
            <a:custGeom>
              <a:rect b="b" l="l" r="r" t="t"/>
              <a:pathLst>
                <a:path extrusionOk="0" h="51" w="27">
                  <a:moveTo>
                    <a:pt x="27" y="0"/>
                  </a:moveTo>
                  <a:cubicBezTo>
                    <a:pt x="27" y="9"/>
                    <a:pt x="27" y="9"/>
                    <a:pt x="27" y="9"/>
                  </a:cubicBezTo>
                  <a:cubicBezTo>
                    <a:pt x="27" y="9"/>
                    <a:pt x="26" y="9"/>
                    <a:pt x="25" y="9"/>
                  </a:cubicBezTo>
                  <a:cubicBezTo>
                    <a:pt x="16" y="9"/>
                    <a:pt x="9" y="15"/>
                    <a:pt x="9" y="26"/>
                  </a:cubicBezTo>
                  <a:cubicBezTo>
                    <a:pt x="9" y="51"/>
                    <a:pt x="9" y="51"/>
                    <a:pt x="9" y="51"/>
                  </a:cubicBezTo>
                  <a:cubicBezTo>
                    <a:pt x="0" y="51"/>
                    <a:pt x="0" y="51"/>
                    <a:pt x="0" y="51"/>
                  </a:cubicBezTo>
                  <a:cubicBezTo>
                    <a:pt x="0" y="1"/>
                    <a:pt x="0" y="1"/>
                    <a:pt x="0" y="1"/>
                  </a:cubicBezTo>
                  <a:cubicBezTo>
                    <a:pt x="9" y="1"/>
                    <a:pt x="9" y="1"/>
                    <a:pt x="9" y="1"/>
                  </a:cubicBezTo>
                  <a:cubicBezTo>
                    <a:pt x="9" y="9"/>
                    <a:pt x="9" y="9"/>
                    <a:pt x="9" y="9"/>
                  </a:cubicBezTo>
                  <a:cubicBezTo>
                    <a:pt x="12" y="4"/>
                    <a:pt x="19"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3" name="Google Shape;1423;p125"/>
            <p:cNvSpPr/>
            <p:nvPr/>
          </p:nvSpPr>
          <p:spPr>
            <a:xfrm>
              <a:off x="3257550" y="2778125"/>
              <a:ext cx="73025" cy="84138"/>
            </a:xfrm>
            <a:custGeom>
              <a:rect b="b" l="l" r="r" t="t"/>
              <a:pathLst>
                <a:path extrusionOk="0" h="53" w="46">
                  <a:moveTo>
                    <a:pt x="46" y="0"/>
                  </a:moveTo>
                  <a:lnTo>
                    <a:pt x="46" y="53"/>
                  </a:lnTo>
                  <a:lnTo>
                    <a:pt x="38" y="53"/>
                  </a:lnTo>
                  <a:lnTo>
                    <a:pt x="38" y="28"/>
                  </a:lnTo>
                  <a:lnTo>
                    <a:pt x="8" y="28"/>
                  </a:lnTo>
                  <a:lnTo>
                    <a:pt x="8" y="53"/>
                  </a:lnTo>
                  <a:lnTo>
                    <a:pt x="0" y="53"/>
                  </a:lnTo>
                  <a:lnTo>
                    <a:pt x="0" y="0"/>
                  </a:lnTo>
                  <a:lnTo>
                    <a:pt x="8" y="0"/>
                  </a:lnTo>
                  <a:lnTo>
                    <a:pt x="8" y="22"/>
                  </a:lnTo>
                  <a:lnTo>
                    <a:pt x="38" y="22"/>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4" name="Google Shape;1424;p125"/>
            <p:cNvSpPr/>
            <p:nvPr/>
          </p:nvSpPr>
          <p:spPr>
            <a:xfrm>
              <a:off x="3351213" y="2770188"/>
              <a:ext cx="15875" cy="92075"/>
            </a:xfrm>
            <a:custGeom>
              <a:rect b="b" l="l" r="r" t="t"/>
              <a:pathLst>
                <a:path extrusionOk="0" h="72" w="12">
                  <a:moveTo>
                    <a:pt x="0" y="6"/>
                  </a:moveTo>
                  <a:cubicBezTo>
                    <a:pt x="0" y="3"/>
                    <a:pt x="3" y="0"/>
                    <a:pt x="6" y="0"/>
                  </a:cubicBezTo>
                  <a:cubicBezTo>
                    <a:pt x="10" y="0"/>
                    <a:pt x="12" y="3"/>
                    <a:pt x="12" y="6"/>
                  </a:cubicBezTo>
                  <a:cubicBezTo>
                    <a:pt x="12" y="9"/>
                    <a:pt x="10" y="12"/>
                    <a:pt x="6" y="12"/>
                  </a:cubicBezTo>
                  <a:cubicBezTo>
                    <a:pt x="3" y="12"/>
                    <a:pt x="0" y="9"/>
                    <a:pt x="0" y="6"/>
                  </a:cubicBezTo>
                  <a:close/>
                  <a:moveTo>
                    <a:pt x="2" y="22"/>
                  </a:moveTo>
                  <a:cubicBezTo>
                    <a:pt x="11" y="22"/>
                    <a:pt x="11" y="22"/>
                    <a:pt x="11" y="22"/>
                  </a:cubicBezTo>
                  <a:cubicBezTo>
                    <a:pt x="11" y="72"/>
                    <a:pt x="11" y="72"/>
                    <a:pt x="11" y="72"/>
                  </a:cubicBezTo>
                  <a:cubicBezTo>
                    <a:pt x="2" y="72"/>
                    <a:pt x="2" y="72"/>
                    <a:pt x="2" y="72"/>
                  </a:cubicBezTo>
                  <a:lnTo>
                    <a:pt x="2" y="2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5" name="Google Shape;1425;p125"/>
            <p:cNvSpPr/>
            <p:nvPr/>
          </p:nvSpPr>
          <p:spPr>
            <a:xfrm>
              <a:off x="3387725" y="2771775"/>
              <a:ext cx="11100" cy="906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6" name="Google Shape;1426;p125"/>
            <p:cNvSpPr/>
            <p:nvPr/>
          </p:nvSpPr>
          <p:spPr>
            <a:xfrm>
              <a:off x="3787775" y="3709988"/>
              <a:ext cx="71438" cy="84138"/>
            </a:xfrm>
            <a:custGeom>
              <a:rect b="b" l="l" r="r" t="t"/>
              <a:pathLst>
                <a:path extrusionOk="0" h="53" w="45">
                  <a:moveTo>
                    <a:pt x="45" y="0"/>
                  </a:moveTo>
                  <a:lnTo>
                    <a:pt x="45" y="53"/>
                  </a:lnTo>
                  <a:lnTo>
                    <a:pt x="38" y="53"/>
                  </a:lnTo>
                  <a:lnTo>
                    <a:pt x="38" y="30"/>
                  </a:lnTo>
                  <a:lnTo>
                    <a:pt x="8" y="30"/>
                  </a:lnTo>
                  <a:lnTo>
                    <a:pt x="8" y="53"/>
                  </a:lnTo>
                  <a:lnTo>
                    <a:pt x="0" y="53"/>
                  </a:lnTo>
                  <a:lnTo>
                    <a:pt x="0" y="0"/>
                  </a:lnTo>
                  <a:lnTo>
                    <a:pt x="8" y="0"/>
                  </a:lnTo>
                  <a:lnTo>
                    <a:pt x="8" y="23"/>
                  </a:lnTo>
                  <a:lnTo>
                    <a:pt x="38" y="23"/>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7" name="Google Shape;1427;p125"/>
            <p:cNvSpPr/>
            <p:nvPr/>
          </p:nvSpPr>
          <p:spPr>
            <a:xfrm>
              <a:off x="3878263" y="3730625"/>
              <a:ext cx="65088"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3" y="25"/>
                  </a:moveTo>
                  <a:cubicBezTo>
                    <a:pt x="43" y="14"/>
                    <a:pt x="36" y="7"/>
                    <a:pt x="26" y="7"/>
                  </a:cubicBezTo>
                  <a:cubicBezTo>
                    <a:pt x="17" y="7"/>
                    <a:pt x="9" y="14"/>
                    <a:pt x="9" y="25"/>
                  </a:cubicBezTo>
                  <a:cubicBezTo>
                    <a:pt x="9" y="36"/>
                    <a:pt x="17" y="43"/>
                    <a:pt x="26" y="43"/>
                  </a:cubicBezTo>
                  <a:cubicBezTo>
                    <a:pt x="36" y="43"/>
                    <a:pt x="43" y="36"/>
                    <a:pt x="43"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8" name="Google Shape;1428;p125"/>
            <p:cNvSpPr/>
            <p:nvPr/>
          </p:nvSpPr>
          <p:spPr>
            <a:xfrm>
              <a:off x="3959225" y="3730625"/>
              <a:ext cx="60325" cy="65088"/>
            </a:xfrm>
            <a:custGeom>
              <a:rect b="b" l="l" r="r" t="t"/>
              <a:pathLst>
                <a:path extrusionOk="0" h="51" w="47">
                  <a:moveTo>
                    <a:pt x="47" y="0"/>
                  </a:moveTo>
                  <a:cubicBezTo>
                    <a:pt x="47" y="50"/>
                    <a:pt x="47" y="50"/>
                    <a:pt x="47" y="50"/>
                  </a:cubicBezTo>
                  <a:cubicBezTo>
                    <a:pt x="39" y="50"/>
                    <a:pt x="39" y="50"/>
                    <a:pt x="39" y="50"/>
                  </a:cubicBezTo>
                  <a:cubicBezTo>
                    <a:pt x="39" y="42"/>
                    <a:pt x="39" y="42"/>
                    <a:pt x="39" y="42"/>
                  </a:cubicBezTo>
                  <a:cubicBezTo>
                    <a:pt x="35" y="48"/>
                    <a:pt x="29" y="51"/>
                    <a:pt x="22" y="51"/>
                  </a:cubicBezTo>
                  <a:cubicBezTo>
                    <a:pt x="9" y="51"/>
                    <a:pt x="0" y="44"/>
                    <a:pt x="0" y="29"/>
                  </a:cubicBezTo>
                  <a:cubicBezTo>
                    <a:pt x="0" y="0"/>
                    <a:pt x="0" y="0"/>
                    <a:pt x="0" y="0"/>
                  </a:cubicBezTo>
                  <a:cubicBezTo>
                    <a:pt x="9" y="0"/>
                    <a:pt x="9" y="0"/>
                    <a:pt x="9" y="0"/>
                  </a:cubicBezTo>
                  <a:cubicBezTo>
                    <a:pt x="9" y="28"/>
                    <a:pt x="9" y="28"/>
                    <a:pt x="9" y="28"/>
                  </a:cubicBezTo>
                  <a:cubicBezTo>
                    <a:pt x="9" y="38"/>
                    <a:pt x="14" y="42"/>
                    <a:pt x="23" y="42"/>
                  </a:cubicBezTo>
                  <a:cubicBezTo>
                    <a:pt x="32" y="42"/>
                    <a:pt x="38" y="37"/>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9" name="Google Shape;1429;p125"/>
            <p:cNvSpPr/>
            <p:nvPr/>
          </p:nvSpPr>
          <p:spPr>
            <a:xfrm>
              <a:off x="4094163" y="3140075"/>
              <a:ext cx="61913" cy="84138"/>
            </a:xfrm>
            <a:custGeom>
              <a:rect b="b" l="l" r="r" t="t"/>
              <a:pathLst>
                <a:path extrusionOk="0" h="53" w="39">
                  <a:moveTo>
                    <a:pt x="39" y="45"/>
                  </a:moveTo>
                  <a:lnTo>
                    <a:pt x="39" y="53"/>
                  </a:lnTo>
                  <a:lnTo>
                    <a:pt x="0" y="53"/>
                  </a:lnTo>
                  <a:lnTo>
                    <a:pt x="0" y="0"/>
                  </a:lnTo>
                  <a:lnTo>
                    <a:pt x="38" y="0"/>
                  </a:lnTo>
                  <a:lnTo>
                    <a:pt x="38" y="6"/>
                  </a:lnTo>
                  <a:lnTo>
                    <a:pt x="8" y="6"/>
                  </a:lnTo>
                  <a:lnTo>
                    <a:pt x="8" y="22"/>
                  </a:lnTo>
                  <a:lnTo>
                    <a:pt x="35" y="22"/>
                  </a:lnTo>
                  <a:lnTo>
                    <a:pt x="35" y="28"/>
                  </a:lnTo>
                  <a:lnTo>
                    <a:pt x="8" y="28"/>
                  </a:lnTo>
                  <a:lnTo>
                    <a:pt x="8" y="45"/>
                  </a:lnTo>
                  <a:lnTo>
                    <a:pt x="39" y="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0" name="Google Shape;1430;p125"/>
            <p:cNvSpPr/>
            <p:nvPr/>
          </p:nvSpPr>
          <p:spPr>
            <a:xfrm>
              <a:off x="4168775" y="3159125"/>
              <a:ext cx="53975" cy="65088"/>
            </a:xfrm>
            <a:custGeom>
              <a:rect b="b" l="l" r="r" t="t"/>
              <a:pathLst>
                <a:path extrusionOk="0" h="51" w="43">
                  <a:moveTo>
                    <a:pt x="43" y="20"/>
                  </a:moveTo>
                  <a:cubicBezTo>
                    <a:pt x="43" y="51"/>
                    <a:pt x="43" y="51"/>
                    <a:pt x="43" y="51"/>
                  </a:cubicBezTo>
                  <a:cubicBezTo>
                    <a:pt x="35" y="51"/>
                    <a:pt x="35" y="51"/>
                    <a:pt x="35" y="51"/>
                  </a:cubicBezTo>
                  <a:cubicBezTo>
                    <a:pt x="35" y="44"/>
                    <a:pt x="35" y="44"/>
                    <a:pt x="35" y="44"/>
                  </a:cubicBezTo>
                  <a:cubicBezTo>
                    <a:pt x="32" y="49"/>
                    <a:pt x="26" y="51"/>
                    <a:pt x="18" y="51"/>
                  </a:cubicBezTo>
                  <a:cubicBezTo>
                    <a:pt x="7" y="51"/>
                    <a:pt x="0" y="45"/>
                    <a:pt x="0" y="36"/>
                  </a:cubicBezTo>
                  <a:cubicBezTo>
                    <a:pt x="0" y="28"/>
                    <a:pt x="5" y="22"/>
                    <a:pt x="20" y="22"/>
                  </a:cubicBezTo>
                  <a:cubicBezTo>
                    <a:pt x="34" y="22"/>
                    <a:pt x="34" y="22"/>
                    <a:pt x="34" y="22"/>
                  </a:cubicBezTo>
                  <a:cubicBezTo>
                    <a:pt x="34" y="20"/>
                    <a:pt x="34" y="20"/>
                    <a:pt x="34" y="20"/>
                  </a:cubicBezTo>
                  <a:cubicBezTo>
                    <a:pt x="34" y="12"/>
                    <a:pt x="30" y="8"/>
                    <a:pt x="21" y="8"/>
                  </a:cubicBezTo>
                  <a:cubicBezTo>
                    <a:pt x="15" y="8"/>
                    <a:pt x="9" y="10"/>
                    <a:pt x="5" y="13"/>
                  </a:cubicBezTo>
                  <a:cubicBezTo>
                    <a:pt x="1" y="7"/>
                    <a:pt x="1" y="7"/>
                    <a:pt x="1" y="7"/>
                  </a:cubicBezTo>
                  <a:cubicBezTo>
                    <a:pt x="6" y="2"/>
                    <a:pt x="14" y="0"/>
                    <a:pt x="22" y="0"/>
                  </a:cubicBezTo>
                  <a:cubicBezTo>
                    <a:pt x="35" y="0"/>
                    <a:pt x="43" y="7"/>
                    <a:pt x="43" y="20"/>
                  </a:cubicBezTo>
                  <a:close/>
                  <a:moveTo>
                    <a:pt x="34" y="35"/>
                  </a:moveTo>
                  <a:cubicBezTo>
                    <a:pt x="34" y="28"/>
                    <a:pt x="34" y="28"/>
                    <a:pt x="34" y="28"/>
                  </a:cubicBezTo>
                  <a:cubicBezTo>
                    <a:pt x="20" y="28"/>
                    <a:pt x="20" y="28"/>
                    <a:pt x="20" y="28"/>
                  </a:cubicBezTo>
                  <a:cubicBezTo>
                    <a:pt x="11" y="28"/>
                    <a:pt x="9" y="32"/>
                    <a:pt x="9" y="36"/>
                  </a:cubicBezTo>
                  <a:cubicBezTo>
                    <a:pt x="9" y="41"/>
                    <a:pt x="13" y="44"/>
                    <a:pt x="20" y="44"/>
                  </a:cubicBezTo>
                  <a:cubicBezTo>
                    <a:pt x="26" y="44"/>
                    <a:pt x="32" y="41"/>
                    <a:pt x="34"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1" name="Google Shape;1431;p125"/>
            <p:cNvSpPr/>
            <p:nvPr/>
          </p:nvSpPr>
          <p:spPr>
            <a:xfrm>
              <a:off x="4244975" y="3133725"/>
              <a:ext cx="11100" cy="906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2" name="Google Shape;1432;p125"/>
            <p:cNvSpPr/>
            <p:nvPr/>
          </p:nvSpPr>
          <p:spPr>
            <a:xfrm>
              <a:off x="3959225" y="2216150"/>
              <a:ext cx="73025" cy="84138"/>
            </a:xfrm>
            <a:custGeom>
              <a:rect b="b" l="l" r="r" t="t"/>
              <a:pathLst>
                <a:path extrusionOk="0" h="53" w="46">
                  <a:moveTo>
                    <a:pt x="46" y="0"/>
                  </a:moveTo>
                  <a:lnTo>
                    <a:pt x="46" y="53"/>
                  </a:lnTo>
                  <a:lnTo>
                    <a:pt x="38" y="53"/>
                  </a:lnTo>
                  <a:lnTo>
                    <a:pt x="38" y="30"/>
                  </a:lnTo>
                  <a:lnTo>
                    <a:pt x="7" y="30"/>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3" name="Google Shape;1433;p125"/>
            <p:cNvSpPr/>
            <p:nvPr/>
          </p:nvSpPr>
          <p:spPr>
            <a:xfrm>
              <a:off x="4049713" y="2236788"/>
              <a:ext cx="55563" cy="65088"/>
            </a:xfrm>
            <a:custGeom>
              <a:rect b="b" l="l" r="r" t="t"/>
              <a:pathLst>
                <a:path extrusionOk="0" h="51" w="44">
                  <a:moveTo>
                    <a:pt x="44" y="20"/>
                  </a:moveTo>
                  <a:cubicBezTo>
                    <a:pt x="44" y="50"/>
                    <a:pt x="44" y="50"/>
                    <a:pt x="44" y="50"/>
                  </a:cubicBezTo>
                  <a:cubicBezTo>
                    <a:pt x="35" y="50"/>
                    <a:pt x="35" y="50"/>
                    <a:pt x="35" y="50"/>
                  </a:cubicBezTo>
                  <a:cubicBezTo>
                    <a:pt x="35" y="44"/>
                    <a:pt x="35" y="44"/>
                    <a:pt x="35" y="44"/>
                  </a:cubicBezTo>
                  <a:cubicBezTo>
                    <a:pt x="32" y="48"/>
                    <a:pt x="27" y="51"/>
                    <a:pt x="19" y="51"/>
                  </a:cubicBezTo>
                  <a:cubicBezTo>
                    <a:pt x="8" y="51"/>
                    <a:pt x="0" y="45"/>
                    <a:pt x="0" y="36"/>
                  </a:cubicBezTo>
                  <a:cubicBezTo>
                    <a:pt x="0" y="28"/>
                    <a:pt x="6" y="21"/>
                    <a:pt x="21" y="21"/>
                  </a:cubicBezTo>
                  <a:cubicBezTo>
                    <a:pt x="35" y="21"/>
                    <a:pt x="35" y="21"/>
                    <a:pt x="35" y="21"/>
                  </a:cubicBezTo>
                  <a:cubicBezTo>
                    <a:pt x="35" y="20"/>
                    <a:pt x="35" y="20"/>
                    <a:pt x="35" y="20"/>
                  </a:cubicBezTo>
                  <a:cubicBezTo>
                    <a:pt x="35" y="12"/>
                    <a:pt x="31" y="7"/>
                    <a:pt x="22" y="7"/>
                  </a:cubicBezTo>
                  <a:cubicBezTo>
                    <a:pt x="16" y="7"/>
                    <a:pt x="10" y="10"/>
                    <a:pt x="6" y="13"/>
                  </a:cubicBezTo>
                  <a:cubicBezTo>
                    <a:pt x="2" y="6"/>
                    <a:pt x="2" y="6"/>
                    <a:pt x="2" y="6"/>
                  </a:cubicBezTo>
                  <a:cubicBezTo>
                    <a:pt x="7" y="2"/>
                    <a:pt x="15" y="0"/>
                    <a:pt x="23" y="0"/>
                  </a:cubicBezTo>
                  <a:cubicBezTo>
                    <a:pt x="36" y="0"/>
                    <a:pt x="44" y="6"/>
                    <a:pt x="44" y="20"/>
                  </a:cubicBezTo>
                  <a:close/>
                  <a:moveTo>
                    <a:pt x="35" y="35"/>
                  </a:moveTo>
                  <a:cubicBezTo>
                    <a:pt x="35" y="28"/>
                    <a:pt x="35" y="28"/>
                    <a:pt x="35" y="28"/>
                  </a:cubicBezTo>
                  <a:cubicBezTo>
                    <a:pt x="21" y="28"/>
                    <a:pt x="21" y="28"/>
                    <a:pt x="21" y="28"/>
                  </a:cubicBezTo>
                  <a:cubicBezTo>
                    <a:pt x="12" y="28"/>
                    <a:pt x="9" y="31"/>
                    <a:pt x="9" y="36"/>
                  </a:cubicBezTo>
                  <a:cubicBezTo>
                    <a:pt x="9" y="41"/>
                    <a:pt x="14" y="44"/>
                    <a:pt x="21" y="44"/>
                  </a:cubicBezTo>
                  <a:cubicBezTo>
                    <a:pt x="27" y="44"/>
                    <a:pt x="33"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4" name="Google Shape;1434;p125"/>
            <p:cNvSpPr/>
            <p:nvPr/>
          </p:nvSpPr>
          <p:spPr>
            <a:xfrm>
              <a:off x="4127500" y="2236788"/>
              <a:ext cx="34925" cy="63500"/>
            </a:xfrm>
            <a:custGeom>
              <a:rect b="b" l="l" r="r" t="t"/>
              <a:pathLst>
                <a:path extrusionOk="0" h="50" w="27">
                  <a:moveTo>
                    <a:pt x="27" y="0"/>
                  </a:moveTo>
                  <a:cubicBezTo>
                    <a:pt x="27" y="8"/>
                    <a:pt x="27" y="8"/>
                    <a:pt x="27" y="8"/>
                  </a:cubicBezTo>
                  <a:cubicBezTo>
                    <a:pt x="26" y="8"/>
                    <a:pt x="25" y="8"/>
                    <a:pt x="25" y="8"/>
                  </a:cubicBezTo>
                  <a:cubicBezTo>
                    <a:pt x="15"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5" name="Google Shape;1435;p125"/>
            <p:cNvSpPr/>
            <p:nvPr/>
          </p:nvSpPr>
          <p:spPr>
            <a:xfrm>
              <a:off x="4598988" y="2686050"/>
              <a:ext cx="71438" cy="84138"/>
            </a:xfrm>
            <a:custGeom>
              <a:rect b="b" l="l" r="r" t="t"/>
              <a:pathLst>
                <a:path extrusionOk="0" h="66" w="57">
                  <a:moveTo>
                    <a:pt x="57" y="48"/>
                  </a:moveTo>
                  <a:cubicBezTo>
                    <a:pt x="57" y="60"/>
                    <a:pt x="48" y="66"/>
                    <a:pt x="31" y="66"/>
                  </a:cubicBezTo>
                  <a:cubicBezTo>
                    <a:pt x="0" y="66"/>
                    <a:pt x="0" y="66"/>
                    <a:pt x="0" y="66"/>
                  </a:cubicBezTo>
                  <a:cubicBezTo>
                    <a:pt x="0" y="0"/>
                    <a:pt x="0" y="0"/>
                    <a:pt x="0" y="0"/>
                  </a:cubicBezTo>
                  <a:cubicBezTo>
                    <a:pt x="29" y="0"/>
                    <a:pt x="29" y="0"/>
                    <a:pt x="29" y="0"/>
                  </a:cubicBezTo>
                  <a:cubicBezTo>
                    <a:pt x="45" y="0"/>
                    <a:pt x="53" y="6"/>
                    <a:pt x="53" y="17"/>
                  </a:cubicBezTo>
                  <a:cubicBezTo>
                    <a:pt x="53" y="24"/>
                    <a:pt x="49" y="29"/>
                    <a:pt x="44" y="32"/>
                  </a:cubicBezTo>
                  <a:cubicBezTo>
                    <a:pt x="52" y="34"/>
                    <a:pt x="57" y="39"/>
                    <a:pt x="57" y="48"/>
                  </a:cubicBezTo>
                  <a:close/>
                  <a:moveTo>
                    <a:pt x="9" y="8"/>
                  </a:moveTo>
                  <a:cubicBezTo>
                    <a:pt x="9" y="29"/>
                    <a:pt x="9" y="29"/>
                    <a:pt x="9" y="29"/>
                  </a:cubicBezTo>
                  <a:cubicBezTo>
                    <a:pt x="28" y="29"/>
                    <a:pt x="28" y="29"/>
                    <a:pt x="28" y="29"/>
                  </a:cubicBezTo>
                  <a:cubicBezTo>
                    <a:pt x="38" y="29"/>
                    <a:pt x="44" y="25"/>
                    <a:pt x="44" y="18"/>
                  </a:cubicBezTo>
                  <a:cubicBezTo>
                    <a:pt x="44" y="11"/>
                    <a:pt x="38" y="8"/>
                    <a:pt x="28" y="8"/>
                  </a:cubicBezTo>
                  <a:lnTo>
                    <a:pt x="9" y="8"/>
                  </a:lnTo>
                  <a:close/>
                  <a:moveTo>
                    <a:pt x="47" y="48"/>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6" name="Google Shape;1436;p125"/>
            <p:cNvSpPr/>
            <p:nvPr/>
          </p:nvSpPr>
          <p:spPr>
            <a:xfrm>
              <a:off x="4687888" y="2706688"/>
              <a:ext cx="34925" cy="63500"/>
            </a:xfrm>
            <a:custGeom>
              <a:rect b="b" l="l" r="r" t="t"/>
              <a:pathLst>
                <a:path extrusionOk="0" h="50" w="27">
                  <a:moveTo>
                    <a:pt x="27" y="0"/>
                  </a:moveTo>
                  <a:cubicBezTo>
                    <a:pt x="27" y="8"/>
                    <a:pt x="27" y="8"/>
                    <a:pt x="27" y="8"/>
                  </a:cubicBezTo>
                  <a:cubicBezTo>
                    <a:pt x="26" y="8"/>
                    <a:pt x="25" y="8"/>
                    <a:pt x="25" y="8"/>
                  </a:cubicBezTo>
                  <a:cubicBezTo>
                    <a:pt x="15"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8"/>
                    <a:pt x="9" y="8"/>
                    <a:pt x="9" y="8"/>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7" name="Google Shape;1437;p125"/>
            <p:cNvSpPr/>
            <p:nvPr/>
          </p:nvSpPr>
          <p:spPr>
            <a:xfrm>
              <a:off x="4729163" y="2706688"/>
              <a:ext cx="65088" cy="65088"/>
            </a:xfrm>
            <a:custGeom>
              <a:rect b="b" l="l" r="r" t="t"/>
              <a:pathLst>
                <a:path extrusionOk="0" h="51" w="50">
                  <a:moveTo>
                    <a:pt x="49" y="28"/>
                  </a:moveTo>
                  <a:cubicBezTo>
                    <a:pt x="9" y="28"/>
                    <a:pt x="9" y="28"/>
                    <a:pt x="9" y="28"/>
                  </a:cubicBezTo>
                  <a:cubicBezTo>
                    <a:pt x="10" y="37"/>
                    <a:pt x="17" y="43"/>
                    <a:pt x="27" y="43"/>
                  </a:cubicBezTo>
                  <a:cubicBezTo>
                    <a:pt x="33" y="43"/>
                    <a:pt x="38" y="41"/>
                    <a:pt x="41" y="37"/>
                  </a:cubicBezTo>
                  <a:cubicBezTo>
                    <a:pt x="46" y="43"/>
                    <a:pt x="46" y="43"/>
                    <a:pt x="46" y="43"/>
                  </a:cubicBezTo>
                  <a:cubicBezTo>
                    <a:pt x="42" y="48"/>
                    <a:pt x="35" y="51"/>
                    <a:pt x="27" y="51"/>
                  </a:cubicBezTo>
                  <a:cubicBezTo>
                    <a:pt x="11" y="51"/>
                    <a:pt x="0" y="40"/>
                    <a:pt x="0" y="25"/>
                  </a:cubicBezTo>
                  <a:cubicBezTo>
                    <a:pt x="0" y="10"/>
                    <a:pt x="10" y="0"/>
                    <a:pt x="25" y="0"/>
                  </a:cubicBezTo>
                  <a:cubicBezTo>
                    <a:pt x="39" y="0"/>
                    <a:pt x="50" y="10"/>
                    <a:pt x="50" y="25"/>
                  </a:cubicBezTo>
                  <a:cubicBezTo>
                    <a:pt x="50" y="26"/>
                    <a:pt x="50" y="27"/>
                    <a:pt x="49" y="28"/>
                  </a:cubicBezTo>
                  <a:close/>
                  <a:moveTo>
                    <a:pt x="9" y="22"/>
                  </a:moveTo>
                  <a:cubicBezTo>
                    <a:pt x="41" y="22"/>
                    <a:pt x="41" y="22"/>
                    <a:pt x="41" y="22"/>
                  </a:cubicBezTo>
                  <a:cubicBezTo>
                    <a:pt x="40" y="13"/>
                    <a:pt x="34" y="7"/>
                    <a:pt x="25" y="7"/>
                  </a:cubicBezTo>
                  <a:cubicBezTo>
                    <a:pt x="16" y="7"/>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8" name="Google Shape;1438;p125"/>
            <p:cNvSpPr/>
            <p:nvPr/>
          </p:nvSpPr>
          <p:spPr>
            <a:xfrm>
              <a:off x="4303713" y="4073525"/>
              <a:ext cx="71438" cy="84138"/>
            </a:xfrm>
            <a:custGeom>
              <a:rect b="b" l="l" r="r" t="t"/>
              <a:pathLst>
                <a:path extrusionOk="0" h="66" w="55">
                  <a:moveTo>
                    <a:pt x="44" y="66"/>
                  </a:moveTo>
                  <a:cubicBezTo>
                    <a:pt x="30" y="45"/>
                    <a:pt x="30" y="45"/>
                    <a:pt x="30" y="45"/>
                  </a:cubicBezTo>
                  <a:cubicBezTo>
                    <a:pt x="29" y="46"/>
                    <a:pt x="27" y="46"/>
                    <a:pt x="26" y="46"/>
                  </a:cubicBezTo>
                  <a:cubicBezTo>
                    <a:pt x="10" y="46"/>
                    <a:pt x="10" y="46"/>
                    <a:pt x="10" y="46"/>
                  </a:cubicBezTo>
                  <a:cubicBezTo>
                    <a:pt x="10" y="66"/>
                    <a:pt x="10" y="66"/>
                    <a:pt x="10" y="66"/>
                  </a:cubicBezTo>
                  <a:cubicBezTo>
                    <a:pt x="0" y="66"/>
                    <a:pt x="0" y="66"/>
                    <a:pt x="0" y="66"/>
                  </a:cubicBezTo>
                  <a:cubicBezTo>
                    <a:pt x="0" y="0"/>
                    <a:pt x="0" y="0"/>
                    <a:pt x="0" y="0"/>
                  </a:cubicBezTo>
                  <a:cubicBezTo>
                    <a:pt x="26" y="0"/>
                    <a:pt x="26" y="0"/>
                    <a:pt x="26" y="0"/>
                  </a:cubicBezTo>
                  <a:cubicBezTo>
                    <a:pt x="43" y="0"/>
                    <a:pt x="54" y="8"/>
                    <a:pt x="54" y="23"/>
                  </a:cubicBezTo>
                  <a:cubicBezTo>
                    <a:pt x="54" y="33"/>
                    <a:pt x="48" y="40"/>
                    <a:pt x="39" y="44"/>
                  </a:cubicBezTo>
                  <a:cubicBezTo>
                    <a:pt x="55" y="66"/>
                    <a:pt x="55" y="66"/>
                    <a:pt x="55" y="66"/>
                  </a:cubicBezTo>
                  <a:lnTo>
                    <a:pt x="44" y="66"/>
                  </a:lnTo>
                  <a:close/>
                  <a:moveTo>
                    <a:pt x="44" y="23"/>
                  </a:moveTo>
                  <a:cubicBezTo>
                    <a:pt x="44" y="13"/>
                    <a:pt x="38" y="8"/>
                    <a:pt x="26" y="8"/>
                  </a:cubicBezTo>
                  <a:cubicBezTo>
                    <a:pt x="10" y="8"/>
                    <a:pt x="10" y="8"/>
                    <a:pt x="10" y="8"/>
                  </a:cubicBezTo>
                  <a:cubicBezTo>
                    <a:pt x="10" y="38"/>
                    <a:pt x="10" y="38"/>
                    <a:pt x="10" y="38"/>
                  </a:cubicBezTo>
                  <a:cubicBezTo>
                    <a:pt x="26" y="38"/>
                    <a:pt x="26" y="38"/>
                    <a:pt x="26" y="38"/>
                  </a:cubicBezTo>
                  <a:cubicBezTo>
                    <a:pt x="38" y="38"/>
                    <a:pt x="44" y="32"/>
                    <a:pt x="44" y="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9" name="Google Shape;1439;p125"/>
            <p:cNvSpPr/>
            <p:nvPr/>
          </p:nvSpPr>
          <p:spPr>
            <a:xfrm>
              <a:off x="4387850" y="4065588"/>
              <a:ext cx="15875" cy="92075"/>
            </a:xfrm>
            <a:custGeom>
              <a:rect b="b" l="l" r="r" t="t"/>
              <a:pathLst>
                <a:path extrusionOk="0" h="72" w="12">
                  <a:moveTo>
                    <a:pt x="0" y="6"/>
                  </a:moveTo>
                  <a:cubicBezTo>
                    <a:pt x="0" y="3"/>
                    <a:pt x="3" y="0"/>
                    <a:pt x="6" y="0"/>
                  </a:cubicBezTo>
                  <a:cubicBezTo>
                    <a:pt x="10" y="0"/>
                    <a:pt x="12" y="3"/>
                    <a:pt x="12" y="6"/>
                  </a:cubicBezTo>
                  <a:cubicBezTo>
                    <a:pt x="12" y="9"/>
                    <a:pt x="10" y="12"/>
                    <a:pt x="6" y="12"/>
                  </a:cubicBezTo>
                  <a:cubicBezTo>
                    <a:pt x="3" y="12"/>
                    <a:pt x="0" y="10"/>
                    <a:pt x="0" y="6"/>
                  </a:cubicBezTo>
                  <a:close/>
                  <a:moveTo>
                    <a:pt x="2" y="22"/>
                  </a:moveTo>
                  <a:cubicBezTo>
                    <a:pt x="11" y="22"/>
                    <a:pt x="11" y="22"/>
                    <a:pt x="11" y="22"/>
                  </a:cubicBezTo>
                  <a:cubicBezTo>
                    <a:pt x="11" y="72"/>
                    <a:pt x="11" y="72"/>
                    <a:pt x="11" y="72"/>
                  </a:cubicBezTo>
                  <a:cubicBezTo>
                    <a:pt x="2" y="72"/>
                    <a:pt x="2" y="72"/>
                    <a:pt x="2" y="72"/>
                  </a:cubicBezTo>
                  <a:lnTo>
                    <a:pt x="2" y="2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0" name="Google Shape;1440;p125"/>
            <p:cNvSpPr/>
            <p:nvPr/>
          </p:nvSpPr>
          <p:spPr>
            <a:xfrm>
              <a:off x="4418013" y="4092575"/>
              <a:ext cx="60325" cy="65088"/>
            </a:xfrm>
            <a:custGeom>
              <a:rect b="b" l="l" r="r" t="t"/>
              <a:pathLst>
                <a:path extrusionOk="0" h="51" w="47">
                  <a:moveTo>
                    <a:pt x="0" y="26"/>
                  </a:moveTo>
                  <a:cubicBezTo>
                    <a:pt x="0" y="11"/>
                    <a:pt x="11" y="0"/>
                    <a:pt x="27" y="0"/>
                  </a:cubicBezTo>
                  <a:cubicBezTo>
                    <a:pt x="36" y="0"/>
                    <a:pt x="43" y="4"/>
                    <a:pt x="47" y="11"/>
                  </a:cubicBezTo>
                  <a:cubicBezTo>
                    <a:pt x="40" y="15"/>
                    <a:pt x="40" y="15"/>
                    <a:pt x="40" y="15"/>
                  </a:cubicBezTo>
                  <a:cubicBezTo>
                    <a:pt x="37" y="10"/>
                    <a:pt x="32" y="8"/>
                    <a:pt x="27" y="8"/>
                  </a:cubicBezTo>
                  <a:cubicBezTo>
                    <a:pt x="17" y="8"/>
                    <a:pt x="9" y="15"/>
                    <a:pt x="9" y="26"/>
                  </a:cubicBezTo>
                  <a:cubicBezTo>
                    <a:pt x="9" y="37"/>
                    <a:pt x="17" y="43"/>
                    <a:pt x="27" y="43"/>
                  </a:cubicBezTo>
                  <a:cubicBezTo>
                    <a:pt x="32" y="43"/>
                    <a:pt x="37" y="41"/>
                    <a:pt x="40" y="36"/>
                  </a:cubicBezTo>
                  <a:cubicBezTo>
                    <a:pt x="47" y="41"/>
                    <a:pt x="47" y="41"/>
                    <a:pt x="47" y="41"/>
                  </a:cubicBezTo>
                  <a:cubicBezTo>
                    <a:pt x="43" y="48"/>
                    <a:pt x="36" y="51"/>
                    <a:pt x="27" y="51"/>
                  </a:cubicBezTo>
                  <a:cubicBezTo>
                    <a:pt x="11" y="51"/>
                    <a:pt x="0" y="41"/>
                    <a:pt x="0"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1" name="Google Shape;1441;p125"/>
            <p:cNvSpPr/>
            <p:nvPr/>
          </p:nvSpPr>
          <p:spPr>
            <a:xfrm>
              <a:off x="4543425" y="4694238"/>
              <a:ext cx="74613" cy="84138"/>
            </a:xfrm>
            <a:custGeom>
              <a:rect b="b" l="l" r="r" t="t"/>
              <a:pathLst>
                <a:path extrusionOk="0" h="53" w="47">
                  <a:moveTo>
                    <a:pt x="17" y="30"/>
                  </a:moveTo>
                  <a:lnTo>
                    <a:pt x="7" y="40"/>
                  </a:lnTo>
                  <a:lnTo>
                    <a:pt x="7" y="53"/>
                  </a:lnTo>
                  <a:lnTo>
                    <a:pt x="0" y="53"/>
                  </a:lnTo>
                  <a:lnTo>
                    <a:pt x="0" y="0"/>
                  </a:lnTo>
                  <a:lnTo>
                    <a:pt x="7" y="0"/>
                  </a:lnTo>
                  <a:lnTo>
                    <a:pt x="7" y="30"/>
                  </a:lnTo>
                  <a:lnTo>
                    <a:pt x="36" y="0"/>
                  </a:lnTo>
                  <a:lnTo>
                    <a:pt x="45" y="0"/>
                  </a:lnTo>
                  <a:lnTo>
                    <a:pt x="23" y="24"/>
                  </a:lnTo>
                  <a:lnTo>
                    <a:pt x="47" y="53"/>
                  </a:lnTo>
                  <a:lnTo>
                    <a:pt x="38" y="53"/>
                  </a:lnTo>
                  <a:lnTo>
                    <a:pt x="17" y="3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2" name="Google Shape;1442;p125"/>
            <p:cNvSpPr/>
            <p:nvPr/>
          </p:nvSpPr>
          <p:spPr>
            <a:xfrm>
              <a:off x="4625975" y="4687888"/>
              <a:ext cx="14288" cy="90488"/>
            </a:xfrm>
            <a:custGeom>
              <a:rect b="b" l="l" r="r" t="t"/>
              <a:pathLst>
                <a:path extrusionOk="0" h="71" w="12">
                  <a:moveTo>
                    <a:pt x="0" y="6"/>
                  </a:moveTo>
                  <a:cubicBezTo>
                    <a:pt x="0" y="2"/>
                    <a:pt x="2" y="0"/>
                    <a:pt x="6" y="0"/>
                  </a:cubicBezTo>
                  <a:cubicBezTo>
                    <a:pt x="9" y="0"/>
                    <a:pt x="12" y="2"/>
                    <a:pt x="12" y="5"/>
                  </a:cubicBezTo>
                  <a:cubicBezTo>
                    <a:pt x="12" y="9"/>
                    <a:pt x="9" y="11"/>
                    <a:pt x="6" y="11"/>
                  </a:cubicBezTo>
                  <a:cubicBezTo>
                    <a:pt x="2" y="11"/>
                    <a:pt x="0" y="9"/>
                    <a:pt x="0" y="6"/>
                  </a:cubicBezTo>
                  <a:close/>
                  <a:moveTo>
                    <a:pt x="1" y="21"/>
                  </a:moveTo>
                  <a:cubicBezTo>
                    <a:pt x="10" y="21"/>
                    <a:pt x="10" y="21"/>
                    <a:pt x="10" y="21"/>
                  </a:cubicBezTo>
                  <a:cubicBezTo>
                    <a:pt x="10" y="71"/>
                    <a:pt x="10" y="71"/>
                    <a:pt x="10" y="71"/>
                  </a:cubicBezTo>
                  <a:cubicBezTo>
                    <a:pt x="1" y="71"/>
                    <a:pt x="1" y="71"/>
                    <a:pt x="1" y="71"/>
                  </a:cubicBezTo>
                  <a:lnTo>
                    <a:pt x="1" y="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3" name="Google Shape;1443;p125"/>
            <p:cNvSpPr/>
            <p:nvPr/>
          </p:nvSpPr>
          <p:spPr>
            <a:xfrm>
              <a:off x="4660900" y="4714875"/>
              <a:ext cx="60325" cy="63500"/>
            </a:xfrm>
            <a:custGeom>
              <a:rect b="b" l="l" r="r" t="t"/>
              <a:pathLst>
                <a:path extrusionOk="0" h="50" w="47">
                  <a:moveTo>
                    <a:pt x="47" y="21"/>
                  </a:moveTo>
                  <a:cubicBezTo>
                    <a:pt x="47" y="50"/>
                    <a:pt x="47" y="50"/>
                    <a:pt x="47" y="50"/>
                  </a:cubicBezTo>
                  <a:cubicBezTo>
                    <a:pt x="38" y="50"/>
                    <a:pt x="38" y="50"/>
                    <a:pt x="38" y="50"/>
                  </a:cubicBezTo>
                  <a:cubicBezTo>
                    <a:pt x="38" y="22"/>
                    <a:pt x="38" y="22"/>
                    <a:pt x="38" y="22"/>
                  </a:cubicBezTo>
                  <a:cubicBezTo>
                    <a:pt x="38" y="12"/>
                    <a:pt x="33" y="8"/>
                    <a:pt x="25" y="8"/>
                  </a:cubicBezTo>
                  <a:cubicBezTo>
                    <a:pt x="15" y="8"/>
                    <a:pt x="9" y="13"/>
                    <a:pt x="9" y="24"/>
                  </a:cubicBezTo>
                  <a:cubicBezTo>
                    <a:pt x="9" y="50"/>
                    <a:pt x="9" y="50"/>
                    <a:pt x="9" y="50"/>
                  </a:cubicBezTo>
                  <a:cubicBezTo>
                    <a:pt x="0" y="50"/>
                    <a:pt x="0" y="50"/>
                    <a:pt x="0" y="50"/>
                  </a:cubicBezTo>
                  <a:cubicBezTo>
                    <a:pt x="0" y="0"/>
                    <a:pt x="0" y="0"/>
                    <a:pt x="0" y="0"/>
                  </a:cubicBezTo>
                  <a:cubicBezTo>
                    <a:pt x="8" y="0"/>
                    <a:pt x="8" y="0"/>
                    <a:pt x="8" y="0"/>
                  </a:cubicBezTo>
                  <a:cubicBezTo>
                    <a:pt x="8" y="8"/>
                    <a:pt x="8" y="8"/>
                    <a:pt x="8" y="8"/>
                  </a:cubicBezTo>
                  <a:cubicBezTo>
                    <a:pt x="12" y="2"/>
                    <a:pt x="19" y="0"/>
                    <a:pt x="26" y="0"/>
                  </a:cubicBezTo>
                  <a:cubicBezTo>
                    <a:pt x="39" y="0"/>
                    <a:pt x="47" y="7"/>
                    <a:pt x="47"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4" name="Google Shape;1444;p125"/>
            <p:cNvSpPr/>
            <p:nvPr/>
          </p:nvSpPr>
          <p:spPr>
            <a:xfrm>
              <a:off x="5191125" y="4570413"/>
              <a:ext cx="88900" cy="84138"/>
            </a:xfrm>
            <a:custGeom>
              <a:rect b="b" l="l" r="r" t="t"/>
              <a:pathLst>
                <a:path extrusionOk="0" h="53" w="56">
                  <a:moveTo>
                    <a:pt x="49" y="53"/>
                  </a:moveTo>
                  <a:lnTo>
                    <a:pt x="49" y="14"/>
                  </a:lnTo>
                  <a:lnTo>
                    <a:pt x="30" y="47"/>
                  </a:lnTo>
                  <a:lnTo>
                    <a:pt x="26" y="47"/>
                  </a:lnTo>
                  <a:lnTo>
                    <a:pt x="7" y="15"/>
                  </a:lnTo>
                  <a:lnTo>
                    <a:pt x="7" y="53"/>
                  </a:lnTo>
                  <a:lnTo>
                    <a:pt x="0" y="53"/>
                  </a:lnTo>
                  <a:lnTo>
                    <a:pt x="0" y="0"/>
                  </a:lnTo>
                  <a:lnTo>
                    <a:pt x="6" y="0"/>
                  </a:lnTo>
                  <a:lnTo>
                    <a:pt x="28" y="37"/>
                  </a:lnTo>
                  <a:lnTo>
                    <a:pt x="50" y="0"/>
                  </a:lnTo>
                  <a:lnTo>
                    <a:pt x="56" y="0"/>
                  </a:lnTo>
                  <a:lnTo>
                    <a:pt x="56" y="53"/>
                  </a:lnTo>
                  <a:lnTo>
                    <a:pt x="49" y="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5" name="Google Shape;1445;p125"/>
            <p:cNvSpPr/>
            <p:nvPr/>
          </p:nvSpPr>
          <p:spPr>
            <a:xfrm>
              <a:off x="5297488" y="4589463"/>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0"/>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6" name="Google Shape;1446;p125"/>
            <p:cNvSpPr/>
            <p:nvPr/>
          </p:nvSpPr>
          <p:spPr>
            <a:xfrm>
              <a:off x="5378450" y="4589463"/>
              <a:ext cx="33338" cy="65088"/>
            </a:xfrm>
            <a:custGeom>
              <a:rect b="b" l="l" r="r" t="t"/>
              <a:pathLst>
                <a:path extrusionOk="0" h="51" w="26">
                  <a:moveTo>
                    <a:pt x="26" y="0"/>
                  </a:moveTo>
                  <a:cubicBezTo>
                    <a:pt x="26" y="9"/>
                    <a:pt x="26" y="9"/>
                    <a:pt x="26" y="9"/>
                  </a:cubicBezTo>
                  <a:cubicBezTo>
                    <a:pt x="26" y="9"/>
                    <a:pt x="25" y="9"/>
                    <a:pt x="24" y="9"/>
                  </a:cubicBezTo>
                  <a:cubicBezTo>
                    <a:pt x="15" y="9"/>
                    <a:pt x="9" y="15"/>
                    <a:pt x="9" y="26"/>
                  </a:cubicBezTo>
                  <a:cubicBezTo>
                    <a:pt x="9" y="51"/>
                    <a:pt x="9" y="51"/>
                    <a:pt x="9" y="51"/>
                  </a:cubicBezTo>
                  <a:cubicBezTo>
                    <a:pt x="0" y="51"/>
                    <a:pt x="0" y="51"/>
                    <a:pt x="0" y="51"/>
                  </a:cubicBezTo>
                  <a:cubicBezTo>
                    <a:pt x="0" y="0"/>
                    <a:pt x="0" y="0"/>
                    <a:pt x="0" y="0"/>
                  </a:cubicBezTo>
                  <a:cubicBezTo>
                    <a:pt x="8" y="0"/>
                    <a:pt x="8" y="0"/>
                    <a:pt x="8" y="0"/>
                  </a:cubicBezTo>
                  <a:cubicBezTo>
                    <a:pt x="8" y="9"/>
                    <a:pt x="8" y="9"/>
                    <a:pt x="8" y="9"/>
                  </a:cubicBezTo>
                  <a:cubicBezTo>
                    <a:pt x="11" y="3"/>
                    <a:pt x="18" y="0"/>
                    <a:pt x="2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7" name="Google Shape;1447;p125"/>
            <p:cNvSpPr/>
            <p:nvPr/>
          </p:nvSpPr>
          <p:spPr>
            <a:xfrm>
              <a:off x="5172075" y="3968750"/>
              <a:ext cx="127000" cy="84138"/>
            </a:xfrm>
            <a:custGeom>
              <a:rect b="b" l="l" r="r" t="t"/>
              <a:pathLst>
                <a:path extrusionOk="0" h="53" w="80">
                  <a:moveTo>
                    <a:pt x="80" y="0"/>
                  </a:moveTo>
                  <a:lnTo>
                    <a:pt x="62" y="53"/>
                  </a:lnTo>
                  <a:lnTo>
                    <a:pt x="54" y="53"/>
                  </a:lnTo>
                  <a:lnTo>
                    <a:pt x="40" y="11"/>
                  </a:lnTo>
                  <a:lnTo>
                    <a:pt x="25" y="53"/>
                  </a:lnTo>
                  <a:lnTo>
                    <a:pt x="17" y="53"/>
                  </a:lnTo>
                  <a:lnTo>
                    <a:pt x="0" y="0"/>
                  </a:lnTo>
                  <a:lnTo>
                    <a:pt x="7" y="0"/>
                  </a:lnTo>
                  <a:lnTo>
                    <a:pt x="21" y="44"/>
                  </a:lnTo>
                  <a:lnTo>
                    <a:pt x="37" y="0"/>
                  </a:lnTo>
                  <a:lnTo>
                    <a:pt x="43" y="0"/>
                  </a:lnTo>
                  <a:lnTo>
                    <a:pt x="58" y="44"/>
                  </a:lnTo>
                  <a:lnTo>
                    <a:pt x="73"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8" name="Google Shape;1448;p125"/>
            <p:cNvSpPr/>
            <p:nvPr/>
          </p:nvSpPr>
          <p:spPr>
            <a:xfrm>
              <a:off x="5302250" y="3987800"/>
              <a:ext cx="55563" cy="65088"/>
            </a:xfrm>
            <a:custGeom>
              <a:rect b="b" l="l" r="r" t="t"/>
              <a:pathLst>
                <a:path extrusionOk="0" h="51" w="44">
                  <a:moveTo>
                    <a:pt x="44" y="21"/>
                  </a:moveTo>
                  <a:cubicBezTo>
                    <a:pt x="44" y="51"/>
                    <a:pt x="44" y="51"/>
                    <a:pt x="44" y="51"/>
                  </a:cubicBezTo>
                  <a:cubicBezTo>
                    <a:pt x="35" y="51"/>
                    <a:pt x="35" y="51"/>
                    <a:pt x="35" y="51"/>
                  </a:cubicBezTo>
                  <a:cubicBezTo>
                    <a:pt x="35" y="44"/>
                    <a:pt x="35" y="44"/>
                    <a:pt x="35" y="44"/>
                  </a:cubicBezTo>
                  <a:cubicBezTo>
                    <a:pt x="32" y="49"/>
                    <a:pt x="27" y="51"/>
                    <a:pt x="19" y="51"/>
                  </a:cubicBezTo>
                  <a:cubicBezTo>
                    <a:pt x="8" y="51"/>
                    <a:pt x="0" y="45"/>
                    <a:pt x="0" y="37"/>
                  </a:cubicBezTo>
                  <a:cubicBezTo>
                    <a:pt x="0" y="29"/>
                    <a:pt x="6" y="22"/>
                    <a:pt x="21" y="22"/>
                  </a:cubicBezTo>
                  <a:cubicBezTo>
                    <a:pt x="35" y="22"/>
                    <a:pt x="35" y="22"/>
                    <a:pt x="35" y="22"/>
                  </a:cubicBezTo>
                  <a:cubicBezTo>
                    <a:pt x="35" y="20"/>
                    <a:pt x="35" y="20"/>
                    <a:pt x="35" y="20"/>
                  </a:cubicBezTo>
                  <a:cubicBezTo>
                    <a:pt x="35" y="13"/>
                    <a:pt x="30" y="8"/>
                    <a:pt x="21" y="8"/>
                  </a:cubicBezTo>
                  <a:cubicBezTo>
                    <a:pt x="16" y="8"/>
                    <a:pt x="9" y="10"/>
                    <a:pt x="6" y="14"/>
                  </a:cubicBezTo>
                  <a:cubicBezTo>
                    <a:pt x="2" y="7"/>
                    <a:pt x="2" y="7"/>
                    <a:pt x="2" y="7"/>
                  </a:cubicBezTo>
                  <a:cubicBezTo>
                    <a:pt x="7" y="3"/>
                    <a:pt x="14" y="0"/>
                    <a:pt x="23" y="0"/>
                  </a:cubicBezTo>
                  <a:cubicBezTo>
                    <a:pt x="36" y="0"/>
                    <a:pt x="44" y="7"/>
                    <a:pt x="44" y="21"/>
                  </a:cubicBezTo>
                  <a:close/>
                  <a:moveTo>
                    <a:pt x="35" y="36"/>
                  </a:moveTo>
                  <a:cubicBezTo>
                    <a:pt x="35" y="29"/>
                    <a:pt x="35" y="29"/>
                    <a:pt x="35" y="29"/>
                  </a:cubicBezTo>
                  <a:cubicBezTo>
                    <a:pt x="21" y="29"/>
                    <a:pt x="21" y="29"/>
                    <a:pt x="21" y="29"/>
                  </a:cubicBezTo>
                  <a:cubicBezTo>
                    <a:pt x="12" y="29"/>
                    <a:pt x="9" y="32"/>
                    <a:pt x="9" y="36"/>
                  </a:cubicBezTo>
                  <a:cubicBezTo>
                    <a:pt x="9" y="41"/>
                    <a:pt x="14" y="45"/>
                    <a:pt x="20" y="45"/>
                  </a:cubicBezTo>
                  <a:cubicBezTo>
                    <a:pt x="27" y="45"/>
                    <a:pt x="33" y="41"/>
                    <a:pt x="35"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9" name="Google Shape;1449;p125"/>
            <p:cNvSpPr/>
            <p:nvPr/>
          </p:nvSpPr>
          <p:spPr>
            <a:xfrm>
              <a:off x="5380038" y="3987800"/>
              <a:ext cx="58738" cy="65088"/>
            </a:xfrm>
            <a:custGeom>
              <a:rect b="b" l="l" r="r" t="t"/>
              <a:pathLst>
                <a:path extrusionOk="0" h="51" w="47">
                  <a:moveTo>
                    <a:pt x="47" y="22"/>
                  </a:moveTo>
                  <a:cubicBezTo>
                    <a:pt x="47" y="51"/>
                    <a:pt x="47" y="51"/>
                    <a:pt x="47" y="51"/>
                  </a:cubicBezTo>
                  <a:cubicBezTo>
                    <a:pt x="38" y="51"/>
                    <a:pt x="38" y="51"/>
                    <a:pt x="38" y="51"/>
                  </a:cubicBezTo>
                  <a:cubicBezTo>
                    <a:pt x="38" y="23"/>
                    <a:pt x="38" y="23"/>
                    <a:pt x="38" y="23"/>
                  </a:cubicBezTo>
                  <a:cubicBezTo>
                    <a:pt x="38" y="13"/>
                    <a:pt x="33" y="9"/>
                    <a:pt x="25" y="9"/>
                  </a:cubicBezTo>
                  <a:cubicBezTo>
                    <a:pt x="15" y="9"/>
                    <a:pt x="9" y="14"/>
                    <a:pt x="9" y="25"/>
                  </a:cubicBezTo>
                  <a:cubicBezTo>
                    <a:pt x="9" y="51"/>
                    <a:pt x="9" y="51"/>
                    <a:pt x="9" y="51"/>
                  </a:cubicBezTo>
                  <a:cubicBezTo>
                    <a:pt x="0" y="51"/>
                    <a:pt x="0" y="51"/>
                    <a:pt x="0" y="51"/>
                  </a:cubicBezTo>
                  <a:cubicBezTo>
                    <a:pt x="0" y="1"/>
                    <a:pt x="0" y="1"/>
                    <a:pt x="0" y="1"/>
                  </a:cubicBezTo>
                  <a:cubicBezTo>
                    <a:pt x="8" y="1"/>
                    <a:pt x="8" y="1"/>
                    <a:pt x="8" y="1"/>
                  </a:cubicBezTo>
                  <a:cubicBezTo>
                    <a:pt x="8" y="8"/>
                    <a:pt x="8" y="8"/>
                    <a:pt x="8" y="8"/>
                  </a:cubicBezTo>
                  <a:cubicBezTo>
                    <a:pt x="12" y="3"/>
                    <a:pt x="19" y="0"/>
                    <a:pt x="26" y="0"/>
                  </a:cubicBezTo>
                  <a:cubicBezTo>
                    <a:pt x="39" y="0"/>
                    <a:pt x="47" y="7"/>
                    <a:pt x="47"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0" name="Google Shape;1450;p125"/>
            <p:cNvSpPr/>
            <p:nvPr/>
          </p:nvSpPr>
          <p:spPr>
            <a:xfrm>
              <a:off x="5108575" y="3702050"/>
              <a:ext cx="71438" cy="82550"/>
            </a:xfrm>
            <a:custGeom>
              <a:rect b="b" l="l" r="r" t="t"/>
              <a:pathLst>
                <a:path extrusionOk="0" h="52" w="45">
                  <a:moveTo>
                    <a:pt x="45" y="0"/>
                  </a:moveTo>
                  <a:lnTo>
                    <a:pt x="45" y="52"/>
                  </a:lnTo>
                  <a:lnTo>
                    <a:pt x="37" y="52"/>
                  </a:lnTo>
                  <a:lnTo>
                    <a:pt x="37" y="29"/>
                  </a:lnTo>
                  <a:lnTo>
                    <a:pt x="8" y="29"/>
                  </a:lnTo>
                  <a:lnTo>
                    <a:pt x="8" y="52"/>
                  </a:lnTo>
                  <a:lnTo>
                    <a:pt x="0" y="52"/>
                  </a:lnTo>
                  <a:lnTo>
                    <a:pt x="0" y="0"/>
                  </a:lnTo>
                  <a:lnTo>
                    <a:pt x="8" y="0"/>
                  </a:lnTo>
                  <a:lnTo>
                    <a:pt x="8" y="22"/>
                  </a:lnTo>
                  <a:lnTo>
                    <a:pt x="37" y="22"/>
                  </a:lnTo>
                  <a:lnTo>
                    <a:pt x="37"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1" name="Google Shape;1451;p125"/>
            <p:cNvSpPr/>
            <p:nvPr/>
          </p:nvSpPr>
          <p:spPr>
            <a:xfrm>
              <a:off x="5197475" y="3702050"/>
              <a:ext cx="73025" cy="84138"/>
            </a:xfrm>
            <a:custGeom>
              <a:rect b="b" l="l" r="r" t="t"/>
              <a:pathLst>
                <a:path extrusionOk="0" h="66" w="57">
                  <a:moveTo>
                    <a:pt x="52" y="66"/>
                  </a:moveTo>
                  <a:cubicBezTo>
                    <a:pt x="44" y="57"/>
                    <a:pt x="44" y="57"/>
                    <a:pt x="44" y="57"/>
                  </a:cubicBezTo>
                  <a:cubicBezTo>
                    <a:pt x="38" y="63"/>
                    <a:pt x="31" y="65"/>
                    <a:pt x="22" y="65"/>
                  </a:cubicBezTo>
                  <a:cubicBezTo>
                    <a:pt x="9" y="65"/>
                    <a:pt x="0" y="59"/>
                    <a:pt x="0" y="49"/>
                  </a:cubicBezTo>
                  <a:cubicBezTo>
                    <a:pt x="0" y="41"/>
                    <a:pt x="4" y="35"/>
                    <a:pt x="15" y="29"/>
                  </a:cubicBezTo>
                  <a:cubicBezTo>
                    <a:pt x="10" y="23"/>
                    <a:pt x="8" y="19"/>
                    <a:pt x="8" y="14"/>
                  </a:cubicBezTo>
                  <a:cubicBezTo>
                    <a:pt x="8" y="6"/>
                    <a:pt x="14" y="0"/>
                    <a:pt x="25" y="0"/>
                  </a:cubicBezTo>
                  <a:cubicBezTo>
                    <a:pt x="35" y="0"/>
                    <a:pt x="41" y="5"/>
                    <a:pt x="41" y="13"/>
                  </a:cubicBezTo>
                  <a:cubicBezTo>
                    <a:pt x="41" y="20"/>
                    <a:pt x="37" y="25"/>
                    <a:pt x="27" y="30"/>
                  </a:cubicBezTo>
                  <a:cubicBezTo>
                    <a:pt x="43" y="46"/>
                    <a:pt x="43" y="46"/>
                    <a:pt x="43" y="46"/>
                  </a:cubicBezTo>
                  <a:cubicBezTo>
                    <a:pt x="45" y="43"/>
                    <a:pt x="46" y="39"/>
                    <a:pt x="47" y="34"/>
                  </a:cubicBezTo>
                  <a:cubicBezTo>
                    <a:pt x="54" y="37"/>
                    <a:pt x="54" y="37"/>
                    <a:pt x="54" y="37"/>
                  </a:cubicBezTo>
                  <a:cubicBezTo>
                    <a:pt x="53" y="42"/>
                    <a:pt x="51" y="47"/>
                    <a:pt x="49" y="51"/>
                  </a:cubicBezTo>
                  <a:cubicBezTo>
                    <a:pt x="57" y="60"/>
                    <a:pt x="57" y="60"/>
                    <a:pt x="57" y="60"/>
                  </a:cubicBezTo>
                  <a:lnTo>
                    <a:pt x="52" y="66"/>
                  </a:lnTo>
                  <a:close/>
                  <a:moveTo>
                    <a:pt x="38" y="52"/>
                  </a:moveTo>
                  <a:cubicBezTo>
                    <a:pt x="20" y="34"/>
                    <a:pt x="20" y="34"/>
                    <a:pt x="20" y="34"/>
                  </a:cubicBezTo>
                  <a:cubicBezTo>
                    <a:pt x="11" y="39"/>
                    <a:pt x="8" y="43"/>
                    <a:pt x="8" y="48"/>
                  </a:cubicBezTo>
                  <a:cubicBezTo>
                    <a:pt x="8" y="54"/>
                    <a:pt x="14" y="58"/>
                    <a:pt x="23" y="58"/>
                  </a:cubicBezTo>
                  <a:cubicBezTo>
                    <a:pt x="29" y="58"/>
                    <a:pt x="34" y="56"/>
                    <a:pt x="38" y="52"/>
                  </a:cubicBezTo>
                  <a:close/>
                  <a:moveTo>
                    <a:pt x="16" y="14"/>
                  </a:moveTo>
                  <a:cubicBezTo>
                    <a:pt x="16" y="18"/>
                    <a:pt x="17" y="20"/>
                    <a:pt x="22" y="25"/>
                  </a:cubicBezTo>
                  <a:cubicBezTo>
                    <a:pt x="31" y="21"/>
                    <a:pt x="34" y="18"/>
                    <a:pt x="34" y="14"/>
                  </a:cubicBezTo>
                  <a:cubicBezTo>
                    <a:pt x="34" y="9"/>
                    <a:pt x="30" y="7"/>
                    <a:pt x="25" y="7"/>
                  </a:cubicBezTo>
                  <a:cubicBezTo>
                    <a:pt x="19" y="7"/>
                    <a:pt x="16" y="10"/>
                    <a:pt x="16" y="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2" name="Google Shape;1452;p125"/>
            <p:cNvSpPr/>
            <p:nvPr/>
          </p:nvSpPr>
          <p:spPr>
            <a:xfrm>
              <a:off x="5283200" y="3702050"/>
              <a:ext cx="57150" cy="82550"/>
            </a:xfrm>
            <a:custGeom>
              <a:rect b="b" l="l" r="r" t="t"/>
              <a:pathLst>
                <a:path extrusionOk="0" h="52" w="36">
                  <a:moveTo>
                    <a:pt x="8" y="7"/>
                  </a:moveTo>
                  <a:lnTo>
                    <a:pt x="8" y="25"/>
                  </a:lnTo>
                  <a:lnTo>
                    <a:pt x="33" y="25"/>
                  </a:lnTo>
                  <a:lnTo>
                    <a:pt x="33" y="31"/>
                  </a:lnTo>
                  <a:lnTo>
                    <a:pt x="8" y="31"/>
                  </a:lnTo>
                  <a:lnTo>
                    <a:pt x="8" y="52"/>
                  </a:lnTo>
                  <a:lnTo>
                    <a:pt x="0" y="52"/>
                  </a:lnTo>
                  <a:lnTo>
                    <a:pt x="0" y="0"/>
                  </a:lnTo>
                  <a:lnTo>
                    <a:pt x="36" y="0"/>
                  </a:lnTo>
                  <a:lnTo>
                    <a:pt x="36" y="7"/>
                  </a:lnTo>
                  <a:lnTo>
                    <a:pt x="8" y="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3" name="Google Shape;1453;p125"/>
            <p:cNvSpPr/>
            <p:nvPr/>
          </p:nvSpPr>
          <p:spPr>
            <a:xfrm>
              <a:off x="5973763" y="3178175"/>
              <a:ext cx="76200" cy="85725"/>
            </a:xfrm>
            <a:custGeom>
              <a:rect b="b" l="l" r="r" t="t"/>
              <a:pathLst>
                <a:path extrusionOk="0" h="68" w="60">
                  <a:moveTo>
                    <a:pt x="0" y="34"/>
                  </a:moveTo>
                  <a:cubicBezTo>
                    <a:pt x="0" y="15"/>
                    <a:pt x="15" y="0"/>
                    <a:pt x="35" y="0"/>
                  </a:cubicBezTo>
                  <a:cubicBezTo>
                    <a:pt x="45" y="0"/>
                    <a:pt x="54" y="4"/>
                    <a:pt x="60" y="11"/>
                  </a:cubicBezTo>
                  <a:cubicBezTo>
                    <a:pt x="54" y="17"/>
                    <a:pt x="54" y="17"/>
                    <a:pt x="54" y="17"/>
                  </a:cubicBezTo>
                  <a:cubicBezTo>
                    <a:pt x="49" y="11"/>
                    <a:pt x="42" y="9"/>
                    <a:pt x="35" y="9"/>
                  </a:cubicBezTo>
                  <a:cubicBezTo>
                    <a:pt x="20" y="9"/>
                    <a:pt x="9" y="19"/>
                    <a:pt x="9" y="34"/>
                  </a:cubicBezTo>
                  <a:cubicBezTo>
                    <a:pt x="9" y="49"/>
                    <a:pt x="20" y="59"/>
                    <a:pt x="35" y="59"/>
                  </a:cubicBezTo>
                  <a:cubicBezTo>
                    <a:pt x="42" y="59"/>
                    <a:pt x="49" y="57"/>
                    <a:pt x="54" y="52"/>
                  </a:cubicBezTo>
                  <a:cubicBezTo>
                    <a:pt x="60" y="57"/>
                    <a:pt x="60" y="57"/>
                    <a:pt x="60" y="57"/>
                  </a:cubicBezTo>
                  <a:cubicBezTo>
                    <a:pt x="54" y="64"/>
                    <a:pt x="45" y="68"/>
                    <a:pt x="35" y="68"/>
                  </a:cubicBezTo>
                  <a:cubicBezTo>
                    <a:pt x="15" y="68"/>
                    <a:pt x="0" y="54"/>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4" name="Google Shape;1454;p125"/>
            <p:cNvSpPr/>
            <p:nvPr/>
          </p:nvSpPr>
          <p:spPr>
            <a:xfrm>
              <a:off x="6064250" y="3171825"/>
              <a:ext cx="15875" cy="90488"/>
            </a:xfrm>
            <a:custGeom>
              <a:rect b="b" l="l" r="r" t="t"/>
              <a:pathLst>
                <a:path extrusionOk="0" h="71" w="12">
                  <a:moveTo>
                    <a:pt x="0" y="6"/>
                  </a:moveTo>
                  <a:cubicBezTo>
                    <a:pt x="0" y="2"/>
                    <a:pt x="2" y="0"/>
                    <a:pt x="6" y="0"/>
                  </a:cubicBezTo>
                  <a:cubicBezTo>
                    <a:pt x="9" y="0"/>
                    <a:pt x="12" y="2"/>
                    <a:pt x="12" y="5"/>
                  </a:cubicBezTo>
                  <a:cubicBezTo>
                    <a:pt x="12" y="9"/>
                    <a:pt x="9" y="11"/>
                    <a:pt x="6" y="11"/>
                  </a:cubicBezTo>
                  <a:cubicBezTo>
                    <a:pt x="2" y="11"/>
                    <a:pt x="0" y="9"/>
                    <a:pt x="0" y="6"/>
                  </a:cubicBezTo>
                  <a:close/>
                  <a:moveTo>
                    <a:pt x="1" y="21"/>
                  </a:moveTo>
                  <a:cubicBezTo>
                    <a:pt x="10" y="21"/>
                    <a:pt x="10" y="21"/>
                    <a:pt x="10" y="21"/>
                  </a:cubicBezTo>
                  <a:cubicBezTo>
                    <a:pt x="10" y="71"/>
                    <a:pt x="10" y="71"/>
                    <a:pt x="10" y="71"/>
                  </a:cubicBezTo>
                  <a:cubicBezTo>
                    <a:pt x="1" y="71"/>
                    <a:pt x="1" y="71"/>
                    <a:pt x="1" y="71"/>
                  </a:cubicBezTo>
                  <a:lnTo>
                    <a:pt x="1" y="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5" name="Google Shape;1455;p125"/>
            <p:cNvSpPr/>
            <p:nvPr/>
          </p:nvSpPr>
          <p:spPr>
            <a:xfrm>
              <a:off x="6089650" y="3184525"/>
              <a:ext cx="46038" cy="79375"/>
            </a:xfrm>
            <a:custGeom>
              <a:rect b="b" l="l" r="r" t="t"/>
              <a:pathLst>
                <a:path extrusionOk="0" h="62" w="36">
                  <a:moveTo>
                    <a:pt x="36" y="58"/>
                  </a:moveTo>
                  <a:cubicBezTo>
                    <a:pt x="33" y="61"/>
                    <a:pt x="29" y="62"/>
                    <a:pt x="25" y="62"/>
                  </a:cubicBezTo>
                  <a:cubicBezTo>
                    <a:pt x="15" y="62"/>
                    <a:pt x="9" y="56"/>
                    <a:pt x="9" y="46"/>
                  </a:cubicBezTo>
                  <a:cubicBezTo>
                    <a:pt x="9" y="19"/>
                    <a:pt x="9" y="19"/>
                    <a:pt x="9" y="19"/>
                  </a:cubicBezTo>
                  <a:cubicBezTo>
                    <a:pt x="0" y="19"/>
                    <a:pt x="0" y="19"/>
                    <a:pt x="0" y="19"/>
                  </a:cubicBezTo>
                  <a:cubicBezTo>
                    <a:pt x="0" y="11"/>
                    <a:pt x="0" y="11"/>
                    <a:pt x="0" y="11"/>
                  </a:cubicBezTo>
                  <a:cubicBezTo>
                    <a:pt x="9" y="11"/>
                    <a:pt x="9" y="11"/>
                    <a:pt x="9" y="11"/>
                  </a:cubicBezTo>
                  <a:cubicBezTo>
                    <a:pt x="9" y="0"/>
                    <a:pt x="9" y="0"/>
                    <a:pt x="9" y="0"/>
                  </a:cubicBezTo>
                  <a:cubicBezTo>
                    <a:pt x="18" y="0"/>
                    <a:pt x="18" y="0"/>
                    <a:pt x="18" y="0"/>
                  </a:cubicBezTo>
                  <a:cubicBezTo>
                    <a:pt x="18" y="11"/>
                    <a:pt x="18" y="11"/>
                    <a:pt x="18" y="11"/>
                  </a:cubicBezTo>
                  <a:cubicBezTo>
                    <a:pt x="32" y="11"/>
                    <a:pt x="32" y="11"/>
                    <a:pt x="32" y="11"/>
                  </a:cubicBezTo>
                  <a:cubicBezTo>
                    <a:pt x="32" y="19"/>
                    <a:pt x="32" y="19"/>
                    <a:pt x="32" y="19"/>
                  </a:cubicBezTo>
                  <a:cubicBezTo>
                    <a:pt x="18" y="19"/>
                    <a:pt x="18" y="19"/>
                    <a:pt x="18" y="19"/>
                  </a:cubicBezTo>
                  <a:cubicBezTo>
                    <a:pt x="18" y="46"/>
                    <a:pt x="18" y="46"/>
                    <a:pt x="18" y="46"/>
                  </a:cubicBezTo>
                  <a:cubicBezTo>
                    <a:pt x="18" y="51"/>
                    <a:pt x="21" y="54"/>
                    <a:pt x="26" y="54"/>
                  </a:cubicBezTo>
                  <a:cubicBezTo>
                    <a:pt x="28" y="54"/>
                    <a:pt x="31" y="53"/>
                    <a:pt x="33" y="52"/>
                  </a:cubicBezTo>
                  <a:lnTo>
                    <a:pt x="36"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6" name="Google Shape;1456;p125"/>
            <p:cNvSpPr/>
            <p:nvPr/>
          </p:nvSpPr>
          <p:spPr>
            <a:xfrm>
              <a:off x="7693025" y="2809875"/>
              <a:ext cx="71438" cy="84138"/>
            </a:xfrm>
            <a:custGeom>
              <a:rect b="b" l="l" r="r" t="t"/>
              <a:pathLst>
                <a:path extrusionOk="0" h="66" w="56">
                  <a:moveTo>
                    <a:pt x="56" y="48"/>
                  </a:moveTo>
                  <a:cubicBezTo>
                    <a:pt x="56" y="59"/>
                    <a:pt x="48" y="66"/>
                    <a:pt x="31" y="66"/>
                  </a:cubicBezTo>
                  <a:cubicBezTo>
                    <a:pt x="0" y="66"/>
                    <a:pt x="0" y="66"/>
                    <a:pt x="0" y="66"/>
                  </a:cubicBezTo>
                  <a:cubicBezTo>
                    <a:pt x="0" y="0"/>
                    <a:pt x="0" y="0"/>
                    <a:pt x="0" y="0"/>
                  </a:cubicBezTo>
                  <a:cubicBezTo>
                    <a:pt x="29" y="0"/>
                    <a:pt x="29" y="0"/>
                    <a:pt x="29" y="0"/>
                  </a:cubicBezTo>
                  <a:cubicBezTo>
                    <a:pt x="44" y="0"/>
                    <a:pt x="53" y="6"/>
                    <a:pt x="53" y="17"/>
                  </a:cubicBezTo>
                  <a:cubicBezTo>
                    <a:pt x="53" y="24"/>
                    <a:pt x="49" y="29"/>
                    <a:pt x="44" y="32"/>
                  </a:cubicBezTo>
                  <a:cubicBezTo>
                    <a:pt x="52" y="34"/>
                    <a:pt x="56" y="39"/>
                    <a:pt x="56" y="48"/>
                  </a:cubicBezTo>
                  <a:close/>
                  <a:moveTo>
                    <a:pt x="9" y="8"/>
                  </a:moveTo>
                  <a:cubicBezTo>
                    <a:pt x="9" y="29"/>
                    <a:pt x="9" y="29"/>
                    <a:pt x="9" y="29"/>
                  </a:cubicBezTo>
                  <a:cubicBezTo>
                    <a:pt x="28" y="29"/>
                    <a:pt x="28" y="29"/>
                    <a:pt x="28" y="29"/>
                  </a:cubicBezTo>
                  <a:cubicBezTo>
                    <a:pt x="38" y="29"/>
                    <a:pt x="44" y="25"/>
                    <a:pt x="44" y="18"/>
                  </a:cubicBezTo>
                  <a:cubicBezTo>
                    <a:pt x="44" y="11"/>
                    <a:pt x="38" y="8"/>
                    <a:pt x="28" y="8"/>
                  </a:cubicBezTo>
                  <a:lnTo>
                    <a:pt x="9" y="8"/>
                  </a:lnTo>
                  <a:close/>
                  <a:moveTo>
                    <a:pt x="47" y="47"/>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7" name="Google Shape;1457;p125"/>
            <p:cNvSpPr/>
            <p:nvPr/>
          </p:nvSpPr>
          <p:spPr>
            <a:xfrm>
              <a:off x="7775575" y="2808288"/>
              <a:ext cx="77788" cy="85725"/>
            </a:xfrm>
            <a:custGeom>
              <a:rect b="b" l="l" r="r" t="t"/>
              <a:pathLst>
                <a:path extrusionOk="0" h="68" w="60">
                  <a:moveTo>
                    <a:pt x="54" y="68"/>
                  </a:moveTo>
                  <a:cubicBezTo>
                    <a:pt x="46" y="59"/>
                    <a:pt x="46" y="59"/>
                    <a:pt x="46" y="59"/>
                  </a:cubicBezTo>
                  <a:cubicBezTo>
                    <a:pt x="40" y="65"/>
                    <a:pt x="32" y="68"/>
                    <a:pt x="24" y="68"/>
                  </a:cubicBezTo>
                  <a:cubicBezTo>
                    <a:pt x="10" y="68"/>
                    <a:pt x="0" y="61"/>
                    <a:pt x="0" y="51"/>
                  </a:cubicBezTo>
                  <a:cubicBezTo>
                    <a:pt x="0" y="42"/>
                    <a:pt x="5" y="37"/>
                    <a:pt x="16" y="30"/>
                  </a:cubicBezTo>
                  <a:cubicBezTo>
                    <a:pt x="11" y="24"/>
                    <a:pt x="9" y="20"/>
                    <a:pt x="9" y="15"/>
                  </a:cubicBezTo>
                  <a:cubicBezTo>
                    <a:pt x="9" y="6"/>
                    <a:pt x="16" y="0"/>
                    <a:pt x="26" y="0"/>
                  </a:cubicBezTo>
                  <a:cubicBezTo>
                    <a:pt x="36" y="0"/>
                    <a:pt x="43" y="6"/>
                    <a:pt x="43" y="14"/>
                  </a:cubicBezTo>
                  <a:cubicBezTo>
                    <a:pt x="43" y="21"/>
                    <a:pt x="39" y="26"/>
                    <a:pt x="29" y="31"/>
                  </a:cubicBezTo>
                  <a:cubicBezTo>
                    <a:pt x="45" y="48"/>
                    <a:pt x="45" y="48"/>
                    <a:pt x="45" y="48"/>
                  </a:cubicBezTo>
                  <a:cubicBezTo>
                    <a:pt x="47" y="44"/>
                    <a:pt x="48" y="40"/>
                    <a:pt x="49" y="36"/>
                  </a:cubicBezTo>
                  <a:cubicBezTo>
                    <a:pt x="56" y="38"/>
                    <a:pt x="56" y="38"/>
                    <a:pt x="56" y="38"/>
                  </a:cubicBezTo>
                  <a:cubicBezTo>
                    <a:pt x="55" y="44"/>
                    <a:pt x="53" y="49"/>
                    <a:pt x="51" y="53"/>
                  </a:cubicBezTo>
                  <a:cubicBezTo>
                    <a:pt x="60" y="62"/>
                    <a:pt x="60" y="62"/>
                    <a:pt x="60" y="62"/>
                  </a:cubicBezTo>
                  <a:lnTo>
                    <a:pt x="54" y="68"/>
                  </a:lnTo>
                  <a:close/>
                  <a:moveTo>
                    <a:pt x="40" y="54"/>
                  </a:moveTo>
                  <a:cubicBezTo>
                    <a:pt x="22" y="35"/>
                    <a:pt x="22" y="35"/>
                    <a:pt x="22" y="35"/>
                  </a:cubicBezTo>
                  <a:cubicBezTo>
                    <a:pt x="12" y="40"/>
                    <a:pt x="9" y="44"/>
                    <a:pt x="9" y="50"/>
                  </a:cubicBezTo>
                  <a:cubicBezTo>
                    <a:pt x="9" y="56"/>
                    <a:pt x="15" y="60"/>
                    <a:pt x="24" y="60"/>
                  </a:cubicBezTo>
                  <a:cubicBezTo>
                    <a:pt x="30" y="60"/>
                    <a:pt x="36" y="58"/>
                    <a:pt x="40" y="54"/>
                  </a:cubicBezTo>
                  <a:close/>
                  <a:moveTo>
                    <a:pt x="17" y="15"/>
                  </a:moveTo>
                  <a:cubicBezTo>
                    <a:pt x="17" y="18"/>
                    <a:pt x="18" y="21"/>
                    <a:pt x="24" y="26"/>
                  </a:cubicBezTo>
                  <a:cubicBezTo>
                    <a:pt x="32" y="21"/>
                    <a:pt x="35" y="18"/>
                    <a:pt x="35" y="14"/>
                  </a:cubicBezTo>
                  <a:cubicBezTo>
                    <a:pt x="35" y="10"/>
                    <a:pt x="32" y="7"/>
                    <a:pt x="26" y="7"/>
                  </a:cubicBezTo>
                  <a:cubicBezTo>
                    <a:pt x="20" y="7"/>
                    <a:pt x="17" y="10"/>
                    <a:pt x="17" y="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8" name="Google Shape;1458;p125"/>
            <p:cNvSpPr/>
            <p:nvPr/>
          </p:nvSpPr>
          <p:spPr>
            <a:xfrm>
              <a:off x="7866063" y="2809875"/>
              <a:ext cx="80963" cy="84138"/>
            </a:xfrm>
            <a:custGeom>
              <a:rect b="b" l="l" r="r" t="t"/>
              <a:pathLst>
                <a:path extrusionOk="0" h="66" w="63">
                  <a:moveTo>
                    <a:pt x="0" y="0"/>
                  </a:moveTo>
                  <a:cubicBezTo>
                    <a:pt x="28" y="0"/>
                    <a:pt x="28" y="0"/>
                    <a:pt x="28" y="0"/>
                  </a:cubicBezTo>
                  <a:cubicBezTo>
                    <a:pt x="49" y="0"/>
                    <a:pt x="63" y="13"/>
                    <a:pt x="63" y="33"/>
                  </a:cubicBezTo>
                  <a:cubicBezTo>
                    <a:pt x="63" y="53"/>
                    <a:pt x="49" y="66"/>
                    <a:pt x="28" y="66"/>
                  </a:cubicBezTo>
                  <a:cubicBezTo>
                    <a:pt x="0" y="66"/>
                    <a:pt x="0" y="66"/>
                    <a:pt x="0" y="66"/>
                  </a:cubicBezTo>
                  <a:lnTo>
                    <a:pt x="0" y="0"/>
                  </a:lnTo>
                  <a:close/>
                  <a:moveTo>
                    <a:pt x="27" y="58"/>
                  </a:moveTo>
                  <a:cubicBezTo>
                    <a:pt x="44" y="58"/>
                    <a:pt x="54" y="48"/>
                    <a:pt x="54" y="33"/>
                  </a:cubicBezTo>
                  <a:cubicBezTo>
                    <a:pt x="54" y="18"/>
                    <a:pt x="44" y="8"/>
                    <a:pt x="27" y="8"/>
                  </a:cubicBezTo>
                  <a:cubicBezTo>
                    <a:pt x="9" y="8"/>
                    <a:pt x="9" y="8"/>
                    <a:pt x="9" y="8"/>
                  </a:cubicBezTo>
                  <a:cubicBezTo>
                    <a:pt x="9" y="58"/>
                    <a:pt x="9" y="58"/>
                    <a:pt x="9" y="58"/>
                  </a:cubicBezTo>
                  <a:lnTo>
                    <a:pt x="27"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9" name="Google Shape;1459;p125"/>
            <p:cNvSpPr/>
            <p:nvPr/>
          </p:nvSpPr>
          <p:spPr>
            <a:xfrm>
              <a:off x="7083425" y="3625850"/>
              <a:ext cx="77788" cy="84138"/>
            </a:xfrm>
            <a:custGeom>
              <a:rect b="b" l="l" r="r" t="t"/>
              <a:pathLst>
                <a:path extrusionOk="0" h="67" w="61">
                  <a:moveTo>
                    <a:pt x="51" y="33"/>
                  </a:moveTo>
                  <a:cubicBezTo>
                    <a:pt x="60" y="33"/>
                    <a:pt x="60" y="33"/>
                    <a:pt x="60" y="33"/>
                  </a:cubicBezTo>
                  <a:cubicBezTo>
                    <a:pt x="60" y="59"/>
                    <a:pt x="60" y="59"/>
                    <a:pt x="60" y="59"/>
                  </a:cubicBezTo>
                  <a:cubicBezTo>
                    <a:pt x="54" y="65"/>
                    <a:pt x="45" y="67"/>
                    <a:pt x="35" y="67"/>
                  </a:cubicBezTo>
                  <a:cubicBezTo>
                    <a:pt x="15" y="67"/>
                    <a:pt x="0" y="53"/>
                    <a:pt x="0" y="34"/>
                  </a:cubicBezTo>
                  <a:cubicBezTo>
                    <a:pt x="0" y="14"/>
                    <a:pt x="15" y="0"/>
                    <a:pt x="36" y="0"/>
                  </a:cubicBezTo>
                  <a:cubicBezTo>
                    <a:pt x="46" y="0"/>
                    <a:pt x="55" y="3"/>
                    <a:pt x="61" y="10"/>
                  </a:cubicBezTo>
                  <a:cubicBezTo>
                    <a:pt x="55" y="16"/>
                    <a:pt x="55" y="16"/>
                    <a:pt x="55" y="16"/>
                  </a:cubicBezTo>
                  <a:cubicBezTo>
                    <a:pt x="50" y="11"/>
                    <a:pt x="43" y="8"/>
                    <a:pt x="36" y="8"/>
                  </a:cubicBezTo>
                  <a:cubicBezTo>
                    <a:pt x="21" y="8"/>
                    <a:pt x="10" y="19"/>
                    <a:pt x="10" y="34"/>
                  </a:cubicBezTo>
                  <a:cubicBezTo>
                    <a:pt x="10" y="48"/>
                    <a:pt x="21" y="59"/>
                    <a:pt x="36" y="59"/>
                  </a:cubicBezTo>
                  <a:cubicBezTo>
                    <a:pt x="41" y="59"/>
                    <a:pt x="47" y="58"/>
                    <a:pt x="51" y="55"/>
                  </a:cubicBezTo>
                  <a:lnTo>
                    <a:pt x="51" y="3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0" name="Google Shape;1460;p125"/>
            <p:cNvSpPr/>
            <p:nvPr/>
          </p:nvSpPr>
          <p:spPr>
            <a:xfrm>
              <a:off x="7181850" y="3644900"/>
              <a:ext cx="33338" cy="65088"/>
            </a:xfrm>
            <a:custGeom>
              <a:rect b="b" l="l" r="r" t="t"/>
              <a:pathLst>
                <a:path extrusionOk="0" h="51" w="27">
                  <a:moveTo>
                    <a:pt x="27" y="0"/>
                  </a:moveTo>
                  <a:cubicBezTo>
                    <a:pt x="27" y="9"/>
                    <a:pt x="27" y="9"/>
                    <a:pt x="27" y="9"/>
                  </a:cubicBezTo>
                  <a:cubicBezTo>
                    <a:pt x="26" y="9"/>
                    <a:pt x="26" y="9"/>
                    <a:pt x="25" y="9"/>
                  </a:cubicBezTo>
                  <a:cubicBezTo>
                    <a:pt x="15" y="9"/>
                    <a:pt x="9" y="15"/>
                    <a:pt x="9" y="26"/>
                  </a:cubicBezTo>
                  <a:cubicBezTo>
                    <a:pt x="9" y="51"/>
                    <a:pt x="9" y="51"/>
                    <a:pt x="9" y="51"/>
                  </a:cubicBezTo>
                  <a:cubicBezTo>
                    <a:pt x="0" y="51"/>
                    <a:pt x="0" y="51"/>
                    <a:pt x="0" y="51"/>
                  </a:cubicBezTo>
                  <a:cubicBezTo>
                    <a:pt x="0" y="1"/>
                    <a:pt x="0" y="1"/>
                    <a:pt x="0" y="1"/>
                  </a:cubicBezTo>
                  <a:cubicBezTo>
                    <a:pt x="9" y="1"/>
                    <a:pt x="9" y="1"/>
                    <a:pt x="9" y="1"/>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1" name="Google Shape;1461;p125"/>
            <p:cNvSpPr/>
            <p:nvPr/>
          </p:nvSpPr>
          <p:spPr>
            <a:xfrm>
              <a:off x="7223125" y="3644900"/>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2" name="Google Shape;1462;p125"/>
            <p:cNvSpPr/>
            <p:nvPr/>
          </p:nvSpPr>
          <p:spPr>
            <a:xfrm>
              <a:off x="6545263" y="3995738"/>
              <a:ext cx="57150" cy="84138"/>
            </a:xfrm>
            <a:custGeom>
              <a:rect b="b" l="l" r="r" t="t"/>
              <a:pathLst>
                <a:path extrusionOk="0" h="53" w="36">
                  <a:moveTo>
                    <a:pt x="0" y="0"/>
                  </a:moveTo>
                  <a:lnTo>
                    <a:pt x="7" y="0"/>
                  </a:lnTo>
                  <a:lnTo>
                    <a:pt x="7" y="47"/>
                  </a:lnTo>
                  <a:lnTo>
                    <a:pt x="36" y="47"/>
                  </a:lnTo>
                  <a:lnTo>
                    <a:pt x="36" y="53"/>
                  </a:lnTo>
                  <a:lnTo>
                    <a:pt x="0" y="5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3" name="Google Shape;1463;p125"/>
            <p:cNvSpPr/>
            <p:nvPr/>
          </p:nvSpPr>
          <p:spPr>
            <a:xfrm>
              <a:off x="6607175" y="4014788"/>
              <a:ext cx="63500" cy="65088"/>
            </a:xfrm>
            <a:custGeom>
              <a:rect b="b" l="l" r="r" t="t"/>
              <a:pathLst>
                <a:path extrusionOk="0" h="51" w="50">
                  <a:moveTo>
                    <a:pt x="50" y="29"/>
                  </a:moveTo>
                  <a:cubicBezTo>
                    <a:pt x="9" y="29"/>
                    <a:pt x="9" y="29"/>
                    <a:pt x="9" y="29"/>
                  </a:cubicBezTo>
                  <a:cubicBezTo>
                    <a:pt x="10" y="38"/>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1"/>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4" name="Google Shape;1464;p125"/>
            <p:cNvSpPr/>
            <p:nvPr/>
          </p:nvSpPr>
          <p:spPr>
            <a:xfrm>
              <a:off x="6675438" y="4016375"/>
              <a:ext cx="106363" cy="63500"/>
            </a:xfrm>
            <a:custGeom>
              <a:rect b="b" l="l" r="r" t="t"/>
              <a:pathLst>
                <a:path extrusionOk="0" h="40" w="67">
                  <a:moveTo>
                    <a:pt x="67" y="0"/>
                  </a:moveTo>
                  <a:lnTo>
                    <a:pt x="52" y="40"/>
                  </a:lnTo>
                  <a:lnTo>
                    <a:pt x="45" y="40"/>
                  </a:lnTo>
                  <a:lnTo>
                    <a:pt x="34" y="10"/>
                  </a:lnTo>
                  <a:lnTo>
                    <a:pt x="22" y="40"/>
                  </a:lnTo>
                  <a:lnTo>
                    <a:pt x="15" y="40"/>
                  </a:lnTo>
                  <a:lnTo>
                    <a:pt x="0" y="0"/>
                  </a:lnTo>
                  <a:lnTo>
                    <a:pt x="7" y="0"/>
                  </a:lnTo>
                  <a:lnTo>
                    <a:pt x="19" y="32"/>
                  </a:lnTo>
                  <a:lnTo>
                    <a:pt x="31" y="0"/>
                  </a:lnTo>
                  <a:lnTo>
                    <a:pt x="37" y="0"/>
                  </a:lnTo>
                  <a:lnTo>
                    <a:pt x="48" y="32"/>
                  </a:lnTo>
                  <a:lnTo>
                    <a:pt x="60" y="0"/>
                  </a:lnTo>
                  <a:lnTo>
                    <a:pt x="6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5" name="Google Shape;1465;p125"/>
            <p:cNvSpPr/>
            <p:nvPr/>
          </p:nvSpPr>
          <p:spPr>
            <a:xfrm>
              <a:off x="6924675" y="2998788"/>
              <a:ext cx="71438" cy="84138"/>
            </a:xfrm>
            <a:custGeom>
              <a:rect b="b" l="l" r="r" t="t"/>
              <a:pathLst>
                <a:path extrusionOk="0" h="53" w="45">
                  <a:moveTo>
                    <a:pt x="45" y="0"/>
                  </a:moveTo>
                  <a:lnTo>
                    <a:pt x="45" y="53"/>
                  </a:lnTo>
                  <a:lnTo>
                    <a:pt x="39" y="53"/>
                  </a:lnTo>
                  <a:lnTo>
                    <a:pt x="8" y="13"/>
                  </a:lnTo>
                  <a:lnTo>
                    <a:pt x="8" y="53"/>
                  </a:lnTo>
                  <a:lnTo>
                    <a:pt x="0" y="53"/>
                  </a:lnTo>
                  <a:lnTo>
                    <a:pt x="0" y="0"/>
                  </a:lnTo>
                  <a:lnTo>
                    <a:pt x="6" y="0"/>
                  </a:lnTo>
                  <a:lnTo>
                    <a:pt x="38" y="40"/>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6" name="Google Shape;1466;p125"/>
            <p:cNvSpPr/>
            <p:nvPr/>
          </p:nvSpPr>
          <p:spPr>
            <a:xfrm>
              <a:off x="7015163" y="3017838"/>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6"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7" name="Google Shape;1467;p125"/>
            <p:cNvSpPr/>
            <p:nvPr/>
          </p:nvSpPr>
          <p:spPr>
            <a:xfrm>
              <a:off x="7081838" y="3019425"/>
              <a:ext cx="107950" cy="63500"/>
            </a:xfrm>
            <a:custGeom>
              <a:rect b="b" l="l" r="r" t="t"/>
              <a:pathLst>
                <a:path extrusionOk="0" h="40" w="68">
                  <a:moveTo>
                    <a:pt x="68" y="0"/>
                  </a:moveTo>
                  <a:lnTo>
                    <a:pt x="53" y="40"/>
                  </a:lnTo>
                  <a:lnTo>
                    <a:pt x="46" y="40"/>
                  </a:lnTo>
                  <a:lnTo>
                    <a:pt x="34" y="10"/>
                  </a:lnTo>
                  <a:lnTo>
                    <a:pt x="23" y="40"/>
                  </a:lnTo>
                  <a:lnTo>
                    <a:pt x="15" y="40"/>
                  </a:lnTo>
                  <a:lnTo>
                    <a:pt x="0" y="0"/>
                  </a:lnTo>
                  <a:lnTo>
                    <a:pt x="7" y="0"/>
                  </a:lnTo>
                  <a:lnTo>
                    <a:pt x="19" y="31"/>
                  </a:lnTo>
                  <a:lnTo>
                    <a:pt x="32" y="0"/>
                  </a:lnTo>
                  <a:lnTo>
                    <a:pt x="37" y="0"/>
                  </a:lnTo>
                  <a:lnTo>
                    <a:pt x="49" y="32"/>
                  </a:lnTo>
                  <a:lnTo>
                    <a:pt x="61" y="0"/>
                  </a:lnTo>
                  <a:lnTo>
                    <a:pt x="6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8" name="Google Shape;1468;p125"/>
            <p:cNvSpPr/>
            <p:nvPr/>
          </p:nvSpPr>
          <p:spPr>
            <a:xfrm>
              <a:off x="6413500" y="3114675"/>
              <a:ext cx="68263" cy="84138"/>
            </a:xfrm>
            <a:custGeom>
              <a:rect b="b" l="l" r="r" t="t"/>
              <a:pathLst>
                <a:path extrusionOk="0" h="53" w="43">
                  <a:moveTo>
                    <a:pt x="18" y="6"/>
                  </a:moveTo>
                  <a:lnTo>
                    <a:pt x="0" y="6"/>
                  </a:lnTo>
                  <a:lnTo>
                    <a:pt x="0" y="0"/>
                  </a:lnTo>
                  <a:lnTo>
                    <a:pt x="43" y="0"/>
                  </a:lnTo>
                  <a:lnTo>
                    <a:pt x="43" y="6"/>
                  </a:lnTo>
                  <a:lnTo>
                    <a:pt x="26" y="6"/>
                  </a:lnTo>
                  <a:lnTo>
                    <a:pt x="26" y="53"/>
                  </a:lnTo>
                  <a:lnTo>
                    <a:pt x="18" y="53"/>
                  </a:lnTo>
                  <a:lnTo>
                    <a:pt x="18"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9" name="Google Shape;1469;p125"/>
            <p:cNvSpPr/>
            <p:nvPr/>
          </p:nvSpPr>
          <p:spPr>
            <a:xfrm>
              <a:off x="6496050" y="3114675"/>
              <a:ext cx="73025" cy="84138"/>
            </a:xfrm>
            <a:custGeom>
              <a:rect b="b" l="l" r="r" t="t"/>
              <a:pathLst>
                <a:path extrusionOk="0" h="53" w="46">
                  <a:moveTo>
                    <a:pt x="46" y="0"/>
                  </a:moveTo>
                  <a:lnTo>
                    <a:pt x="46" y="53"/>
                  </a:lnTo>
                  <a:lnTo>
                    <a:pt x="38" y="53"/>
                  </a:lnTo>
                  <a:lnTo>
                    <a:pt x="38" y="29"/>
                  </a:lnTo>
                  <a:lnTo>
                    <a:pt x="7" y="29"/>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0" name="Google Shape;1470;p125"/>
            <p:cNvSpPr/>
            <p:nvPr/>
          </p:nvSpPr>
          <p:spPr>
            <a:xfrm>
              <a:off x="6062663" y="3578225"/>
              <a:ext cx="65088" cy="85725"/>
            </a:xfrm>
            <a:custGeom>
              <a:rect b="b" l="l" r="r" t="t"/>
              <a:pathLst>
                <a:path extrusionOk="0" h="67" w="51">
                  <a:moveTo>
                    <a:pt x="0" y="59"/>
                  </a:moveTo>
                  <a:cubicBezTo>
                    <a:pt x="3" y="52"/>
                    <a:pt x="3" y="52"/>
                    <a:pt x="3" y="52"/>
                  </a:cubicBezTo>
                  <a:cubicBezTo>
                    <a:pt x="8" y="56"/>
                    <a:pt x="17" y="59"/>
                    <a:pt x="25" y="59"/>
                  </a:cubicBezTo>
                  <a:cubicBezTo>
                    <a:pt x="36" y="59"/>
                    <a:pt x="41" y="55"/>
                    <a:pt x="41" y="49"/>
                  </a:cubicBezTo>
                  <a:cubicBezTo>
                    <a:pt x="41" y="33"/>
                    <a:pt x="1" y="43"/>
                    <a:pt x="1" y="19"/>
                  </a:cubicBezTo>
                  <a:cubicBezTo>
                    <a:pt x="1" y="8"/>
                    <a:pt x="9" y="0"/>
                    <a:pt x="27" y="0"/>
                  </a:cubicBezTo>
                  <a:cubicBezTo>
                    <a:pt x="34" y="0"/>
                    <a:pt x="42" y="2"/>
                    <a:pt x="48" y="6"/>
                  </a:cubicBezTo>
                  <a:cubicBezTo>
                    <a:pt x="45" y="13"/>
                    <a:pt x="45" y="13"/>
                    <a:pt x="45" y="13"/>
                  </a:cubicBezTo>
                  <a:cubicBezTo>
                    <a:pt x="39" y="9"/>
                    <a:pt x="32" y="8"/>
                    <a:pt x="27" y="8"/>
                  </a:cubicBezTo>
                  <a:cubicBezTo>
                    <a:pt x="15" y="8"/>
                    <a:pt x="11" y="12"/>
                    <a:pt x="11" y="18"/>
                  </a:cubicBezTo>
                  <a:cubicBezTo>
                    <a:pt x="11" y="34"/>
                    <a:pt x="51" y="24"/>
                    <a:pt x="51" y="48"/>
                  </a:cubicBezTo>
                  <a:cubicBezTo>
                    <a:pt x="51" y="59"/>
                    <a:pt x="42" y="67"/>
                    <a:pt x="25" y="67"/>
                  </a:cubicBezTo>
                  <a:cubicBezTo>
                    <a:pt x="15" y="67"/>
                    <a:pt x="5" y="64"/>
                    <a:pt x="0" y="5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1" name="Google Shape;1471;p125"/>
            <p:cNvSpPr/>
            <p:nvPr/>
          </p:nvSpPr>
          <p:spPr>
            <a:xfrm>
              <a:off x="6137275" y="3598863"/>
              <a:ext cx="66675" cy="65088"/>
            </a:xfrm>
            <a:custGeom>
              <a:rect b="b" l="l" r="r" t="t"/>
              <a:pathLst>
                <a:path extrusionOk="0" h="51" w="52">
                  <a:moveTo>
                    <a:pt x="0" y="26"/>
                  </a:moveTo>
                  <a:cubicBezTo>
                    <a:pt x="0" y="11"/>
                    <a:pt x="12" y="0"/>
                    <a:pt x="27" y="0"/>
                  </a:cubicBezTo>
                  <a:cubicBezTo>
                    <a:pt x="42" y="0"/>
                    <a:pt x="52" y="11"/>
                    <a:pt x="52" y="26"/>
                  </a:cubicBezTo>
                  <a:cubicBezTo>
                    <a:pt x="52" y="40"/>
                    <a:pt x="42" y="51"/>
                    <a:pt x="27" y="51"/>
                  </a:cubicBezTo>
                  <a:cubicBezTo>
                    <a:pt x="12" y="51"/>
                    <a:pt x="0" y="40"/>
                    <a:pt x="0" y="26"/>
                  </a:cubicBezTo>
                  <a:close/>
                  <a:moveTo>
                    <a:pt x="43" y="26"/>
                  </a:moveTo>
                  <a:cubicBezTo>
                    <a:pt x="43" y="15"/>
                    <a:pt x="36" y="8"/>
                    <a:pt x="27" y="8"/>
                  </a:cubicBezTo>
                  <a:cubicBezTo>
                    <a:pt x="17" y="8"/>
                    <a:pt x="10" y="15"/>
                    <a:pt x="10" y="26"/>
                  </a:cubicBezTo>
                  <a:cubicBezTo>
                    <a:pt x="10" y="36"/>
                    <a:pt x="17" y="43"/>
                    <a:pt x="27" y="43"/>
                  </a:cubicBezTo>
                  <a:cubicBezTo>
                    <a:pt x="36" y="43"/>
                    <a:pt x="43" y="36"/>
                    <a:pt x="43"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2" name="Google Shape;1472;p125"/>
            <p:cNvSpPr/>
            <p:nvPr/>
          </p:nvSpPr>
          <p:spPr>
            <a:xfrm>
              <a:off x="6219825" y="3598863"/>
              <a:ext cx="60325" cy="65088"/>
            </a:xfrm>
            <a:custGeom>
              <a:rect b="b" l="l" r="r" t="t"/>
              <a:pathLst>
                <a:path extrusionOk="0" h="51" w="47">
                  <a:moveTo>
                    <a:pt x="47" y="0"/>
                  </a:moveTo>
                  <a:cubicBezTo>
                    <a:pt x="47" y="51"/>
                    <a:pt x="47" y="51"/>
                    <a:pt x="47" y="51"/>
                  </a:cubicBezTo>
                  <a:cubicBezTo>
                    <a:pt x="38" y="51"/>
                    <a:pt x="38" y="51"/>
                    <a:pt x="38" y="51"/>
                  </a:cubicBezTo>
                  <a:cubicBezTo>
                    <a:pt x="38" y="43"/>
                    <a:pt x="38" y="43"/>
                    <a:pt x="38" y="43"/>
                  </a:cubicBezTo>
                  <a:cubicBezTo>
                    <a:pt x="34" y="48"/>
                    <a:pt x="28" y="51"/>
                    <a:pt x="21" y="51"/>
                  </a:cubicBezTo>
                  <a:cubicBezTo>
                    <a:pt x="8" y="51"/>
                    <a:pt x="0" y="44"/>
                    <a:pt x="0" y="29"/>
                  </a:cubicBezTo>
                  <a:cubicBezTo>
                    <a:pt x="0" y="0"/>
                    <a:pt x="0" y="0"/>
                    <a:pt x="0" y="0"/>
                  </a:cubicBezTo>
                  <a:cubicBezTo>
                    <a:pt x="9" y="0"/>
                    <a:pt x="9" y="0"/>
                    <a:pt x="9" y="0"/>
                  </a:cubicBezTo>
                  <a:cubicBezTo>
                    <a:pt x="9" y="28"/>
                    <a:pt x="9" y="28"/>
                    <a:pt x="9" y="28"/>
                  </a:cubicBezTo>
                  <a:cubicBezTo>
                    <a:pt x="9" y="38"/>
                    <a:pt x="14" y="43"/>
                    <a:pt x="22" y="43"/>
                  </a:cubicBezTo>
                  <a:cubicBezTo>
                    <a:pt x="32" y="43"/>
                    <a:pt x="38" y="37"/>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3" name="Google Shape;1473;p125"/>
            <p:cNvSpPr/>
            <p:nvPr/>
          </p:nvSpPr>
          <p:spPr>
            <a:xfrm>
              <a:off x="5707063" y="3863975"/>
              <a:ext cx="57150" cy="84138"/>
            </a:xfrm>
            <a:custGeom>
              <a:rect b="b" l="l" r="r" t="t"/>
              <a:pathLst>
                <a:path extrusionOk="0" h="53" w="36">
                  <a:moveTo>
                    <a:pt x="0" y="0"/>
                  </a:moveTo>
                  <a:lnTo>
                    <a:pt x="8" y="0"/>
                  </a:lnTo>
                  <a:lnTo>
                    <a:pt x="8" y="47"/>
                  </a:lnTo>
                  <a:lnTo>
                    <a:pt x="36" y="47"/>
                  </a:lnTo>
                  <a:lnTo>
                    <a:pt x="36" y="53"/>
                  </a:lnTo>
                  <a:lnTo>
                    <a:pt x="0" y="5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4" name="Google Shape;1474;p125"/>
            <p:cNvSpPr/>
            <p:nvPr/>
          </p:nvSpPr>
          <p:spPr>
            <a:xfrm>
              <a:off x="5772150" y="3884613"/>
              <a:ext cx="55563" cy="65088"/>
            </a:xfrm>
            <a:custGeom>
              <a:rect b="b" l="l" r="r" t="t"/>
              <a:pathLst>
                <a:path extrusionOk="0" h="51" w="44">
                  <a:moveTo>
                    <a:pt x="44" y="20"/>
                  </a:moveTo>
                  <a:cubicBezTo>
                    <a:pt x="44" y="50"/>
                    <a:pt x="44" y="50"/>
                    <a:pt x="44" y="50"/>
                  </a:cubicBezTo>
                  <a:cubicBezTo>
                    <a:pt x="35" y="50"/>
                    <a:pt x="35" y="50"/>
                    <a:pt x="35" y="50"/>
                  </a:cubicBezTo>
                  <a:cubicBezTo>
                    <a:pt x="35" y="44"/>
                    <a:pt x="35" y="44"/>
                    <a:pt x="35" y="44"/>
                  </a:cubicBezTo>
                  <a:cubicBezTo>
                    <a:pt x="32" y="48"/>
                    <a:pt x="27" y="51"/>
                    <a:pt x="19" y="51"/>
                  </a:cubicBezTo>
                  <a:cubicBezTo>
                    <a:pt x="7" y="51"/>
                    <a:pt x="0" y="45"/>
                    <a:pt x="0" y="36"/>
                  </a:cubicBezTo>
                  <a:cubicBezTo>
                    <a:pt x="0" y="28"/>
                    <a:pt x="5" y="21"/>
                    <a:pt x="20" y="21"/>
                  </a:cubicBezTo>
                  <a:cubicBezTo>
                    <a:pt x="35" y="21"/>
                    <a:pt x="35" y="21"/>
                    <a:pt x="35" y="21"/>
                  </a:cubicBezTo>
                  <a:cubicBezTo>
                    <a:pt x="35" y="20"/>
                    <a:pt x="35" y="20"/>
                    <a:pt x="35" y="20"/>
                  </a:cubicBezTo>
                  <a:cubicBezTo>
                    <a:pt x="35" y="12"/>
                    <a:pt x="30" y="8"/>
                    <a:pt x="21" y="8"/>
                  </a:cubicBezTo>
                  <a:cubicBezTo>
                    <a:pt x="15" y="8"/>
                    <a:pt x="9" y="10"/>
                    <a:pt x="5" y="13"/>
                  </a:cubicBezTo>
                  <a:cubicBezTo>
                    <a:pt x="2" y="6"/>
                    <a:pt x="2" y="6"/>
                    <a:pt x="2" y="6"/>
                  </a:cubicBezTo>
                  <a:cubicBezTo>
                    <a:pt x="7" y="2"/>
                    <a:pt x="14" y="0"/>
                    <a:pt x="22" y="0"/>
                  </a:cubicBezTo>
                  <a:cubicBezTo>
                    <a:pt x="36" y="0"/>
                    <a:pt x="44" y="6"/>
                    <a:pt x="44" y="20"/>
                  </a:cubicBezTo>
                  <a:close/>
                  <a:moveTo>
                    <a:pt x="35" y="35"/>
                  </a:moveTo>
                  <a:cubicBezTo>
                    <a:pt x="35" y="28"/>
                    <a:pt x="35" y="28"/>
                    <a:pt x="35" y="28"/>
                  </a:cubicBezTo>
                  <a:cubicBezTo>
                    <a:pt x="21" y="28"/>
                    <a:pt x="21" y="28"/>
                    <a:pt x="21" y="28"/>
                  </a:cubicBezTo>
                  <a:cubicBezTo>
                    <a:pt x="12" y="28"/>
                    <a:pt x="9" y="31"/>
                    <a:pt x="9" y="36"/>
                  </a:cubicBezTo>
                  <a:cubicBezTo>
                    <a:pt x="9" y="41"/>
                    <a:pt x="13" y="44"/>
                    <a:pt x="20" y="44"/>
                  </a:cubicBezTo>
                  <a:cubicBezTo>
                    <a:pt x="27" y="44"/>
                    <a:pt x="32"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5" name="Google Shape;1475;p125"/>
            <p:cNvSpPr/>
            <p:nvPr/>
          </p:nvSpPr>
          <p:spPr>
            <a:xfrm>
              <a:off x="5849938" y="3884613"/>
              <a:ext cx="104775" cy="63500"/>
            </a:xfrm>
            <a:custGeom>
              <a:rect b="b" l="l" r="r" t="t"/>
              <a:pathLst>
                <a:path extrusionOk="0" h="50" w="83">
                  <a:moveTo>
                    <a:pt x="83" y="21"/>
                  </a:moveTo>
                  <a:cubicBezTo>
                    <a:pt x="83" y="50"/>
                    <a:pt x="83" y="50"/>
                    <a:pt x="83" y="50"/>
                  </a:cubicBezTo>
                  <a:cubicBezTo>
                    <a:pt x="74" y="50"/>
                    <a:pt x="74" y="50"/>
                    <a:pt x="74" y="50"/>
                  </a:cubicBezTo>
                  <a:cubicBezTo>
                    <a:pt x="74" y="22"/>
                    <a:pt x="74" y="22"/>
                    <a:pt x="74" y="22"/>
                  </a:cubicBezTo>
                  <a:cubicBezTo>
                    <a:pt x="74" y="13"/>
                    <a:pt x="69" y="8"/>
                    <a:pt x="61" y="8"/>
                  </a:cubicBezTo>
                  <a:cubicBezTo>
                    <a:pt x="52" y="8"/>
                    <a:pt x="46" y="14"/>
                    <a:pt x="46" y="24"/>
                  </a:cubicBezTo>
                  <a:cubicBezTo>
                    <a:pt x="46" y="50"/>
                    <a:pt x="46" y="50"/>
                    <a:pt x="46" y="50"/>
                  </a:cubicBezTo>
                  <a:cubicBezTo>
                    <a:pt x="37" y="50"/>
                    <a:pt x="37" y="50"/>
                    <a:pt x="37" y="50"/>
                  </a:cubicBezTo>
                  <a:cubicBezTo>
                    <a:pt x="37" y="22"/>
                    <a:pt x="37" y="22"/>
                    <a:pt x="37" y="22"/>
                  </a:cubicBezTo>
                  <a:cubicBezTo>
                    <a:pt x="37" y="13"/>
                    <a:pt x="32" y="8"/>
                    <a:pt x="24" y="8"/>
                  </a:cubicBezTo>
                  <a:cubicBezTo>
                    <a:pt x="15" y="8"/>
                    <a:pt x="9" y="14"/>
                    <a:pt x="9" y="24"/>
                  </a:cubicBezTo>
                  <a:cubicBezTo>
                    <a:pt x="9" y="50"/>
                    <a:pt x="9" y="50"/>
                    <a:pt x="9" y="50"/>
                  </a:cubicBezTo>
                  <a:cubicBezTo>
                    <a:pt x="0" y="50"/>
                    <a:pt x="0" y="50"/>
                    <a:pt x="0" y="50"/>
                  </a:cubicBezTo>
                  <a:cubicBezTo>
                    <a:pt x="0" y="0"/>
                    <a:pt x="0" y="0"/>
                    <a:pt x="0" y="0"/>
                  </a:cubicBezTo>
                  <a:cubicBezTo>
                    <a:pt x="8" y="0"/>
                    <a:pt x="8" y="0"/>
                    <a:pt x="8" y="0"/>
                  </a:cubicBezTo>
                  <a:cubicBezTo>
                    <a:pt x="8" y="8"/>
                    <a:pt x="8" y="8"/>
                    <a:pt x="8" y="8"/>
                  </a:cubicBezTo>
                  <a:cubicBezTo>
                    <a:pt x="12" y="3"/>
                    <a:pt x="18" y="0"/>
                    <a:pt x="26" y="0"/>
                  </a:cubicBezTo>
                  <a:cubicBezTo>
                    <a:pt x="33" y="0"/>
                    <a:pt x="40" y="3"/>
                    <a:pt x="43" y="9"/>
                  </a:cubicBezTo>
                  <a:cubicBezTo>
                    <a:pt x="47" y="3"/>
                    <a:pt x="54" y="0"/>
                    <a:pt x="62" y="0"/>
                  </a:cubicBezTo>
                  <a:cubicBezTo>
                    <a:pt x="74" y="0"/>
                    <a:pt x="83" y="7"/>
                    <a:pt x="83"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6" name="Google Shape;1476;p125"/>
            <p:cNvSpPr/>
            <p:nvPr/>
          </p:nvSpPr>
          <p:spPr>
            <a:xfrm>
              <a:off x="5314950" y="3481388"/>
              <a:ext cx="74613" cy="84138"/>
            </a:xfrm>
            <a:custGeom>
              <a:rect b="b" l="l" r="r" t="t"/>
              <a:pathLst>
                <a:path extrusionOk="0" h="53" w="47">
                  <a:moveTo>
                    <a:pt x="18" y="29"/>
                  </a:moveTo>
                  <a:lnTo>
                    <a:pt x="8" y="39"/>
                  </a:lnTo>
                  <a:lnTo>
                    <a:pt x="8" y="53"/>
                  </a:lnTo>
                  <a:lnTo>
                    <a:pt x="0" y="53"/>
                  </a:lnTo>
                  <a:lnTo>
                    <a:pt x="0" y="0"/>
                  </a:lnTo>
                  <a:lnTo>
                    <a:pt x="8" y="0"/>
                  </a:lnTo>
                  <a:lnTo>
                    <a:pt x="8" y="29"/>
                  </a:lnTo>
                  <a:lnTo>
                    <a:pt x="37" y="0"/>
                  </a:lnTo>
                  <a:lnTo>
                    <a:pt x="45" y="0"/>
                  </a:lnTo>
                  <a:lnTo>
                    <a:pt x="23" y="24"/>
                  </a:lnTo>
                  <a:lnTo>
                    <a:pt x="47" y="53"/>
                  </a:lnTo>
                  <a:lnTo>
                    <a:pt x="38" y="53"/>
                  </a:lnTo>
                  <a:lnTo>
                    <a:pt x="18" y="2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7" name="Google Shape;1477;p125"/>
            <p:cNvSpPr/>
            <p:nvPr/>
          </p:nvSpPr>
          <p:spPr>
            <a:xfrm>
              <a:off x="5392738" y="3481388"/>
              <a:ext cx="76200" cy="85725"/>
            </a:xfrm>
            <a:custGeom>
              <a:rect b="b" l="l" r="r" t="t"/>
              <a:pathLst>
                <a:path extrusionOk="0" h="67" w="60">
                  <a:moveTo>
                    <a:pt x="54" y="67"/>
                  </a:moveTo>
                  <a:cubicBezTo>
                    <a:pt x="46" y="58"/>
                    <a:pt x="46" y="58"/>
                    <a:pt x="46" y="58"/>
                  </a:cubicBezTo>
                  <a:cubicBezTo>
                    <a:pt x="40" y="64"/>
                    <a:pt x="32" y="67"/>
                    <a:pt x="24" y="67"/>
                  </a:cubicBezTo>
                  <a:cubicBezTo>
                    <a:pt x="10" y="67"/>
                    <a:pt x="0" y="60"/>
                    <a:pt x="0" y="50"/>
                  </a:cubicBezTo>
                  <a:cubicBezTo>
                    <a:pt x="0" y="42"/>
                    <a:pt x="5" y="36"/>
                    <a:pt x="16" y="29"/>
                  </a:cubicBezTo>
                  <a:cubicBezTo>
                    <a:pt x="11" y="24"/>
                    <a:pt x="9" y="19"/>
                    <a:pt x="9" y="14"/>
                  </a:cubicBezTo>
                  <a:cubicBezTo>
                    <a:pt x="9" y="6"/>
                    <a:pt x="16" y="0"/>
                    <a:pt x="26" y="0"/>
                  </a:cubicBezTo>
                  <a:cubicBezTo>
                    <a:pt x="36" y="0"/>
                    <a:pt x="43" y="5"/>
                    <a:pt x="43" y="13"/>
                  </a:cubicBezTo>
                  <a:cubicBezTo>
                    <a:pt x="43" y="20"/>
                    <a:pt x="39" y="25"/>
                    <a:pt x="29" y="31"/>
                  </a:cubicBezTo>
                  <a:cubicBezTo>
                    <a:pt x="45" y="47"/>
                    <a:pt x="45" y="47"/>
                    <a:pt x="45" y="47"/>
                  </a:cubicBezTo>
                  <a:cubicBezTo>
                    <a:pt x="47" y="43"/>
                    <a:pt x="48" y="39"/>
                    <a:pt x="49" y="35"/>
                  </a:cubicBezTo>
                  <a:cubicBezTo>
                    <a:pt x="56" y="37"/>
                    <a:pt x="56" y="37"/>
                    <a:pt x="56" y="37"/>
                  </a:cubicBezTo>
                  <a:cubicBezTo>
                    <a:pt x="55" y="43"/>
                    <a:pt x="53" y="48"/>
                    <a:pt x="51" y="52"/>
                  </a:cubicBezTo>
                  <a:cubicBezTo>
                    <a:pt x="60" y="61"/>
                    <a:pt x="60" y="61"/>
                    <a:pt x="60" y="61"/>
                  </a:cubicBezTo>
                  <a:lnTo>
                    <a:pt x="54" y="67"/>
                  </a:lnTo>
                  <a:close/>
                  <a:moveTo>
                    <a:pt x="40" y="53"/>
                  </a:moveTo>
                  <a:cubicBezTo>
                    <a:pt x="21" y="34"/>
                    <a:pt x="21" y="34"/>
                    <a:pt x="21" y="34"/>
                  </a:cubicBezTo>
                  <a:cubicBezTo>
                    <a:pt x="12" y="40"/>
                    <a:pt x="9" y="44"/>
                    <a:pt x="9" y="49"/>
                  </a:cubicBezTo>
                  <a:cubicBezTo>
                    <a:pt x="9" y="55"/>
                    <a:pt x="15" y="59"/>
                    <a:pt x="24" y="59"/>
                  </a:cubicBezTo>
                  <a:cubicBezTo>
                    <a:pt x="30" y="59"/>
                    <a:pt x="36" y="57"/>
                    <a:pt x="40" y="53"/>
                  </a:cubicBezTo>
                  <a:close/>
                  <a:moveTo>
                    <a:pt x="17" y="14"/>
                  </a:moveTo>
                  <a:cubicBezTo>
                    <a:pt x="17" y="18"/>
                    <a:pt x="18" y="20"/>
                    <a:pt x="24" y="26"/>
                  </a:cubicBezTo>
                  <a:cubicBezTo>
                    <a:pt x="32" y="21"/>
                    <a:pt x="35" y="18"/>
                    <a:pt x="35" y="13"/>
                  </a:cubicBezTo>
                  <a:cubicBezTo>
                    <a:pt x="35" y="9"/>
                    <a:pt x="32" y="6"/>
                    <a:pt x="26" y="6"/>
                  </a:cubicBezTo>
                  <a:cubicBezTo>
                    <a:pt x="20" y="6"/>
                    <a:pt x="17" y="9"/>
                    <a:pt x="17" y="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8" name="Google Shape;1478;p125"/>
            <p:cNvSpPr/>
            <p:nvPr/>
          </p:nvSpPr>
          <p:spPr>
            <a:xfrm>
              <a:off x="5475288" y="3479800"/>
              <a:ext cx="77788" cy="87313"/>
            </a:xfrm>
            <a:custGeom>
              <a:rect b="b" l="l" r="r" t="t"/>
              <a:pathLst>
                <a:path extrusionOk="0" h="68" w="61">
                  <a:moveTo>
                    <a:pt x="0" y="34"/>
                  </a:moveTo>
                  <a:cubicBezTo>
                    <a:pt x="0" y="15"/>
                    <a:pt x="15" y="0"/>
                    <a:pt x="36" y="0"/>
                  </a:cubicBezTo>
                  <a:cubicBezTo>
                    <a:pt x="46" y="0"/>
                    <a:pt x="55" y="4"/>
                    <a:pt x="61" y="11"/>
                  </a:cubicBezTo>
                  <a:cubicBezTo>
                    <a:pt x="54" y="17"/>
                    <a:pt x="54" y="17"/>
                    <a:pt x="54" y="17"/>
                  </a:cubicBezTo>
                  <a:cubicBezTo>
                    <a:pt x="49" y="11"/>
                    <a:pt x="43" y="9"/>
                    <a:pt x="36" y="9"/>
                  </a:cubicBezTo>
                  <a:cubicBezTo>
                    <a:pt x="21" y="9"/>
                    <a:pt x="10" y="20"/>
                    <a:pt x="10" y="34"/>
                  </a:cubicBezTo>
                  <a:cubicBezTo>
                    <a:pt x="10" y="49"/>
                    <a:pt x="21" y="60"/>
                    <a:pt x="36" y="60"/>
                  </a:cubicBezTo>
                  <a:cubicBezTo>
                    <a:pt x="43" y="60"/>
                    <a:pt x="49" y="57"/>
                    <a:pt x="54" y="52"/>
                  </a:cubicBezTo>
                  <a:cubicBezTo>
                    <a:pt x="61" y="58"/>
                    <a:pt x="61" y="58"/>
                    <a:pt x="61" y="58"/>
                  </a:cubicBezTo>
                  <a:cubicBezTo>
                    <a:pt x="55" y="64"/>
                    <a:pt x="46" y="68"/>
                    <a:pt x="35" y="68"/>
                  </a:cubicBezTo>
                  <a:cubicBezTo>
                    <a:pt x="15" y="68"/>
                    <a:pt x="0" y="54"/>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9" name="Google Shape;1479;p125"/>
            <p:cNvSpPr/>
            <p:nvPr/>
          </p:nvSpPr>
          <p:spPr>
            <a:xfrm>
              <a:off x="5400675" y="3194050"/>
              <a:ext cx="127000" cy="84138"/>
            </a:xfrm>
            <a:custGeom>
              <a:rect b="b" l="l" r="r" t="t"/>
              <a:pathLst>
                <a:path extrusionOk="0" h="53" w="80">
                  <a:moveTo>
                    <a:pt x="80" y="0"/>
                  </a:moveTo>
                  <a:lnTo>
                    <a:pt x="63" y="53"/>
                  </a:lnTo>
                  <a:lnTo>
                    <a:pt x="55" y="53"/>
                  </a:lnTo>
                  <a:lnTo>
                    <a:pt x="40" y="11"/>
                  </a:lnTo>
                  <a:lnTo>
                    <a:pt x="26" y="53"/>
                  </a:lnTo>
                  <a:lnTo>
                    <a:pt x="18" y="53"/>
                  </a:lnTo>
                  <a:lnTo>
                    <a:pt x="0" y="0"/>
                  </a:lnTo>
                  <a:lnTo>
                    <a:pt x="8" y="0"/>
                  </a:lnTo>
                  <a:lnTo>
                    <a:pt x="23" y="43"/>
                  </a:lnTo>
                  <a:lnTo>
                    <a:pt x="37" y="0"/>
                  </a:lnTo>
                  <a:lnTo>
                    <a:pt x="44" y="0"/>
                  </a:lnTo>
                  <a:lnTo>
                    <a:pt x="59" y="43"/>
                  </a:lnTo>
                  <a:lnTo>
                    <a:pt x="73"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0" name="Google Shape;1480;p125"/>
            <p:cNvSpPr/>
            <p:nvPr/>
          </p:nvSpPr>
          <p:spPr>
            <a:xfrm>
              <a:off x="5530850" y="3213100"/>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1"/>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1" name="Google Shape;1481;p125"/>
            <p:cNvSpPr/>
            <p:nvPr/>
          </p:nvSpPr>
          <p:spPr>
            <a:xfrm>
              <a:off x="5602288" y="3213100"/>
              <a:ext cx="53975" cy="65088"/>
            </a:xfrm>
            <a:custGeom>
              <a:rect b="b" l="l" r="r" t="t"/>
              <a:pathLst>
                <a:path extrusionOk="0" h="51" w="43">
                  <a:moveTo>
                    <a:pt x="0" y="45"/>
                  </a:moveTo>
                  <a:cubicBezTo>
                    <a:pt x="4" y="38"/>
                    <a:pt x="4" y="38"/>
                    <a:pt x="4" y="38"/>
                  </a:cubicBezTo>
                  <a:cubicBezTo>
                    <a:pt x="8" y="41"/>
                    <a:pt x="15" y="43"/>
                    <a:pt x="22" y="43"/>
                  </a:cubicBezTo>
                  <a:cubicBezTo>
                    <a:pt x="30" y="43"/>
                    <a:pt x="34" y="41"/>
                    <a:pt x="34" y="37"/>
                  </a:cubicBezTo>
                  <a:cubicBezTo>
                    <a:pt x="34" y="25"/>
                    <a:pt x="2" y="35"/>
                    <a:pt x="2" y="15"/>
                  </a:cubicBezTo>
                  <a:cubicBezTo>
                    <a:pt x="2" y="6"/>
                    <a:pt x="10" y="0"/>
                    <a:pt x="23" y="0"/>
                  </a:cubicBezTo>
                  <a:cubicBezTo>
                    <a:pt x="29" y="0"/>
                    <a:pt x="37" y="2"/>
                    <a:pt x="41" y="5"/>
                  </a:cubicBezTo>
                  <a:cubicBezTo>
                    <a:pt x="37" y="12"/>
                    <a:pt x="37" y="12"/>
                    <a:pt x="37" y="12"/>
                  </a:cubicBezTo>
                  <a:cubicBezTo>
                    <a:pt x="33" y="9"/>
                    <a:pt x="28" y="8"/>
                    <a:pt x="23" y="8"/>
                  </a:cubicBezTo>
                  <a:cubicBezTo>
                    <a:pt x="15" y="8"/>
                    <a:pt x="11" y="11"/>
                    <a:pt x="11" y="15"/>
                  </a:cubicBezTo>
                  <a:cubicBezTo>
                    <a:pt x="11" y="27"/>
                    <a:pt x="43" y="17"/>
                    <a:pt x="43" y="36"/>
                  </a:cubicBezTo>
                  <a:cubicBezTo>
                    <a:pt x="43" y="45"/>
                    <a:pt x="34" y="51"/>
                    <a:pt x="21" y="51"/>
                  </a:cubicBezTo>
                  <a:cubicBezTo>
                    <a:pt x="13" y="51"/>
                    <a:pt x="4" y="49"/>
                    <a:pt x="0"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2" name="Google Shape;1482;p125"/>
            <p:cNvSpPr/>
            <p:nvPr/>
          </p:nvSpPr>
          <p:spPr>
            <a:xfrm>
              <a:off x="5357813" y="2744788"/>
              <a:ext cx="76200" cy="87313"/>
            </a:xfrm>
            <a:custGeom>
              <a:rect b="b" l="l" r="r" t="t"/>
              <a:pathLst>
                <a:path extrusionOk="0" h="68" w="60">
                  <a:moveTo>
                    <a:pt x="0" y="34"/>
                  </a:moveTo>
                  <a:cubicBezTo>
                    <a:pt x="0" y="14"/>
                    <a:pt x="15" y="0"/>
                    <a:pt x="35" y="0"/>
                  </a:cubicBezTo>
                  <a:cubicBezTo>
                    <a:pt x="45" y="0"/>
                    <a:pt x="54" y="4"/>
                    <a:pt x="60" y="10"/>
                  </a:cubicBezTo>
                  <a:cubicBezTo>
                    <a:pt x="54" y="16"/>
                    <a:pt x="54" y="16"/>
                    <a:pt x="54" y="16"/>
                  </a:cubicBezTo>
                  <a:cubicBezTo>
                    <a:pt x="49" y="11"/>
                    <a:pt x="43" y="9"/>
                    <a:pt x="35" y="9"/>
                  </a:cubicBezTo>
                  <a:cubicBezTo>
                    <a:pt x="21" y="9"/>
                    <a:pt x="9" y="19"/>
                    <a:pt x="9" y="34"/>
                  </a:cubicBezTo>
                  <a:cubicBezTo>
                    <a:pt x="9" y="49"/>
                    <a:pt x="21" y="59"/>
                    <a:pt x="35" y="59"/>
                  </a:cubicBezTo>
                  <a:cubicBezTo>
                    <a:pt x="43" y="59"/>
                    <a:pt x="49" y="57"/>
                    <a:pt x="54" y="51"/>
                  </a:cubicBezTo>
                  <a:cubicBezTo>
                    <a:pt x="60" y="57"/>
                    <a:pt x="60" y="57"/>
                    <a:pt x="60" y="57"/>
                  </a:cubicBezTo>
                  <a:cubicBezTo>
                    <a:pt x="54" y="64"/>
                    <a:pt x="45" y="68"/>
                    <a:pt x="35" y="68"/>
                  </a:cubicBezTo>
                  <a:cubicBezTo>
                    <a:pt x="15" y="68"/>
                    <a:pt x="0" y="53"/>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3" name="Google Shape;1483;p125"/>
            <p:cNvSpPr/>
            <p:nvPr/>
          </p:nvSpPr>
          <p:spPr>
            <a:xfrm>
              <a:off x="5443538" y="2765425"/>
              <a:ext cx="55563" cy="66675"/>
            </a:xfrm>
            <a:custGeom>
              <a:rect b="b" l="l" r="r" t="t"/>
              <a:pathLst>
                <a:path extrusionOk="0" h="52" w="43">
                  <a:moveTo>
                    <a:pt x="43" y="21"/>
                  </a:moveTo>
                  <a:cubicBezTo>
                    <a:pt x="43" y="51"/>
                    <a:pt x="43" y="51"/>
                    <a:pt x="43" y="51"/>
                  </a:cubicBezTo>
                  <a:cubicBezTo>
                    <a:pt x="35" y="51"/>
                    <a:pt x="35" y="51"/>
                    <a:pt x="35" y="51"/>
                  </a:cubicBezTo>
                  <a:cubicBezTo>
                    <a:pt x="35" y="44"/>
                    <a:pt x="35" y="44"/>
                    <a:pt x="35" y="44"/>
                  </a:cubicBezTo>
                  <a:cubicBezTo>
                    <a:pt x="32" y="49"/>
                    <a:pt x="26" y="52"/>
                    <a:pt x="18" y="52"/>
                  </a:cubicBezTo>
                  <a:cubicBezTo>
                    <a:pt x="7" y="52"/>
                    <a:pt x="0" y="46"/>
                    <a:pt x="0" y="37"/>
                  </a:cubicBezTo>
                  <a:cubicBezTo>
                    <a:pt x="0" y="29"/>
                    <a:pt x="5" y="22"/>
                    <a:pt x="20" y="22"/>
                  </a:cubicBezTo>
                  <a:cubicBezTo>
                    <a:pt x="34" y="22"/>
                    <a:pt x="34" y="22"/>
                    <a:pt x="34" y="22"/>
                  </a:cubicBezTo>
                  <a:cubicBezTo>
                    <a:pt x="34" y="20"/>
                    <a:pt x="34" y="20"/>
                    <a:pt x="34" y="20"/>
                  </a:cubicBezTo>
                  <a:cubicBezTo>
                    <a:pt x="34" y="13"/>
                    <a:pt x="30" y="8"/>
                    <a:pt x="21" y="8"/>
                  </a:cubicBezTo>
                  <a:cubicBezTo>
                    <a:pt x="15" y="8"/>
                    <a:pt x="9" y="10"/>
                    <a:pt x="5" y="14"/>
                  </a:cubicBezTo>
                  <a:cubicBezTo>
                    <a:pt x="1" y="7"/>
                    <a:pt x="1" y="7"/>
                    <a:pt x="1" y="7"/>
                  </a:cubicBezTo>
                  <a:cubicBezTo>
                    <a:pt x="6" y="3"/>
                    <a:pt x="14" y="0"/>
                    <a:pt x="22" y="0"/>
                  </a:cubicBezTo>
                  <a:cubicBezTo>
                    <a:pt x="36" y="0"/>
                    <a:pt x="43" y="7"/>
                    <a:pt x="43" y="21"/>
                  </a:cubicBezTo>
                  <a:close/>
                  <a:moveTo>
                    <a:pt x="34" y="36"/>
                  </a:moveTo>
                  <a:cubicBezTo>
                    <a:pt x="34" y="29"/>
                    <a:pt x="34" y="29"/>
                    <a:pt x="34" y="29"/>
                  </a:cubicBezTo>
                  <a:cubicBezTo>
                    <a:pt x="20" y="29"/>
                    <a:pt x="20" y="29"/>
                    <a:pt x="20" y="29"/>
                  </a:cubicBezTo>
                  <a:cubicBezTo>
                    <a:pt x="11" y="29"/>
                    <a:pt x="9" y="32"/>
                    <a:pt x="9" y="36"/>
                  </a:cubicBezTo>
                  <a:cubicBezTo>
                    <a:pt x="9" y="41"/>
                    <a:pt x="13" y="45"/>
                    <a:pt x="20" y="45"/>
                  </a:cubicBezTo>
                  <a:cubicBezTo>
                    <a:pt x="27" y="45"/>
                    <a:pt x="32" y="41"/>
                    <a:pt x="34"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4" name="Google Shape;1484;p125"/>
            <p:cNvSpPr/>
            <p:nvPr/>
          </p:nvSpPr>
          <p:spPr>
            <a:xfrm>
              <a:off x="5521325" y="2765425"/>
              <a:ext cx="104775" cy="65088"/>
            </a:xfrm>
            <a:custGeom>
              <a:rect b="b" l="l" r="r" t="t"/>
              <a:pathLst>
                <a:path extrusionOk="0" h="51" w="83">
                  <a:moveTo>
                    <a:pt x="83" y="22"/>
                  </a:moveTo>
                  <a:cubicBezTo>
                    <a:pt x="83" y="51"/>
                    <a:pt x="83" y="51"/>
                    <a:pt x="83" y="51"/>
                  </a:cubicBezTo>
                  <a:cubicBezTo>
                    <a:pt x="74" y="51"/>
                    <a:pt x="74" y="51"/>
                    <a:pt x="74" y="51"/>
                  </a:cubicBezTo>
                  <a:cubicBezTo>
                    <a:pt x="74" y="23"/>
                    <a:pt x="74" y="23"/>
                    <a:pt x="74" y="23"/>
                  </a:cubicBezTo>
                  <a:cubicBezTo>
                    <a:pt x="74" y="13"/>
                    <a:pt x="69" y="9"/>
                    <a:pt x="61" y="9"/>
                  </a:cubicBezTo>
                  <a:cubicBezTo>
                    <a:pt x="52" y="9"/>
                    <a:pt x="46" y="14"/>
                    <a:pt x="46" y="25"/>
                  </a:cubicBezTo>
                  <a:cubicBezTo>
                    <a:pt x="46" y="51"/>
                    <a:pt x="46" y="51"/>
                    <a:pt x="46" y="51"/>
                  </a:cubicBezTo>
                  <a:cubicBezTo>
                    <a:pt x="37" y="51"/>
                    <a:pt x="37" y="51"/>
                    <a:pt x="37" y="51"/>
                  </a:cubicBezTo>
                  <a:cubicBezTo>
                    <a:pt x="37" y="23"/>
                    <a:pt x="37" y="23"/>
                    <a:pt x="37" y="23"/>
                  </a:cubicBezTo>
                  <a:cubicBezTo>
                    <a:pt x="37" y="13"/>
                    <a:pt x="32" y="9"/>
                    <a:pt x="24" y="9"/>
                  </a:cubicBezTo>
                  <a:cubicBezTo>
                    <a:pt x="15" y="9"/>
                    <a:pt x="9" y="14"/>
                    <a:pt x="9" y="25"/>
                  </a:cubicBezTo>
                  <a:cubicBezTo>
                    <a:pt x="9" y="51"/>
                    <a:pt x="9" y="51"/>
                    <a:pt x="9" y="51"/>
                  </a:cubicBezTo>
                  <a:cubicBezTo>
                    <a:pt x="0" y="51"/>
                    <a:pt x="0" y="51"/>
                    <a:pt x="0" y="51"/>
                  </a:cubicBezTo>
                  <a:cubicBezTo>
                    <a:pt x="0" y="1"/>
                    <a:pt x="0" y="1"/>
                    <a:pt x="0" y="1"/>
                  </a:cubicBezTo>
                  <a:cubicBezTo>
                    <a:pt x="9" y="1"/>
                    <a:pt x="9" y="1"/>
                    <a:pt x="9" y="1"/>
                  </a:cubicBezTo>
                  <a:cubicBezTo>
                    <a:pt x="9" y="8"/>
                    <a:pt x="9" y="8"/>
                    <a:pt x="9" y="8"/>
                  </a:cubicBezTo>
                  <a:cubicBezTo>
                    <a:pt x="12" y="3"/>
                    <a:pt x="19" y="0"/>
                    <a:pt x="26" y="0"/>
                  </a:cubicBezTo>
                  <a:cubicBezTo>
                    <a:pt x="34" y="0"/>
                    <a:pt x="40" y="4"/>
                    <a:pt x="44" y="10"/>
                  </a:cubicBezTo>
                  <a:cubicBezTo>
                    <a:pt x="47" y="4"/>
                    <a:pt x="54" y="0"/>
                    <a:pt x="63" y="0"/>
                  </a:cubicBezTo>
                  <a:cubicBezTo>
                    <a:pt x="75" y="0"/>
                    <a:pt x="83" y="7"/>
                    <a:pt x="83"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5" name="Google Shape;1485;p125"/>
            <p:cNvSpPr/>
            <p:nvPr/>
          </p:nvSpPr>
          <p:spPr>
            <a:xfrm>
              <a:off x="5888038" y="2751138"/>
              <a:ext cx="12600" cy="840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6" name="Google Shape;1486;p125"/>
            <p:cNvSpPr/>
            <p:nvPr/>
          </p:nvSpPr>
          <p:spPr>
            <a:xfrm>
              <a:off x="5916613" y="2771775"/>
              <a:ext cx="53975" cy="63500"/>
            </a:xfrm>
            <a:custGeom>
              <a:rect b="b" l="l" r="r" t="t"/>
              <a:pathLst>
                <a:path extrusionOk="0" h="51" w="42">
                  <a:moveTo>
                    <a:pt x="0" y="45"/>
                  </a:moveTo>
                  <a:cubicBezTo>
                    <a:pt x="3" y="38"/>
                    <a:pt x="3" y="38"/>
                    <a:pt x="3" y="38"/>
                  </a:cubicBezTo>
                  <a:cubicBezTo>
                    <a:pt x="8" y="41"/>
                    <a:pt x="14" y="43"/>
                    <a:pt x="21" y="43"/>
                  </a:cubicBezTo>
                  <a:cubicBezTo>
                    <a:pt x="29" y="43"/>
                    <a:pt x="33" y="41"/>
                    <a:pt x="33" y="37"/>
                  </a:cubicBezTo>
                  <a:cubicBezTo>
                    <a:pt x="33" y="25"/>
                    <a:pt x="1" y="35"/>
                    <a:pt x="1" y="15"/>
                  </a:cubicBezTo>
                  <a:cubicBezTo>
                    <a:pt x="1" y="6"/>
                    <a:pt x="9" y="0"/>
                    <a:pt x="22" y="0"/>
                  </a:cubicBezTo>
                  <a:cubicBezTo>
                    <a:pt x="29" y="0"/>
                    <a:pt x="36" y="2"/>
                    <a:pt x="40" y="5"/>
                  </a:cubicBezTo>
                  <a:cubicBezTo>
                    <a:pt x="36" y="12"/>
                    <a:pt x="36" y="12"/>
                    <a:pt x="36" y="12"/>
                  </a:cubicBezTo>
                  <a:cubicBezTo>
                    <a:pt x="32" y="9"/>
                    <a:pt x="27" y="8"/>
                    <a:pt x="22" y="8"/>
                  </a:cubicBezTo>
                  <a:cubicBezTo>
                    <a:pt x="14" y="8"/>
                    <a:pt x="10" y="11"/>
                    <a:pt x="10" y="15"/>
                  </a:cubicBezTo>
                  <a:cubicBezTo>
                    <a:pt x="10" y="27"/>
                    <a:pt x="42" y="17"/>
                    <a:pt x="42" y="36"/>
                  </a:cubicBezTo>
                  <a:cubicBezTo>
                    <a:pt x="42" y="45"/>
                    <a:pt x="34" y="51"/>
                    <a:pt x="20" y="51"/>
                  </a:cubicBezTo>
                  <a:cubicBezTo>
                    <a:pt x="12" y="51"/>
                    <a:pt x="4" y="49"/>
                    <a:pt x="0"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7" name="Google Shape;1487;p125"/>
            <p:cNvSpPr/>
            <p:nvPr/>
          </p:nvSpPr>
          <p:spPr>
            <a:xfrm>
              <a:off x="5984875" y="2746375"/>
              <a:ext cx="11100" cy="888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8" name="Google Shape;1488;p125"/>
            <p:cNvSpPr/>
            <p:nvPr/>
          </p:nvSpPr>
          <p:spPr>
            <a:xfrm>
              <a:off x="8489950" y="2416175"/>
              <a:ext cx="73025" cy="85725"/>
            </a:xfrm>
            <a:custGeom>
              <a:rect b="b" l="l" r="r" t="t"/>
              <a:pathLst>
                <a:path extrusionOk="0" h="54" w="46">
                  <a:moveTo>
                    <a:pt x="46" y="0"/>
                  </a:moveTo>
                  <a:lnTo>
                    <a:pt x="46" y="54"/>
                  </a:lnTo>
                  <a:lnTo>
                    <a:pt x="37" y="54"/>
                  </a:lnTo>
                  <a:lnTo>
                    <a:pt x="37" y="30"/>
                  </a:lnTo>
                  <a:lnTo>
                    <a:pt x="7" y="30"/>
                  </a:lnTo>
                  <a:lnTo>
                    <a:pt x="7" y="54"/>
                  </a:lnTo>
                  <a:lnTo>
                    <a:pt x="0" y="54"/>
                  </a:lnTo>
                  <a:lnTo>
                    <a:pt x="0" y="0"/>
                  </a:lnTo>
                  <a:lnTo>
                    <a:pt x="7" y="0"/>
                  </a:lnTo>
                  <a:lnTo>
                    <a:pt x="7" y="24"/>
                  </a:lnTo>
                  <a:lnTo>
                    <a:pt x="37" y="24"/>
                  </a:lnTo>
                  <a:lnTo>
                    <a:pt x="37"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9" name="Google Shape;1489;p125"/>
            <p:cNvSpPr/>
            <p:nvPr/>
          </p:nvSpPr>
          <p:spPr>
            <a:xfrm>
              <a:off x="8580438" y="2436813"/>
              <a:ext cx="55563" cy="65088"/>
            </a:xfrm>
            <a:custGeom>
              <a:rect b="b" l="l" r="r" t="t"/>
              <a:pathLst>
                <a:path extrusionOk="0" h="51" w="44">
                  <a:moveTo>
                    <a:pt x="44" y="20"/>
                  </a:moveTo>
                  <a:cubicBezTo>
                    <a:pt x="44" y="51"/>
                    <a:pt x="44" y="51"/>
                    <a:pt x="44" y="51"/>
                  </a:cubicBezTo>
                  <a:cubicBezTo>
                    <a:pt x="35" y="51"/>
                    <a:pt x="35" y="51"/>
                    <a:pt x="35" y="51"/>
                  </a:cubicBezTo>
                  <a:cubicBezTo>
                    <a:pt x="35" y="44"/>
                    <a:pt x="35" y="44"/>
                    <a:pt x="35" y="44"/>
                  </a:cubicBezTo>
                  <a:cubicBezTo>
                    <a:pt x="32" y="48"/>
                    <a:pt x="27" y="51"/>
                    <a:pt x="19" y="51"/>
                  </a:cubicBezTo>
                  <a:cubicBezTo>
                    <a:pt x="8" y="51"/>
                    <a:pt x="0" y="45"/>
                    <a:pt x="0" y="36"/>
                  </a:cubicBezTo>
                  <a:cubicBezTo>
                    <a:pt x="0" y="28"/>
                    <a:pt x="6" y="22"/>
                    <a:pt x="21" y="22"/>
                  </a:cubicBezTo>
                  <a:cubicBezTo>
                    <a:pt x="35" y="22"/>
                    <a:pt x="35" y="22"/>
                    <a:pt x="35" y="22"/>
                  </a:cubicBezTo>
                  <a:cubicBezTo>
                    <a:pt x="35" y="20"/>
                    <a:pt x="35" y="20"/>
                    <a:pt x="35" y="20"/>
                  </a:cubicBezTo>
                  <a:cubicBezTo>
                    <a:pt x="35" y="12"/>
                    <a:pt x="30" y="8"/>
                    <a:pt x="22" y="8"/>
                  </a:cubicBezTo>
                  <a:cubicBezTo>
                    <a:pt x="16" y="8"/>
                    <a:pt x="10" y="10"/>
                    <a:pt x="6" y="13"/>
                  </a:cubicBezTo>
                  <a:cubicBezTo>
                    <a:pt x="2" y="6"/>
                    <a:pt x="2" y="6"/>
                    <a:pt x="2" y="6"/>
                  </a:cubicBezTo>
                  <a:cubicBezTo>
                    <a:pt x="7" y="2"/>
                    <a:pt x="15" y="0"/>
                    <a:pt x="23" y="0"/>
                  </a:cubicBezTo>
                  <a:cubicBezTo>
                    <a:pt x="36" y="0"/>
                    <a:pt x="44" y="7"/>
                    <a:pt x="44" y="20"/>
                  </a:cubicBezTo>
                  <a:close/>
                  <a:moveTo>
                    <a:pt x="35" y="35"/>
                  </a:moveTo>
                  <a:cubicBezTo>
                    <a:pt x="35" y="28"/>
                    <a:pt x="35" y="28"/>
                    <a:pt x="35" y="28"/>
                  </a:cubicBezTo>
                  <a:cubicBezTo>
                    <a:pt x="21" y="28"/>
                    <a:pt x="21" y="28"/>
                    <a:pt x="21" y="28"/>
                  </a:cubicBezTo>
                  <a:cubicBezTo>
                    <a:pt x="12" y="28"/>
                    <a:pt x="9" y="32"/>
                    <a:pt x="9" y="36"/>
                  </a:cubicBezTo>
                  <a:cubicBezTo>
                    <a:pt x="9" y="41"/>
                    <a:pt x="14" y="44"/>
                    <a:pt x="20" y="44"/>
                  </a:cubicBezTo>
                  <a:cubicBezTo>
                    <a:pt x="27" y="44"/>
                    <a:pt x="33"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0" name="Google Shape;1490;p125"/>
            <p:cNvSpPr/>
            <p:nvPr/>
          </p:nvSpPr>
          <p:spPr>
            <a:xfrm>
              <a:off x="8645525" y="2436813"/>
              <a:ext cx="66675" cy="65088"/>
            </a:xfrm>
            <a:custGeom>
              <a:rect b="b" l="l" r="r" t="t"/>
              <a:pathLst>
                <a:path extrusionOk="0" h="41" w="42">
                  <a:moveTo>
                    <a:pt x="42" y="0"/>
                  </a:moveTo>
                  <a:lnTo>
                    <a:pt x="25" y="41"/>
                  </a:lnTo>
                  <a:lnTo>
                    <a:pt x="17" y="41"/>
                  </a:lnTo>
                  <a:lnTo>
                    <a:pt x="0" y="0"/>
                  </a:lnTo>
                  <a:lnTo>
                    <a:pt x="8" y="0"/>
                  </a:lnTo>
                  <a:lnTo>
                    <a:pt x="21" y="33"/>
                  </a:lnTo>
                  <a:lnTo>
                    <a:pt x="35" y="0"/>
                  </a:lnTo>
                  <a:lnTo>
                    <a:pt x="4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1" name="Google Shape;1491;p125"/>
            <p:cNvSpPr/>
            <p:nvPr/>
          </p:nvSpPr>
          <p:spPr>
            <a:xfrm>
              <a:off x="7783513" y="3781425"/>
              <a:ext cx="73025" cy="84138"/>
            </a:xfrm>
            <a:custGeom>
              <a:rect b="b" l="l" r="r" t="t"/>
              <a:pathLst>
                <a:path extrusionOk="0" h="66" w="57">
                  <a:moveTo>
                    <a:pt x="57" y="49"/>
                  </a:moveTo>
                  <a:cubicBezTo>
                    <a:pt x="57" y="60"/>
                    <a:pt x="48" y="66"/>
                    <a:pt x="31" y="66"/>
                  </a:cubicBezTo>
                  <a:cubicBezTo>
                    <a:pt x="0" y="66"/>
                    <a:pt x="0" y="66"/>
                    <a:pt x="0" y="66"/>
                  </a:cubicBezTo>
                  <a:cubicBezTo>
                    <a:pt x="0" y="0"/>
                    <a:pt x="0" y="0"/>
                    <a:pt x="0" y="0"/>
                  </a:cubicBezTo>
                  <a:cubicBezTo>
                    <a:pt x="30" y="0"/>
                    <a:pt x="30" y="0"/>
                    <a:pt x="30" y="0"/>
                  </a:cubicBezTo>
                  <a:cubicBezTo>
                    <a:pt x="45" y="0"/>
                    <a:pt x="53" y="7"/>
                    <a:pt x="53" y="17"/>
                  </a:cubicBezTo>
                  <a:cubicBezTo>
                    <a:pt x="53" y="25"/>
                    <a:pt x="50" y="30"/>
                    <a:pt x="44" y="32"/>
                  </a:cubicBezTo>
                  <a:cubicBezTo>
                    <a:pt x="52" y="34"/>
                    <a:pt x="57" y="40"/>
                    <a:pt x="57" y="49"/>
                  </a:cubicBezTo>
                  <a:close/>
                  <a:moveTo>
                    <a:pt x="9" y="8"/>
                  </a:moveTo>
                  <a:cubicBezTo>
                    <a:pt x="9" y="29"/>
                    <a:pt x="9" y="29"/>
                    <a:pt x="9" y="29"/>
                  </a:cubicBezTo>
                  <a:cubicBezTo>
                    <a:pt x="29" y="29"/>
                    <a:pt x="29" y="29"/>
                    <a:pt x="29" y="29"/>
                  </a:cubicBezTo>
                  <a:cubicBezTo>
                    <a:pt x="38" y="29"/>
                    <a:pt x="44" y="26"/>
                    <a:pt x="44" y="19"/>
                  </a:cubicBezTo>
                  <a:cubicBezTo>
                    <a:pt x="44" y="12"/>
                    <a:pt x="38" y="8"/>
                    <a:pt x="29" y="8"/>
                  </a:cubicBezTo>
                  <a:lnTo>
                    <a:pt x="9" y="8"/>
                  </a:lnTo>
                  <a:close/>
                  <a:moveTo>
                    <a:pt x="47" y="48"/>
                  </a:moveTo>
                  <a:cubicBezTo>
                    <a:pt x="47" y="40"/>
                    <a:pt x="42" y="37"/>
                    <a:pt x="31" y="37"/>
                  </a:cubicBezTo>
                  <a:cubicBezTo>
                    <a:pt x="9" y="37"/>
                    <a:pt x="9" y="37"/>
                    <a:pt x="9" y="37"/>
                  </a:cubicBezTo>
                  <a:cubicBezTo>
                    <a:pt x="9" y="59"/>
                    <a:pt x="9" y="59"/>
                    <a:pt x="9" y="59"/>
                  </a:cubicBezTo>
                  <a:cubicBezTo>
                    <a:pt x="31" y="59"/>
                    <a:pt x="31" y="59"/>
                    <a:pt x="31" y="59"/>
                  </a:cubicBezTo>
                  <a:cubicBezTo>
                    <a:pt x="42" y="59"/>
                    <a:pt x="47" y="55"/>
                    <a:pt x="47"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2" name="Google Shape;1492;p125"/>
            <p:cNvSpPr/>
            <p:nvPr/>
          </p:nvSpPr>
          <p:spPr>
            <a:xfrm>
              <a:off x="7866063" y="3802063"/>
              <a:ext cx="65088" cy="65088"/>
            </a:xfrm>
            <a:custGeom>
              <a:rect b="b" l="l" r="r" t="t"/>
              <a:pathLst>
                <a:path extrusionOk="0" h="51" w="50">
                  <a:moveTo>
                    <a:pt x="50" y="28"/>
                  </a:moveTo>
                  <a:cubicBezTo>
                    <a:pt x="9" y="28"/>
                    <a:pt x="9" y="28"/>
                    <a:pt x="9" y="28"/>
                  </a:cubicBezTo>
                  <a:cubicBezTo>
                    <a:pt x="11" y="37"/>
                    <a:pt x="18" y="43"/>
                    <a:pt x="28" y="43"/>
                  </a:cubicBezTo>
                  <a:cubicBezTo>
                    <a:pt x="33" y="43"/>
                    <a:pt x="38" y="41"/>
                    <a:pt x="42" y="37"/>
                  </a:cubicBezTo>
                  <a:cubicBezTo>
                    <a:pt x="47" y="43"/>
                    <a:pt x="47" y="43"/>
                    <a:pt x="47" y="43"/>
                  </a:cubicBezTo>
                  <a:cubicBezTo>
                    <a:pt x="43" y="48"/>
                    <a:pt x="36" y="51"/>
                    <a:pt x="27" y="51"/>
                  </a:cubicBezTo>
                  <a:cubicBezTo>
                    <a:pt x="11" y="51"/>
                    <a:pt x="0" y="40"/>
                    <a:pt x="0" y="25"/>
                  </a:cubicBezTo>
                  <a:cubicBezTo>
                    <a:pt x="0" y="11"/>
                    <a:pt x="11" y="0"/>
                    <a:pt x="26" y="0"/>
                  </a:cubicBezTo>
                  <a:cubicBezTo>
                    <a:pt x="40" y="0"/>
                    <a:pt x="50" y="10"/>
                    <a:pt x="50" y="26"/>
                  </a:cubicBezTo>
                  <a:cubicBezTo>
                    <a:pt x="50" y="26"/>
                    <a:pt x="50" y="28"/>
                    <a:pt x="50" y="28"/>
                  </a:cubicBezTo>
                  <a:close/>
                  <a:moveTo>
                    <a:pt x="9" y="22"/>
                  </a:moveTo>
                  <a:cubicBezTo>
                    <a:pt x="42" y="22"/>
                    <a:pt x="42" y="22"/>
                    <a:pt x="42" y="22"/>
                  </a:cubicBezTo>
                  <a:cubicBezTo>
                    <a:pt x="41" y="14"/>
                    <a:pt x="34" y="8"/>
                    <a:pt x="26" y="8"/>
                  </a:cubicBezTo>
                  <a:cubicBezTo>
                    <a:pt x="17" y="8"/>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3" name="Google Shape;1493;p125"/>
            <p:cNvSpPr/>
            <p:nvPr/>
          </p:nvSpPr>
          <p:spPr>
            <a:xfrm>
              <a:off x="7935913" y="3802063"/>
              <a:ext cx="63500" cy="63500"/>
            </a:xfrm>
            <a:custGeom>
              <a:rect b="b" l="l" r="r" t="t"/>
              <a:pathLst>
                <a:path extrusionOk="0" h="40" w="40">
                  <a:moveTo>
                    <a:pt x="31" y="40"/>
                  </a:moveTo>
                  <a:lnTo>
                    <a:pt x="20" y="25"/>
                  </a:lnTo>
                  <a:lnTo>
                    <a:pt x="8" y="40"/>
                  </a:lnTo>
                  <a:lnTo>
                    <a:pt x="0" y="40"/>
                  </a:lnTo>
                  <a:lnTo>
                    <a:pt x="16" y="20"/>
                  </a:lnTo>
                  <a:lnTo>
                    <a:pt x="1" y="0"/>
                  </a:lnTo>
                  <a:lnTo>
                    <a:pt x="9" y="0"/>
                  </a:lnTo>
                  <a:lnTo>
                    <a:pt x="20" y="15"/>
                  </a:lnTo>
                  <a:lnTo>
                    <a:pt x="31" y="0"/>
                  </a:lnTo>
                  <a:lnTo>
                    <a:pt x="39" y="0"/>
                  </a:lnTo>
                  <a:lnTo>
                    <a:pt x="24" y="20"/>
                  </a:lnTo>
                  <a:lnTo>
                    <a:pt x="40" y="40"/>
                  </a:lnTo>
                  <a:lnTo>
                    <a:pt x="31" y="4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4" name="Google Shape;1494;p125"/>
            <p:cNvSpPr/>
            <p:nvPr/>
          </p:nvSpPr>
          <p:spPr>
            <a:xfrm>
              <a:off x="7177088" y="4960938"/>
              <a:ext cx="73025" cy="84138"/>
            </a:xfrm>
            <a:custGeom>
              <a:rect b="b" l="l" r="r" t="t"/>
              <a:pathLst>
                <a:path extrusionOk="0" h="66" w="57">
                  <a:moveTo>
                    <a:pt x="57" y="49"/>
                  </a:moveTo>
                  <a:cubicBezTo>
                    <a:pt x="57" y="60"/>
                    <a:pt x="49" y="66"/>
                    <a:pt x="32" y="66"/>
                  </a:cubicBezTo>
                  <a:cubicBezTo>
                    <a:pt x="0" y="66"/>
                    <a:pt x="0" y="66"/>
                    <a:pt x="0" y="66"/>
                  </a:cubicBezTo>
                  <a:cubicBezTo>
                    <a:pt x="0" y="0"/>
                    <a:pt x="0" y="0"/>
                    <a:pt x="0" y="0"/>
                  </a:cubicBezTo>
                  <a:cubicBezTo>
                    <a:pt x="30" y="0"/>
                    <a:pt x="30" y="0"/>
                    <a:pt x="30" y="0"/>
                  </a:cubicBezTo>
                  <a:cubicBezTo>
                    <a:pt x="45" y="0"/>
                    <a:pt x="54" y="7"/>
                    <a:pt x="54" y="17"/>
                  </a:cubicBezTo>
                  <a:cubicBezTo>
                    <a:pt x="54" y="25"/>
                    <a:pt x="50" y="30"/>
                    <a:pt x="45" y="32"/>
                  </a:cubicBezTo>
                  <a:cubicBezTo>
                    <a:pt x="52" y="34"/>
                    <a:pt x="57" y="40"/>
                    <a:pt x="57" y="49"/>
                  </a:cubicBezTo>
                  <a:close/>
                  <a:moveTo>
                    <a:pt x="10" y="8"/>
                  </a:moveTo>
                  <a:cubicBezTo>
                    <a:pt x="10" y="29"/>
                    <a:pt x="10" y="29"/>
                    <a:pt x="10" y="29"/>
                  </a:cubicBezTo>
                  <a:cubicBezTo>
                    <a:pt x="29" y="29"/>
                    <a:pt x="29" y="29"/>
                    <a:pt x="29" y="29"/>
                  </a:cubicBezTo>
                  <a:cubicBezTo>
                    <a:pt x="39" y="29"/>
                    <a:pt x="44" y="26"/>
                    <a:pt x="44" y="19"/>
                  </a:cubicBezTo>
                  <a:cubicBezTo>
                    <a:pt x="44" y="12"/>
                    <a:pt x="39" y="8"/>
                    <a:pt x="29" y="8"/>
                  </a:cubicBezTo>
                  <a:lnTo>
                    <a:pt x="10" y="8"/>
                  </a:lnTo>
                  <a:close/>
                  <a:moveTo>
                    <a:pt x="48" y="48"/>
                  </a:moveTo>
                  <a:cubicBezTo>
                    <a:pt x="48" y="40"/>
                    <a:pt x="42" y="37"/>
                    <a:pt x="32" y="37"/>
                  </a:cubicBezTo>
                  <a:cubicBezTo>
                    <a:pt x="10" y="37"/>
                    <a:pt x="10" y="37"/>
                    <a:pt x="10" y="37"/>
                  </a:cubicBezTo>
                  <a:cubicBezTo>
                    <a:pt x="10" y="59"/>
                    <a:pt x="10" y="59"/>
                    <a:pt x="10" y="59"/>
                  </a:cubicBezTo>
                  <a:cubicBezTo>
                    <a:pt x="32" y="59"/>
                    <a:pt x="32" y="59"/>
                    <a:pt x="32" y="59"/>
                  </a:cubicBezTo>
                  <a:cubicBezTo>
                    <a:pt x="42" y="59"/>
                    <a:pt x="48" y="55"/>
                    <a:pt x="48"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5" name="Google Shape;1495;p125"/>
            <p:cNvSpPr/>
            <p:nvPr/>
          </p:nvSpPr>
          <p:spPr>
            <a:xfrm>
              <a:off x="7267575" y="4981575"/>
              <a:ext cx="34925" cy="63500"/>
            </a:xfrm>
            <a:custGeom>
              <a:rect b="b" l="l" r="r" t="t"/>
              <a:pathLst>
                <a:path extrusionOk="0" h="50" w="27">
                  <a:moveTo>
                    <a:pt x="27" y="0"/>
                  </a:moveTo>
                  <a:cubicBezTo>
                    <a:pt x="27" y="9"/>
                    <a:pt x="27" y="9"/>
                    <a:pt x="27" y="9"/>
                  </a:cubicBezTo>
                  <a:cubicBezTo>
                    <a:pt x="26" y="9"/>
                    <a:pt x="25" y="9"/>
                    <a:pt x="24" y="9"/>
                  </a:cubicBezTo>
                  <a:cubicBezTo>
                    <a:pt x="15" y="9"/>
                    <a:pt x="9" y="15"/>
                    <a:pt x="9" y="25"/>
                  </a:cubicBezTo>
                  <a:cubicBezTo>
                    <a:pt x="9" y="50"/>
                    <a:pt x="9" y="50"/>
                    <a:pt x="9" y="50"/>
                  </a:cubicBezTo>
                  <a:cubicBezTo>
                    <a:pt x="0" y="50"/>
                    <a:pt x="0" y="50"/>
                    <a:pt x="0" y="50"/>
                  </a:cubicBezTo>
                  <a:cubicBezTo>
                    <a:pt x="0" y="0"/>
                    <a:pt x="0" y="0"/>
                    <a:pt x="0" y="0"/>
                  </a:cubicBezTo>
                  <a:cubicBezTo>
                    <a:pt x="8" y="0"/>
                    <a:pt x="8" y="0"/>
                    <a:pt x="8" y="0"/>
                  </a:cubicBezTo>
                  <a:cubicBezTo>
                    <a:pt x="8" y="9"/>
                    <a:pt x="8" y="9"/>
                    <a:pt x="8"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6" name="Google Shape;1496;p125"/>
            <p:cNvSpPr/>
            <p:nvPr/>
          </p:nvSpPr>
          <p:spPr>
            <a:xfrm>
              <a:off x="7310438" y="4981575"/>
              <a:ext cx="66675"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2" y="25"/>
                  </a:moveTo>
                  <a:cubicBezTo>
                    <a:pt x="42" y="15"/>
                    <a:pt x="35" y="8"/>
                    <a:pt x="26" y="8"/>
                  </a:cubicBezTo>
                  <a:cubicBezTo>
                    <a:pt x="16" y="8"/>
                    <a:pt x="9" y="15"/>
                    <a:pt x="9" y="25"/>
                  </a:cubicBezTo>
                  <a:cubicBezTo>
                    <a:pt x="9" y="36"/>
                    <a:pt x="16" y="43"/>
                    <a:pt x="26" y="43"/>
                  </a:cubicBezTo>
                  <a:cubicBezTo>
                    <a:pt x="35" y="43"/>
                    <a:pt x="42" y="36"/>
                    <a:pt x="42"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7" name="Google Shape;1497;p125"/>
            <p:cNvSpPr/>
            <p:nvPr/>
          </p:nvSpPr>
          <p:spPr>
            <a:xfrm>
              <a:off x="6108700" y="5173663"/>
              <a:ext cx="76200" cy="85725"/>
            </a:xfrm>
            <a:custGeom>
              <a:rect b="b" l="l" r="r" t="t"/>
              <a:pathLst>
                <a:path extrusionOk="0" h="67" w="60">
                  <a:moveTo>
                    <a:pt x="0" y="33"/>
                  </a:moveTo>
                  <a:cubicBezTo>
                    <a:pt x="0" y="14"/>
                    <a:pt x="15" y="0"/>
                    <a:pt x="35" y="0"/>
                  </a:cubicBezTo>
                  <a:cubicBezTo>
                    <a:pt x="45" y="0"/>
                    <a:pt x="54" y="3"/>
                    <a:pt x="60" y="10"/>
                  </a:cubicBezTo>
                  <a:cubicBezTo>
                    <a:pt x="54" y="16"/>
                    <a:pt x="54" y="16"/>
                    <a:pt x="54" y="16"/>
                  </a:cubicBezTo>
                  <a:cubicBezTo>
                    <a:pt x="49" y="10"/>
                    <a:pt x="42" y="8"/>
                    <a:pt x="35" y="8"/>
                  </a:cubicBezTo>
                  <a:cubicBezTo>
                    <a:pt x="20" y="8"/>
                    <a:pt x="9" y="19"/>
                    <a:pt x="9" y="33"/>
                  </a:cubicBezTo>
                  <a:cubicBezTo>
                    <a:pt x="9" y="48"/>
                    <a:pt x="20" y="59"/>
                    <a:pt x="35" y="59"/>
                  </a:cubicBezTo>
                  <a:cubicBezTo>
                    <a:pt x="42" y="59"/>
                    <a:pt x="49" y="56"/>
                    <a:pt x="54" y="51"/>
                  </a:cubicBezTo>
                  <a:cubicBezTo>
                    <a:pt x="60" y="57"/>
                    <a:pt x="60" y="57"/>
                    <a:pt x="60" y="57"/>
                  </a:cubicBezTo>
                  <a:cubicBezTo>
                    <a:pt x="54" y="64"/>
                    <a:pt x="45" y="67"/>
                    <a:pt x="35" y="67"/>
                  </a:cubicBezTo>
                  <a:cubicBezTo>
                    <a:pt x="15" y="67"/>
                    <a:pt x="0" y="53"/>
                    <a:pt x="0" y="3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8" name="Google Shape;1498;p125"/>
            <p:cNvSpPr/>
            <p:nvPr/>
          </p:nvSpPr>
          <p:spPr>
            <a:xfrm>
              <a:off x="6200775" y="5194300"/>
              <a:ext cx="34925" cy="63500"/>
            </a:xfrm>
            <a:custGeom>
              <a:rect b="b" l="l" r="r" t="t"/>
              <a:pathLst>
                <a:path extrusionOk="0" h="50" w="27">
                  <a:moveTo>
                    <a:pt x="27" y="0"/>
                  </a:moveTo>
                  <a:cubicBezTo>
                    <a:pt x="27" y="9"/>
                    <a:pt x="27" y="9"/>
                    <a:pt x="27" y="9"/>
                  </a:cubicBezTo>
                  <a:cubicBezTo>
                    <a:pt x="26" y="9"/>
                    <a:pt x="26" y="9"/>
                    <a:pt x="25" y="9"/>
                  </a:cubicBezTo>
                  <a:cubicBezTo>
                    <a:pt x="15" y="9"/>
                    <a:pt x="9" y="15"/>
                    <a:pt x="9" y="25"/>
                  </a:cubicBezTo>
                  <a:cubicBezTo>
                    <a:pt x="9" y="50"/>
                    <a:pt x="9" y="50"/>
                    <a:pt x="9" y="50"/>
                  </a:cubicBezTo>
                  <a:cubicBezTo>
                    <a:pt x="0" y="50"/>
                    <a:pt x="0" y="50"/>
                    <a:pt x="0" y="50"/>
                  </a:cubicBezTo>
                  <a:cubicBezTo>
                    <a:pt x="0" y="0"/>
                    <a:pt x="0" y="0"/>
                    <a:pt x="0" y="0"/>
                  </a:cubicBezTo>
                  <a:cubicBezTo>
                    <a:pt x="9" y="0"/>
                    <a:pt x="9" y="0"/>
                    <a:pt x="9" y="0"/>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9" name="Google Shape;1499;p125"/>
            <p:cNvSpPr/>
            <p:nvPr/>
          </p:nvSpPr>
          <p:spPr>
            <a:xfrm>
              <a:off x="6243638" y="5194300"/>
              <a:ext cx="65088"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3" y="25"/>
                  </a:moveTo>
                  <a:cubicBezTo>
                    <a:pt x="43" y="15"/>
                    <a:pt x="36" y="8"/>
                    <a:pt x="26" y="8"/>
                  </a:cubicBezTo>
                  <a:cubicBezTo>
                    <a:pt x="17" y="8"/>
                    <a:pt x="9" y="15"/>
                    <a:pt x="9" y="25"/>
                  </a:cubicBezTo>
                  <a:cubicBezTo>
                    <a:pt x="9" y="36"/>
                    <a:pt x="17" y="43"/>
                    <a:pt x="26" y="43"/>
                  </a:cubicBezTo>
                  <a:cubicBezTo>
                    <a:pt x="36" y="43"/>
                    <a:pt x="43" y="36"/>
                    <a:pt x="43"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0" name="Google Shape;1500;p125"/>
            <p:cNvSpPr/>
            <p:nvPr/>
          </p:nvSpPr>
          <p:spPr>
            <a:xfrm>
              <a:off x="5395913" y="5094288"/>
              <a:ext cx="65088" cy="85725"/>
            </a:xfrm>
            <a:custGeom>
              <a:rect b="b" l="l" r="r" t="t"/>
              <a:pathLst>
                <a:path extrusionOk="0" h="68" w="51">
                  <a:moveTo>
                    <a:pt x="0" y="59"/>
                  </a:moveTo>
                  <a:cubicBezTo>
                    <a:pt x="4" y="52"/>
                    <a:pt x="4" y="52"/>
                    <a:pt x="4" y="52"/>
                  </a:cubicBezTo>
                  <a:cubicBezTo>
                    <a:pt x="9" y="56"/>
                    <a:pt x="17" y="60"/>
                    <a:pt x="25" y="60"/>
                  </a:cubicBezTo>
                  <a:cubicBezTo>
                    <a:pt x="37" y="60"/>
                    <a:pt x="42" y="55"/>
                    <a:pt x="42" y="49"/>
                  </a:cubicBezTo>
                  <a:cubicBezTo>
                    <a:pt x="42" y="33"/>
                    <a:pt x="2" y="43"/>
                    <a:pt x="2" y="19"/>
                  </a:cubicBezTo>
                  <a:cubicBezTo>
                    <a:pt x="2" y="9"/>
                    <a:pt x="10" y="0"/>
                    <a:pt x="27" y="0"/>
                  </a:cubicBezTo>
                  <a:cubicBezTo>
                    <a:pt x="35" y="0"/>
                    <a:pt x="43" y="2"/>
                    <a:pt x="48" y="6"/>
                  </a:cubicBezTo>
                  <a:cubicBezTo>
                    <a:pt x="45" y="13"/>
                    <a:pt x="45" y="13"/>
                    <a:pt x="45" y="13"/>
                  </a:cubicBezTo>
                  <a:cubicBezTo>
                    <a:pt x="39" y="10"/>
                    <a:pt x="33" y="8"/>
                    <a:pt x="27" y="8"/>
                  </a:cubicBezTo>
                  <a:cubicBezTo>
                    <a:pt x="16" y="8"/>
                    <a:pt x="11" y="13"/>
                    <a:pt x="11" y="19"/>
                  </a:cubicBezTo>
                  <a:cubicBezTo>
                    <a:pt x="11" y="35"/>
                    <a:pt x="51" y="25"/>
                    <a:pt x="51" y="49"/>
                  </a:cubicBezTo>
                  <a:cubicBezTo>
                    <a:pt x="51" y="59"/>
                    <a:pt x="43" y="68"/>
                    <a:pt x="25" y="68"/>
                  </a:cubicBezTo>
                  <a:cubicBezTo>
                    <a:pt x="15" y="68"/>
                    <a:pt x="5" y="64"/>
                    <a:pt x="0" y="5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1" name="Google Shape;1501;p125"/>
            <p:cNvSpPr/>
            <p:nvPr/>
          </p:nvSpPr>
          <p:spPr>
            <a:xfrm>
              <a:off x="5476875" y="5114925"/>
              <a:ext cx="58738" cy="63500"/>
            </a:xfrm>
            <a:custGeom>
              <a:rect b="b" l="l" r="r" t="t"/>
              <a:pathLst>
                <a:path extrusionOk="0" h="50" w="47">
                  <a:moveTo>
                    <a:pt x="47" y="0"/>
                  </a:moveTo>
                  <a:cubicBezTo>
                    <a:pt x="47" y="50"/>
                    <a:pt x="47" y="50"/>
                    <a:pt x="47" y="50"/>
                  </a:cubicBezTo>
                  <a:cubicBezTo>
                    <a:pt x="39" y="50"/>
                    <a:pt x="39" y="50"/>
                    <a:pt x="39" y="50"/>
                  </a:cubicBezTo>
                  <a:cubicBezTo>
                    <a:pt x="39" y="42"/>
                    <a:pt x="39" y="42"/>
                    <a:pt x="39" y="42"/>
                  </a:cubicBezTo>
                  <a:cubicBezTo>
                    <a:pt x="35" y="48"/>
                    <a:pt x="29" y="50"/>
                    <a:pt x="22" y="50"/>
                  </a:cubicBezTo>
                  <a:cubicBezTo>
                    <a:pt x="9" y="50"/>
                    <a:pt x="0" y="43"/>
                    <a:pt x="0" y="29"/>
                  </a:cubicBezTo>
                  <a:cubicBezTo>
                    <a:pt x="0" y="0"/>
                    <a:pt x="0" y="0"/>
                    <a:pt x="0" y="0"/>
                  </a:cubicBezTo>
                  <a:cubicBezTo>
                    <a:pt x="9" y="0"/>
                    <a:pt x="9" y="0"/>
                    <a:pt x="9" y="0"/>
                  </a:cubicBezTo>
                  <a:cubicBezTo>
                    <a:pt x="9" y="28"/>
                    <a:pt x="9" y="28"/>
                    <a:pt x="9" y="28"/>
                  </a:cubicBezTo>
                  <a:cubicBezTo>
                    <a:pt x="9" y="37"/>
                    <a:pt x="14" y="42"/>
                    <a:pt x="23" y="42"/>
                  </a:cubicBezTo>
                  <a:cubicBezTo>
                    <a:pt x="32" y="42"/>
                    <a:pt x="38" y="36"/>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2" name="Google Shape;1502;p125"/>
            <p:cNvSpPr/>
            <p:nvPr/>
          </p:nvSpPr>
          <p:spPr>
            <a:xfrm>
              <a:off x="5548313" y="5100638"/>
              <a:ext cx="46038" cy="77788"/>
            </a:xfrm>
            <a:custGeom>
              <a:rect b="b" l="l" r="r" t="t"/>
              <a:pathLst>
                <a:path extrusionOk="0" h="61" w="36">
                  <a:moveTo>
                    <a:pt x="36" y="58"/>
                  </a:moveTo>
                  <a:cubicBezTo>
                    <a:pt x="33" y="60"/>
                    <a:pt x="29" y="61"/>
                    <a:pt x="25" y="61"/>
                  </a:cubicBezTo>
                  <a:cubicBezTo>
                    <a:pt x="14" y="61"/>
                    <a:pt x="9" y="56"/>
                    <a:pt x="9" y="46"/>
                  </a:cubicBezTo>
                  <a:cubicBezTo>
                    <a:pt x="9" y="18"/>
                    <a:pt x="9" y="18"/>
                    <a:pt x="9" y="18"/>
                  </a:cubicBezTo>
                  <a:cubicBezTo>
                    <a:pt x="0" y="18"/>
                    <a:pt x="0" y="18"/>
                    <a:pt x="0" y="18"/>
                  </a:cubicBezTo>
                  <a:cubicBezTo>
                    <a:pt x="0" y="11"/>
                    <a:pt x="0" y="11"/>
                    <a:pt x="0" y="11"/>
                  </a:cubicBezTo>
                  <a:cubicBezTo>
                    <a:pt x="9" y="11"/>
                    <a:pt x="9" y="11"/>
                    <a:pt x="9" y="11"/>
                  </a:cubicBezTo>
                  <a:cubicBezTo>
                    <a:pt x="9" y="0"/>
                    <a:pt x="9" y="0"/>
                    <a:pt x="9" y="0"/>
                  </a:cubicBezTo>
                  <a:cubicBezTo>
                    <a:pt x="18" y="0"/>
                    <a:pt x="18" y="0"/>
                    <a:pt x="18" y="0"/>
                  </a:cubicBezTo>
                  <a:cubicBezTo>
                    <a:pt x="18" y="11"/>
                    <a:pt x="18" y="11"/>
                    <a:pt x="18" y="11"/>
                  </a:cubicBezTo>
                  <a:cubicBezTo>
                    <a:pt x="32" y="11"/>
                    <a:pt x="32" y="11"/>
                    <a:pt x="32" y="11"/>
                  </a:cubicBezTo>
                  <a:cubicBezTo>
                    <a:pt x="32" y="18"/>
                    <a:pt x="32" y="18"/>
                    <a:pt x="32" y="18"/>
                  </a:cubicBezTo>
                  <a:cubicBezTo>
                    <a:pt x="18" y="18"/>
                    <a:pt x="18" y="18"/>
                    <a:pt x="18" y="18"/>
                  </a:cubicBezTo>
                  <a:cubicBezTo>
                    <a:pt x="18" y="45"/>
                    <a:pt x="18" y="45"/>
                    <a:pt x="18" y="45"/>
                  </a:cubicBezTo>
                  <a:cubicBezTo>
                    <a:pt x="18" y="51"/>
                    <a:pt x="21" y="54"/>
                    <a:pt x="26" y="54"/>
                  </a:cubicBezTo>
                  <a:cubicBezTo>
                    <a:pt x="28" y="54"/>
                    <a:pt x="31" y="53"/>
                    <a:pt x="33" y="51"/>
                  </a:cubicBezTo>
                  <a:lnTo>
                    <a:pt x="36"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03" name="Google Shape;1503;p125"/>
          <p:cNvSpPr/>
          <p:nvPr/>
        </p:nvSpPr>
        <p:spPr>
          <a:xfrm>
            <a:off x="5276224" y="2297264"/>
            <a:ext cx="602571" cy="601685"/>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1504" name="Google Shape;1504;p125"/>
          <p:cNvSpPr/>
          <p:nvPr/>
        </p:nvSpPr>
        <p:spPr>
          <a:xfrm>
            <a:off x="5724496" y="2492952"/>
            <a:ext cx="875371" cy="874141"/>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1505" name="Google Shape;1505;p125"/>
          <p:cNvSpPr/>
          <p:nvPr/>
        </p:nvSpPr>
        <p:spPr>
          <a:xfrm>
            <a:off x="5248655" y="2440395"/>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17%</a:t>
            </a:r>
            <a:endParaRPr/>
          </a:p>
        </p:txBody>
      </p:sp>
      <p:sp>
        <p:nvSpPr>
          <p:cNvPr id="1506" name="Google Shape;1506;p125"/>
          <p:cNvSpPr/>
          <p:nvPr/>
        </p:nvSpPr>
        <p:spPr>
          <a:xfrm>
            <a:off x="5833344" y="2772309"/>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30%</a:t>
            </a:r>
            <a:endParaRPr/>
          </a:p>
        </p:txBody>
      </p:sp>
      <p:sp>
        <p:nvSpPr>
          <p:cNvPr id="1507" name="Google Shape;1507;p125"/>
          <p:cNvSpPr/>
          <p:nvPr/>
        </p:nvSpPr>
        <p:spPr>
          <a:xfrm>
            <a:off x="8777230" y="1744744"/>
            <a:ext cx="882210" cy="88098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1508" name="Google Shape;1508;p125"/>
          <p:cNvSpPr/>
          <p:nvPr/>
        </p:nvSpPr>
        <p:spPr>
          <a:xfrm>
            <a:off x="9474174" y="2188754"/>
            <a:ext cx="657672" cy="656787"/>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1509" name="Google Shape;1509;p125"/>
          <p:cNvSpPr/>
          <p:nvPr/>
        </p:nvSpPr>
        <p:spPr>
          <a:xfrm>
            <a:off x="9474174" y="2359415"/>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30%</a:t>
            </a:r>
            <a:endParaRPr/>
          </a:p>
        </p:txBody>
      </p:sp>
      <p:sp>
        <p:nvSpPr>
          <p:cNvPr id="1510" name="Google Shape;1510;p125"/>
          <p:cNvSpPr/>
          <p:nvPr/>
        </p:nvSpPr>
        <p:spPr>
          <a:xfrm>
            <a:off x="7045246" y="3402654"/>
            <a:ext cx="882210" cy="88098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1511" name="Google Shape;1511;p125"/>
          <p:cNvSpPr/>
          <p:nvPr/>
        </p:nvSpPr>
        <p:spPr>
          <a:xfrm>
            <a:off x="6746448" y="3960760"/>
            <a:ext cx="657672" cy="656787"/>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55663"/>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1512" name="Google Shape;1512;p125"/>
          <p:cNvSpPr/>
          <p:nvPr/>
        </p:nvSpPr>
        <p:spPr>
          <a:xfrm>
            <a:off x="7157500" y="3685412"/>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rgbClr val="FFFFFF"/>
                </a:solidFill>
                <a:latin typeface="Montserrat"/>
                <a:ea typeface="Montserrat"/>
                <a:cs typeface="Montserrat"/>
                <a:sym typeface="Montserrat"/>
              </a:rPr>
              <a:t>70%</a:t>
            </a:r>
            <a:endParaRPr b="1" sz="1600">
              <a:solidFill>
                <a:srgbClr val="FFFFFF"/>
              </a:solidFill>
              <a:latin typeface="Montserrat"/>
              <a:ea typeface="Montserrat"/>
              <a:cs typeface="Montserrat"/>
              <a:sym typeface="Montserrat"/>
            </a:endParaRPr>
          </a:p>
        </p:txBody>
      </p:sp>
      <p:sp>
        <p:nvSpPr>
          <p:cNvPr id="1513" name="Google Shape;1513;p125"/>
          <p:cNvSpPr/>
          <p:nvPr/>
        </p:nvSpPr>
        <p:spPr>
          <a:xfrm>
            <a:off x="6746448" y="4131422"/>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rgbClr val="FFFFFF"/>
                </a:solidFill>
                <a:latin typeface="Montserrat"/>
                <a:ea typeface="Montserrat"/>
                <a:cs typeface="Montserrat"/>
                <a:sym typeface="Montserrat"/>
              </a:rPr>
              <a:t>10%</a:t>
            </a:r>
            <a:endParaRPr/>
          </a:p>
        </p:txBody>
      </p:sp>
      <p:sp>
        <p:nvSpPr>
          <p:cNvPr id="1514" name="Google Shape;1514;p125"/>
          <p:cNvSpPr/>
          <p:nvPr/>
        </p:nvSpPr>
        <p:spPr>
          <a:xfrm>
            <a:off x="9749580" y="3341422"/>
            <a:ext cx="882210" cy="88098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1515" name="Google Shape;1515;p125"/>
          <p:cNvSpPr/>
          <p:nvPr/>
        </p:nvSpPr>
        <p:spPr>
          <a:xfrm>
            <a:off x="10280567" y="3891812"/>
            <a:ext cx="657672" cy="656787"/>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1516" name="Google Shape;1516;p125"/>
          <p:cNvSpPr/>
          <p:nvPr/>
        </p:nvSpPr>
        <p:spPr>
          <a:xfrm>
            <a:off x="9861834" y="3624180"/>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90%</a:t>
            </a:r>
            <a:endParaRPr/>
          </a:p>
        </p:txBody>
      </p:sp>
      <p:sp>
        <p:nvSpPr>
          <p:cNvPr id="1517" name="Google Shape;1517;p125"/>
          <p:cNvSpPr/>
          <p:nvPr/>
        </p:nvSpPr>
        <p:spPr>
          <a:xfrm>
            <a:off x="10280567" y="4062473"/>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7%</a:t>
            </a:r>
            <a:endParaRPr/>
          </a:p>
        </p:txBody>
      </p:sp>
      <p:sp>
        <p:nvSpPr>
          <p:cNvPr id="1518" name="Google Shape;1518;p125"/>
          <p:cNvSpPr/>
          <p:nvPr/>
        </p:nvSpPr>
        <p:spPr>
          <a:xfrm>
            <a:off x="8430095" y="4283616"/>
            <a:ext cx="729300" cy="729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19" name="Google Shape;1519;p125"/>
          <p:cNvPicPr preferRelativeResize="0"/>
          <p:nvPr/>
        </p:nvPicPr>
        <p:blipFill rotWithShape="1">
          <a:blip r:embed="rId2">
            <a:alphaModFix/>
          </a:blip>
          <a:srcRect b="0" l="0" r="0" t="0"/>
          <a:stretch/>
        </p:blipFill>
        <p:spPr>
          <a:xfrm>
            <a:off x="8930363" y="1916325"/>
            <a:ext cx="559810" cy="559810"/>
          </a:xfrm>
          <a:prstGeom prst="rect">
            <a:avLst/>
          </a:prstGeom>
          <a:noFill/>
          <a:ln>
            <a:noFill/>
          </a:ln>
        </p:spPr>
      </p:pic>
      <p:pic>
        <p:nvPicPr>
          <p:cNvPr id="1520" name="Google Shape;1520;p125"/>
          <p:cNvPicPr preferRelativeResize="0"/>
          <p:nvPr/>
        </p:nvPicPr>
        <p:blipFill rotWithShape="1">
          <a:blip r:embed="rId3">
            <a:alphaModFix/>
          </a:blip>
          <a:srcRect b="0" l="0" r="0" t="0"/>
          <a:stretch/>
        </p:blipFill>
        <p:spPr>
          <a:xfrm>
            <a:off x="8513603" y="4371706"/>
            <a:ext cx="559810" cy="559810"/>
          </a:xfrm>
          <a:prstGeom prst="rect">
            <a:avLst/>
          </a:prstGeom>
          <a:noFill/>
          <a:ln>
            <a:noFill/>
          </a:ln>
        </p:spPr>
      </p:pic>
      <p:pic>
        <p:nvPicPr>
          <p:cNvPr descr="Shape&#10;&#10;Description automatically generated with low confidence" id="1521" name="Google Shape;1521;p125"/>
          <p:cNvPicPr preferRelativeResize="0"/>
          <p:nvPr/>
        </p:nvPicPr>
        <p:blipFill rotWithShape="1">
          <a:blip r:embed="rId4">
            <a:alphaModFix/>
          </a:blip>
          <a:srcRect b="0" l="0" r="0" t="0"/>
          <a:stretch/>
        </p:blipFill>
        <p:spPr>
          <a:xfrm>
            <a:off x="11085534" y="6161236"/>
            <a:ext cx="831669" cy="4158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62"/>
                                        </p:tgtEl>
                                        <p:attrNameLst>
                                          <p:attrName>style.visibility</p:attrName>
                                        </p:attrNameLst>
                                      </p:cBhvr>
                                      <p:to>
                                        <p:strVal val="visible"/>
                                      </p:to>
                                    </p:set>
                                    <p:animEffect filter="fade" transition="in">
                                      <p:cBhvr>
                                        <p:cTn dur="500"/>
                                        <p:tgtEl>
                                          <p:spTgt spid="1362"/>
                                        </p:tgtEl>
                                      </p:cBhvr>
                                    </p:animEffect>
                                  </p:childTnLst>
                                </p:cTn>
                              </p:par>
                              <p:par>
                                <p:cTn fill="hold" nodeType="withEffect" presetClass="entr" presetID="10" presetSubtype="0">
                                  <p:stCondLst>
                                    <p:cond delay="0"/>
                                  </p:stCondLst>
                                  <p:childTnLst>
                                    <p:set>
                                      <p:cBhvr>
                                        <p:cTn dur="1" fill="hold">
                                          <p:stCondLst>
                                            <p:cond delay="0"/>
                                          </p:stCondLst>
                                        </p:cTn>
                                        <p:tgtEl>
                                          <p:spTgt spid="1364"/>
                                        </p:tgtEl>
                                        <p:attrNameLst>
                                          <p:attrName>style.visibility</p:attrName>
                                        </p:attrNameLst>
                                      </p:cBhvr>
                                      <p:to>
                                        <p:strVal val="visible"/>
                                      </p:to>
                                    </p:set>
                                    <p:animEffect filter="fade" transition="in">
                                      <p:cBhvr>
                                        <p:cTn dur="500"/>
                                        <p:tgtEl>
                                          <p:spTgt spid="1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White 1">
  <p:cSld name="22_Title White 1">
    <p:spTree>
      <p:nvGrpSpPr>
        <p:cNvPr id="1522" name="Shape 1522"/>
        <p:cNvGrpSpPr/>
        <p:nvPr/>
      </p:nvGrpSpPr>
      <p:grpSpPr>
        <a:xfrm>
          <a:off x="0" y="0"/>
          <a:ext cx="0" cy="0"/>
          <a:chOff x="0" y="0"/>
          <a:chExt cx="0" cy="0"/>
        </a:xfrm>
      </p:grpSpPr>
      <p:grpSp>
        <p:nvGrpSpPr>
          <p:cNvPr id="1523" name="Google Shape;1523;p126"/>
          <p:cNvGrpSpPr/>
          <p:nvPr/>
        </p:nvGrpSpPr>
        <p:grpSpPr>
          <a:xfrm>
            <a:off x="5833400" y="1147653"/>
            <a:ext cx="5544882" cy="4387675"/>
            <a:chOff x="2833687" y="919163"/>
            <a:chExt cx="6534152" cy="5170486"/>
          </a:xfrm>
        </p:grpSpPr>
        <p:sp>
          <p:nvSpPr>
            <p:cNvPr id="1524" name="Google Shape;1524;p126"/>
            <p:cNvSpPr/>
            <p:nvPr/>
          </p:nvSpPr>
          <p:spPr>
            <a:xfrm>
              <a:off x="2838450" y="923925"/>
              <a:ext cx="6526200" cy="5162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5" name="Google Shape;1525;p126"/>
            <p:cNvSpPr/>
            <p:nvPr/>
          </p:nvSpPr>
          <p:spPr>
            <a:xfrm>
              <a:off x="5445125" y="4784725"/>
              <a:ext cx="1588" cy="0"/>
            </a:xfrm>
            <a:custGeom>
              <a:rect b="b" l="l" r="r" t="t"/>
              <a:pathLst>
                <a:path extrusionOk="0" h="120000" w="1">
                  <a:moveTo>
                    <a:pt x="0" y="0"/>
                  </a:moveTo>
                  <a:cubicBezTo>
                    <a:pt x="0" y="0"/>
                    <a:pt x="0" y="0"/>
                    <a:pt x="0" y="0"/>
                  </a:cubicBezTo>
                  <a:cubicBezTo>
                    <a:pt x="1" y="0"/>
                    <a:pt x="0" y="0"/>
                    <a:pt x="0" y="0"/>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6" name="Google Shape;1526;p126"/>
            <p:cNvSpPr/>
            <p:nvPr/>
          </p:nvSpPr>
          <p:spPr>
            <a:xfrm>
              <a:off x="5961063" y="2459038"/>
              <a:ext cx="652463" cy="687388"/>
            </a:xfrm>
            <a:custGeom>
              <a:rect b="b" l="l" r="r" t="t"/>
              <a:pathLst>
                <a:path extrusionOk="0" h="539" w="512">
                  <a:moveTo>
                    <a:pt x="499" y="203"/>
                  </a:moveTo>
                  <a:cubicBezTo>
                    <a:pt x="499" y="203"/>
                    <a:pt x="499" y="202"/>
                    <a:pt x="498" y="201"/>
                  </a:cubicBezTo>
                  <a:cubicBezTo>
                    <a:pt x="495" y="197"/>
                    <a:pt x="492" y="193"/>
                    <a:pt x="489" y="189"/>
                  </a:cubicBezTo>
                  <a:cubicBezTo>
                    <a:pt x="487" y="187"/>
                    <a:pt x="485" y="184"/>
                    <a:pt x="483" y="181"/>
                  </a:cubicBezTo>
                  <a:cubicBezTo>
                    <a:pt x="483" y="181"/>
                    <a:pt x="482" y="180"/>
                    <a:pt x="482" y="180"/>
                  </a:cubicBezTo>
                  <a:cubicBezTo>
                    <a:pt x="481" y="179"/>
                    <a:pt x="480" y="178"/>
                    <a:pt x="479" y="177"/>
                  </a:cubicBezTo>
                  <a:cubicBezTo>
                    <a:pt x="467" y="165"/>
                    <a:pt x="455" y="153"/>
                    <a:pt x="443" y="141"/>
                  </a:cubicBezTo>
                  <a:cubicBezTo>
                    <a:pt x="440" y="141"/>
                    <a:pt x="437" y="141"/>
                    <a:pt x="433" y="141"/>
                  </a:cubicBezTo>
                  <a:cubicBezTo>
                    <a:pt x="406" y="141"/>
                    <a:pt x="378" y="141"/>
                    <a:pt x="350" y="141"/>
                  </a:cubicBezTo>
                  <a:cubicBezTo>
                    <a:pt x="348" y="141"/>
                    <a:pt x="347" y="140"/>
                    <a:pt x="346" y="139"/>
                  </a:cubicBezTo>
                  <a:cubicBezTo>
                    <a:pt x="345" y="138"/>
                    <a:pt x="345" y="137"/>
                    <a:pt x="344" y="135"/>
                  </a:cubicBezTo>
                  <a:cubicBezTo>
                    <a:pt x="335" y="120"/>
                    <a:pt x="327" y="105"/>
                    <a:pt x="318" y="89"/>
                  </a:cubicBezTo>
                  <a:cubicBezTo>
                    <a:pt x="317" y="88"/>
                    <a:pt x="316" y="86"/>
                    <a:pt x="316" y="85"/>
                  </a:cubicBezTo>
                  <a:cubicBezTo>
                    <a:pt x="316" y="85"/>
                    <a:pt x="315" y="84"/>
                    <a:pt x="314" y="83"/>
                  </a:cubicBezTo>
                  <a:cubicBezTo>
                    <a:pt x="310" y="79"/>
                    <a:pt x="305" y="75"/>
                    <a:pt x="301" y="71"/>
                  </a:cubicBezTo>
                  <a:cubicBezTo>
                    <a:pt x="287" y="59"/>
                    <a:pt x="273" y="46"/>
                    <a:pt x="258" y="33"/>
                  </a:cubicBezTo>
                  <a:cubicBezTo>
                    <a:pt x="251" y="25"/>
                    <a:pt x="242" y="19"/>
                    <a:pt x="235" y="11"/>
                  </a:cubicBezTo>
                  <a:cubicBezTo>
                    <a:pt x="233" y="8"/>
                    <a:pt x="230" y="5"/>
                    <a:pt x="228" y="2"/>
                  </a:cubicBezTo>
                  <a:cubicBezTo>
                    <a:pt x="214" y="2"/>
                    <a:pt x="199" y="2"/>
                    <a:pt x="185" y="1"/>
                  </a:cubicBezTo>
                  <a:cubicBezTo>
                    <a:pt x="176" y="1"/>
                    <a:pt x="167" y="1"/>
                    <a:pt x="157" y="1"/>
                  </a:cubicBezTo>
                  <a:cubicBezTo>
                    <a:pt x="152" y="0"/>
                    <a:pt x="147" y="1"/>
                    <a:pt x="142" y="0"/>
                  </a:cubicBezTo>
                  <a:cubicBezTo>
                    <a:pt x="142" y="0"/>
                    <a:pt x="141" y="0"/>
                    <a:pt x="141" y="0"/>
                  </a:cubicBezTo>
                  <a:cubicBezTo>
                    <a:pt x="141" y="0"/>
                    <a:pt x="141" y="0"/>
                    <a:pt x="141" y="0"/>
                  </a:cubicBezTo>
                  <a:cubicBezTo>
                    <a:pt x="140" y="0"/>
                    <a:pt x="138" y="1"/>
                    <a:pt x="136" y="1"/>
                  </a:cubicBezTo>
                  <a:cubicBezTo>
                    <a:pt x="130" y="2"/>
                    <a:pt x="123" y="3"/>
                    <a:pt x="116" y="4"/>
                  </a:cubicBezTo>
                  <a:cubicBezTo>
                    <a:pt x="88" y="9"/>
                    <a:pt x="60" y="13"/>
                    <a:pt x="32" y="18"/>
                  </a:cubicBezTo>
                  <a:cubicBezTo>
                    <a:pt x="32" y="21"/>
                    <a:pt x="32" y="24"/>
                    <a:pt x="32" y="28"/>
                  </a:cubicBezTo>
                  <a:cubicBezTo>
                    <a:pt x="32" y="28"/>
                    <a:pt x="32" y="28"/>
                    <a:pt x="32" y="28"/>
                  </a:cubicBezTo>
                  <a:cubicBezTo>
                    <a:pt x="32" y="28"/>
                    <a:pt x="32" y="28"/>
                    <a:pt x="32" y="28"/>
                  </a:cubicBezTo>
                  <a:cubicBezTo>
                    <a:pt x="33" y="31"/>
                    <a:pt x="34" y="33"/>
                    <a:pt x="35" y="36"/>
                  </a:cubicBezTo>
                  <a:cubicBezTo>
                    <a:pt x="37" y="39"/>
                    <a:pt x="39" y="43"/>
                    <a:pt x="40" y="47"/>
                  </a:cubicBezTo>
                  <a:cubicBezTo>
                    <a:pt x="41" y="50"/>
                    <a:pt x="41" y="55"/>
                    <a:pt x="41" y="59"/>
                  </a:cubicBezTo>
                  <a:cubicBezTo>
                    <a:pt x="41" y="62"/>
                    <a:pt x="41" y="65"/>
                    <a:pt x="39" y="68"/>
                  </a:cubicBezTo>
                  <a:cubicBezTo>
                    <a:pt x="38" y="70"/>
                    <a:pt x="35" y="72"/>
                    <a:pt x="34" y="73"/>
                  </a:cubicBezTo>
                  <a:cubicBezTo>
                    <a:pt x="23" y="84"/>
                    <a:pt x="11" y="95"/>
                    <a:pt x="0" y="105"/>
                  </a:cubicBezTo>
                  <a:cubicBezTo>
                    <a:pt x="8" y="116"/>
                    <a:pt x="16" y="127"/>
                    <a:pt x="24" y="138"/>
                  </a:cubicBezTo>
                  <a:cubicBezTo>
                    <a:pt x="32" y="138"/>
                    <a:pt x="40" y="138"/>
                    <a:pt x="49" y="138"/>
                  </a:cubicBezTo>
                  <a:cubicBezTo>
                    <a:pt x="51" y="138"/>
                    <a:pt x="53" y="138"/>
                    <a:pt x="55" y="140"/>
                  </a:cubicBezTo>
                  <a:cubicBezTo>
                    <a:pt x="58" y="142"/>
                    <a:pt x="61" y="145"/>
                    <a:pt x="64" y="148"/>
                  </a:cubicBezTo>
                  <a:cubicBezTo>
                    <a:pt x="68" y="151"/>
                    <a:pt x="71" y="154"/>
                    <a:pt x="75" y="157"/>
                  </a:cubicBezTo>
                  <a:cubicBezTo>
                    <a:pt x="77" y="159"/>
                    <a:pt x="79" y="160"/>
                    <a:pt x="80" y="163"/>
                  </a:cubicBezTo>
                  <a:cubicBezTo>
                    <a:pt x="80" y="170"/>
                    <a:pt x="80" y="178"/>
                    <a:pt x="80" y="185"/>
                  </a:cubicBezTo>
                  <a:cubicBezTo>
                    <a:pt x="80" y="191"/>
                    <a:pt x="80" y="198"/>
                    <a:pt x="80" y="204"/>
                  </a:cubicBezTo>
                  <a:cubicBezTo>
                    <a:pt x="87" y="212"/>
                    <a:pt x="95" y="219"/>
                    <a:pt x="103" y="227"/>
                  </a:cubicBezTo>
                  <a:cubicBezTo>
                    <a:pt x="107" y="227"/>
                    <a:pt x="111" y="227"/>
                    <a:pt x="115" y="227"/>
                  </a:cubicBezTo>
                  <a:cubicBezTo>
                    <a:pt x="118" y="227"/>
                    <a:pt x="123" y="226"/>
                    <a:pt x="126" y="229"/>
                  </a:cubicBezTo>
                  <a:cubicBezTo>
                    <a:pt x="129" y="231"/>
                    <a:pt x="132" y="235"/>
                    <a:pt x="135" y="237"/>
                  </a:cubicBezTo>
                  <a:cubicBezTo>
                    <a:pt x="138" y="240"/>
                    <a:pt x="141" y="244"/>
                    <a:pt x="144" y="247"/>
                  </a:cubicBezTo>
                  <a:cubicBezTo>
                    <a:pt x="146" y="249"/>
                    <a:pt x="146" y="252"/>
                    <a:pt x="146" y="255"/>
                  </a:cubicBezTo>
                  <a:cubicBezTo>
                    <a:pt x="146" y="260"/>
                    <a:pt x="146" y="265"/>
                    <a:pt x="146" y="269"/>
                  </a:cubicBezTo>
                  <a:cubicBezTo>
                    <a:pt x="145" y="272"/>
                    <a:pt x="144" y="273"/>
                    <a:pt x="142" y="275"/>
                  </a:cubicBezTo>
                  <a:cubicBezTo>
                    <a:pt x="139" y="279"/>
                    <a:pt x="136" y="282"/>
                    <a:pt x="133" y="286"/>
                  </a:cubicBezTo>
                  <a:cubicBezTo>
                    <a:pt x="129" y="291"/>
                    <a:pt x="124" y="297"/>
                    <a:pt x="120" y="302"/>
                  </a:cubicBezTo>
                  <a:cubicBezTo>
                    <a:pt x="119" y="312"/>
                    <a:pt x="119" y="322"/>
                    <a:pt x="119" y="333"/>
                  </a:cubicBezTo>
                  <a:cubicBezTo>
                    <a:pt x="119" y="345"/>
                    <a:pt x="119" y="358"/>
                    <a:pt x="119" y="370"/>
                  </a:cubicBezTo>
                  <a:cubicBezTo>
                    <a:pt x="119" y="373"/>
                    <a:pt x="119" y="375"/>
                    <a:pt x="117" y="377"/>
                  </a:cubicBezTo>
                  <a:cubicBezTo>
                    <a:pt x="114" y="380"/>
                    <a:pt x="110" y="382"/>
                    <a:pt x="107" y="385"/>
                  </a:cubicBezTo>
                  <a:cubicBezTo>
                    <a:pt x="96" y="393"/>
                    <a:pt x="86" y="401"/>
                    <a:pt x="75" y="410"/>
                  </a:cubicBezTo>
                  <a:cubicBezTo>
                    <a:pt x="73" y="412"/>
                    <a:pt x="71" y="414"/>
                    <a:pt x="67" y="414"/>
                  </a:cubicBezTo>
                  <a:cubicBezTo>
                    <a:pt x="63" y="415"/>
                    <a:pt x="58" y="414"/>
                    <a:pt x="53" y="414"/>
                  </a:cubicBezTo>
                  <a:cubicBezTo>
                    <a:pt x="49" y="417"/>
                    <a:pt x="46" y="421"/>
                    <a:pt x="42" y="424"/>
                  </a:cubicBezTo>
                  <a:cubicBezTo>
                    <a:pt x="54" y="436"/>
                    <a:pt x="66" y="449"/>
                    <a:pt x="78" y="461"/>
                  </a:cubicBezTo>
                  <a:cubicBezTo>
                    <a:pt x="81" y="461"/>
                    <a:pt x="84" y="461"/>
                    <a:pt x="87" y="461"/>
                  </a:cubicBezTo>
                  <a:cubicBezTo>
                    <a:pt x="89" y="461"/>
                    <a:pt x="91" y="463"/>
                    <a:pt x="93" y="465"/>
                  </a:cubicBezTo>
                  <a:cubicBezTo>
                    <a:pt x="99" y="470"/>
                    <a:pt x="105" y="475"/>
                    <a:pt x="111" y="481"/>
                  </a:cubicBezTo>
                  <a:cubicBezTo>
                    <a:pt x="115" y="484"/>
                    <a:pt x="118" y="486"/>
                    <a:pt x="119" y="491"/>
                  </a:cubicBezTo>
                  <a:cubicBezTo>
                    <a:pt x="119" y="503"/>
                    <a:pt x="119" y="515"/>
                    <a:pt x="119" y="527"/>
                  </a:cubicBezTo>
                  <a:cubicBezTo>
                    <a:pt x="120" y="527"/>
                    <a:pt x="122" y="528"/>
                    <a:pt x="124" y="529"/>
                  </a:cubicBezTo>
                  <a:cubicBezTo>
                    <a:pt x="132" y="532"/>
                    <a:pt x="141" y="536"/>
                    <a:pt x="150" y="539"/>
                  </a:cubicBezTo>
                  <a:cubicBezTo>
                    <a:pt x="152" y="538"/>
                    <a:pt x="153" y="536"/>
                    <a:pt x="155" y="534"/>
                  </a:cubicBezTo>
                  <a:cubicBezTo>
                    <a:pt x="159" y="530"/>
                    <a:pt x="164" y="525"/>
                    <a:pt x="168" y="521"/>
                  </a:cubicBezTo>
                  <a:cubicBezTo>
                    <a:pt x="170" y="519"/>
                    <a:pt x="171" y="517"/>
                    <a:pt x="173" y="515"/>
                  </a:cubicBezTo>
                  <a:cubicBezTo>
                    <a:pt x="173" y="512"/>
                    <a:pt x="174" y="502"/>
                    <a:pt x="174" y="501"/>
                  </a:cubicBezTo>
                  <a:cubicBezTo>
                    <a:pt x="174" y="498"/>
                    <a:pt x="173" y="495"/>
                    <a:pt x="174" y="492"/>
                  </a:cubicBezTo>
                  <a:cubicBezTo>
                    <a:pt x="174" y="492"/>
                    <a:pt x="174" y="492"/>
                    <a:pt x="174" y="492"/>
                  </a:cubicBezTo>
                  <a:cubicBezTo>
                    <a:pt x="171" y="491"/>
                    <a:pt x="165" y="485"/>
                    <a:pt x="164" y="483"/>
                  </a:cubicBezTo>
                  <a:cubicBezTo>
                    <a:pt x="162" y="480"/>
                    <a:pt x="163" y="475"/>
                    <a:pt x="163" y="471"/>
                  </a:cubicBezTo>
                  <a:cubicBezTo>
                    <a:pt x="163" y="464"/>
                    <a:pt x="160" y="452"/>
                    <a:pt x="165" y="446"/>
                  </a:cubicBezTo>
                  <a:cubicBezTo>
                    <a:pt x="172" y="438"/>
                    <a:pt x="179" y="429"/>
                    <a:pt x="187" y="422"/>
                  </a:cubicBezTo>
                  <a:cubicBezTo>
                    <a:pt x="189" y="419"/>
                    <a:pt x="191" y="419"/>
                    <a:pt x="195" y="419"/>
                  </a:cubicBezTo>
                  <a:cubicBezTo>
                    <a:pt x="199" y="419"/>
                    <a:pt x="206" y="418"/>
                    <a:pt x="211" y="419"/>
                  </a:cubicBezTo>
                  <a:cubicBezTo>
                    <a:pt x="212" y="417"/>
                    <a:pt x="214" y="416"/>
                    <a:pt x="216" y="414"/>
                  </a:cubicBezTo>
                  <a:cubicBezTo>
                    <a:pt x="219" y="410"/>
                    <a:pt x="223" y="405"/>
                    <a:pt x="227" y="401"/>
                  </a:cubicBezTo>
                  <a:cubicBezTo>
                    <a:pt x="231" y="396"/>
                    <a:pt x="234" y="396"/>
                    <a:pt x="239" y="396"/>
                  </a:cubicBezTo>
                  <a:cubicBezTo>
                    <a:pt x="263" y="396"/>
                    <a:pt x="286" y="396"/>
                    <a:pt x="309" y="396"/>
                  </a:cubicBezTo>
                  <a:cubicBezTo>
                    <a:pt x="320" y="396"/>
                    <a:pt x="331" y="396"/>
                    <a:pt x="341" y="396"/>
                  </a:cubicBezTo>
                  <a:cubicBezTo>
                    <a:pt x="344" y="396"/>
                    <a:pt x="347" y="396"/>
                    <a:pt x="350" y="396"/>
                  </a:cubicBezTo>
                  <a:cubicBezTo>
                    <a:pt x="350" y="396"/>
                    <a:pt x="351" y="396"/>
                    <a:pt x="353" y="395"/>
                  </a:cubicBezTo>
                  <a:cubicBezTo>
                    <a:pt x="361" y="391"/>
                    <a:pt x="370" y="384"/>
                    <a:pt x="379" y="383"/>
                  </a:cubicBezTo>
                  <a:cubicBezTo>
                    <a:pt x="380" y="383"/>
                    <a:pt x="382" y="383"/>
                    <a:pt x="384" y="383"/>
                  </a:cubicBezTo>
                  <a:cubicBezTo>
                    <a:pt x="384" y="383"/>
                    <a:pt x="385" y="383"/>
                    <a:pt x="385" y="383"/>
                  </a:cubicBezTo>
                  <a:cubicBezTo>
                    <a:pt x="385" y="383"/>
                    <a:pt x="386" y="382"/>
                    <a:pt x="386" y="382"/>
                  </a:cubicBezTo>
                  <a:cubicBezTo>
                    <a:pt x="390" y="378"/>
                    <a:pt x="394" y="373"/>
                    <a:pt x="398" y="369"/>
                  </a:cubicBezTo>
                  <a:cubicBezTo>
                    <a:pt x="401" y="365"/>
                    <a:pt x="404" y="362"/>
                    <a:pt x="407" y="358"/>
                  </a:cubicBezTo>
                  <a:cubicBezTo>
                    <a:pt x="407" y="358"/>
                    <a:pt x="408" y="357"/>
                    <a:pt x="408" y="356"/>
                  </a:cubicBezTo>
                  <a:cubicBezTo>
                    <a:pt x="409" y="353"/>
                    <a:pt x="410" y="351"/>
                    <a:pt x="411" y="348"/>
                  </a:cubicBezTo>
                  <a:cubicBezTo>
                    <a:pt x="415" y="340"/>
                    <a:pt x="422" y="334"/>
                    <a:pt x="429" y="328"/>
                  </a:cubicBezTo>
                  <a:cubicBezTo>
                    <a:pt x="441" y="315"/>
                    <a:pt x="454" y="304"/>
                    <a:pt x="470" y="297"/>
                  </a:cubicBezTo>
                  <a:cubicBezTo>
                    <a:pt x="478" y="294"/>
                    <a:pt x="486" y="292"/>
                    <a:pt x="495" y="293"/>
                  </a:cubicBezTo>
                  <a:cubicBezTo>
                    <a:pt x="499" y="294"/>
                    <a:pt x="503" y="297"/>
                    <a:pt x="507" y="300"/>
                  </a:cubicBezTo>
                  <a:cubicBezTo>
                    <a:pt x="508" y="301"/>
                    <a:pt x="510" y="302"/>
                    <a:pt x="512" y="303"/>
                  </a:cubicBezTo>
                  <a:cubicBezTo>
                    <a:pt x="512" y="279"/>
                    <a:pt x="512" y="256"/>
                    <a:pt x="512" y="233"/>
                  </a:cubicBezTo>
                  <a:cubicBezTo>
                    <a:pt x="508" y="224"/>
                    <a:pt x="504" y="215"/>
                    <a:pt x="500" y="206"/>
                  </a:cubicBezTo>
                  <a:cubicBezTo>
                    <a:pt x="500" y="205"/>
                    <a:pt x="500" y="204"/>
                    <a:pt x="499" y="203"/>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7" name="Google Shape;1527;p126"/>
            <p:cNvSpPr/>
            <p:nvPr/>
          </p:nvSpPr>
          <p:spPr>
            <a:xfrm>
              <a:off x="5697538" y="2481263"/>
              <a:ext cx="438150" cy="676275"/>
            </a:xfrm>
            <a:custGeom>
              <a:rect b="b" l="l" r="r" t="t"/>
              <a:pathLst>
                <a:path extrusionOk="0" h="530" w="344">
                  <a:moveTo>
                    <a:pt x="192" y="509"/>
                  </a:moveTo>
                  <a:cubicBezTo>
                    <a:pt x="196" y="512"/>
                    <a:pt x="195" y="515"/>
                    <a:pt x="195" y="519"/>
                  </a:cubicBezTo>
                  <a:cubicBezTo>
                    <a:pt x="195" y="523"/>
                    <a:pt x="195" y="526"/>
                    <a:pt x="195" y="530"/>
                  </a:cubicBezTo>
                  <a:cubicBezTo>
                    <a:pt x="197" y="530"/>
                    <a:pt x="200" y="530"/>
                    <a:pt x="202" y="530"/>
                  </a:cubicBezTo>
                  <a:cubicBezTo>
                    <a:pt x="207" y="530"/>
                    <a:pt x="213" y="530"/>
                    <a:pt x="218" y="530"/>
                  </a:cubicBezTo>
                  <a:cubicBezTo>
                    <a:pt x="218" y="530"/>
                    <a:pt x="218" y="530"/>
                    <a:pt x="219" y="530"/>
                  </a:cubicBezTo>
                  <a:cubicBezTo>
                    <a:pt x="220" y="528"/>
                    <a:pt x="222" y="527"/>
                    <a:pt x="224" y="526"/>
                  </a:cubicBezTo>
                  <a:cubicBezTo>
                    <a:pt x="234" y="520"/>
                    <a:pt x="244" y="513"/>
                    <a:pt x="255" y="507"/>
                  </a:cubicBezTo>
                  <a:cubicBezTo>
                    <a:pt x="260" y="504"/>
                    <a:pt x="267" y="505"/>
                    <a:pt x="273" y="506"/>
                  </a:cubicBezTo>
                  <a:cubicBezTo>
                    <a:pt x="286" y="506"/>
                    <a:pt x="299" y="507"/>
                    <a:pt x="312" y="507"/>
                  </a:cubicBezTo>
                  <a:cubicBezTo>
                    <a:pt x="314" y="507"/>
                    <a:pt x="315" y="507"/>
                    <a:pt x="317" y="507"/>
                  </a:cubicBezTo>
                  <a:cubicBezTo>
                    <a:pt x="317" y="496"/>
                    <a:pt x="317" y="485"/>
                    <a:pt x="317" y="473"/>
                  </a:cubicBezTo>
                  <a:cubicBezTo>
                    <a:pt x="309" y="466"/>
                    <a:pt x="300" y="459"/>
                    <a:pt x="292" y="452"/>
                  </a:cubicBezTo>
                  <a:cubicBezTo>
                    <a:pt x="288" y="452"/>
                    <a:pt x="282" y="453"/>
                    <a:pt x="279" y="450"/>
                  </a:cubicBezTo>
                  <a:cubicBezTo>
                    <a:pt x="275" y="446"/>
                    <a:pt x="271" y="441"/>
                    <a:pt x="267" y="437"/>
                  </a:cubicBezTo>
                  <a:cubicBezTo>
                    <a:pt x="258" y="428"/>
                    <a:pt x="249" y="418"/>
                    <a:pt x="240" y="409"/>
                  </a:cubicBezTo>
                  <a:cubicBezTo>
                    <a:pt x="238" y="407"/>
                    <a:pt x="238" y="404"/>
                    <a:pt x="240" y="403"/>
                  </a:cubicBezTo>
                  <a:cubicBezTo>
                    <a:pt x="245" y="398"/>
                    <a:pt x="249" y="393"/>
                    <a:pt x="255" y="389"/>
                  </a:cubicBezTo>
                  <a:cubicBezTo>
                    <a:pt x="258" y="387"/>
                    <a:pt x="261" y="387"/>
                    <a:pt x="265" y="387"/>
                  </a:cubicBezTo>
                  <a:cubicBezTo>
                    <a:pt x="268" y="387"/>
                    <a:pt x="271" y="387"/>
                    <a:pt x="274" y="387"/>
                  </a:cubicBezTo>
                  <a:cubicBezTo>
                    <a:pt x="288" y="376"/>
                    <a:pt x="302" y="365"/>
                    <a:pt x="317" y="354"/>
                  </a:cubicBezTo>
                  <a:cubicBezTo>
                    <a:pt x="317" y="347"/>
                    <a:pt x="317" y="341"/>
                    <a:pt x="317" y="335"/>
                  </a:cubicBezTo>
                  <a:cubicBezTo>
                    <a:pt x="317" y="324"/>
                    <a:pt x="317" y="313"/>
                    <a:pt x="317" y="302"/>
                  </a:cubicBezTo>
                  <a:cubicBezTo>
                    <a:pt x="317" y="296"/>
                    <a:pt x="317" y="289"/>
                    <a:pt x="318" y="282"/>
                  </a:cubicBezTo>
                  <a:cubicBezTo>
                    <a:pt x="318" y="280"/>
                    <a:pt x="319" y="279"/>
                    <a:pt x="321" y="277"/>
                  </a:cubicBezTo>
                  <a:cubicBezTo>
                    <a:pt x="324" y="273"/>
                    <a:pt x="327" y="270"/>
                    <a:pt x="330" y="266"/>
                  </a:cubicBezTo>
                  <a:cubicBezTo>
                    <a:pt x="334" y="261"/>
                    <a:pt x="339" y="256"/>
                    <a:pt x="344" y="250"/>
                  </a:cubicBezTo>
                  <a:cubicBezTo>
                    <a:pt x="344" y="245"/>
                    <a:pt x="344" y="240"/>
                    <a:pt x="344" y="235"/>
                  </a:cubicBezTo>
                  <a:cubicBezTo>
                    <a:pt x="338" y="229"/>
                    <a:pt x="333" y="224"/>
                    <a:pt x="328" y="218"/>
                  </a:cubicBezTo>
                  <a:cubicBezTo>
                    <a:pt x="325" y="218"/>
                    <a:pt x="321" y="218"/>
                    <a:pt x="318" y="218"/>
                  </a:cubicBezTo>
                  <a:cubicBezTo>
                    <a:pt x="314" y="218"/>
                    <a:pt x="308" y="219"/>
                    <a:pt x="305" y="217"/>
                  </a:cubicBezTo>
                  <a:cubicBezTo>
                    <a:pt x="303" y="216"/>
                    <a:pt x="302" y="214"/>
                    <a:pt x="300" y="212"/>
                  </a:cubicBezTo>
                  <a:cubicBezTo>
                    <a:pt x="297" y="209"/>
                    <a:pt x="294" y="206"/>
                    <a:pt x="290" y="202"/>
                  </a:cubicBezTo>
                  <a:cubicBezTo>
                    <a:pt x="287" y="199"/>
                    <a:pt x="284" y="196"/>
                    <a:pt x="281" y="193"/>
                  </a:cubicBezTo>
                  <a:cubicBezTo>
                    <a:pt x="279" y="191"/>
                    <a:pt x="278" y="190"/>
                    <a:pt x="278" y="188"/>
                  </a:cubicBezTo>
                  <a:cubicBezTo>
                    <a:pt x="277" y="180"/>
                    <a:pt x="278" y="172"/>
                    <a:pt x="278" y="165"/>
                  </a:cubicBezTo>
                  <a:cubicBezTo>
                    <a:pt x="278" y="159"/>
                    <a:pt x="278" y="153"/>
                    <a:pt x="278" y="147"/>
                  </a:cubicBezTo>
                  <a:cubicBezTo>
                    <a:pt x="271" y="141"/>
                    <a:pt x="263" y="135"/>
                    <a:pt x="256" y="129"/>
                  </a:cubicBezTo>
                  <a:cubicBezTo>
                    <a:pt x="249" y="129"/>
                    <a:pt x="242" y="129"/>
                    <a:pt x="234" y="129"/>
                  </a:cubicBezTo>
                  <a:cubicBezTo>
                    <a:pt x="231" y="129"/>
                    <a:pt x="228" y="130"/>
                    <a:pt x="226" y="127"/>
                  </a:cubicBezTo>
                  <a:cubicBezTo>
                    <a:pt x="225" y="127"/>
                    <a:pt x="225" y="126"/>
                    <a:pt x="224" y="125"/>
                  </a:cubicBezTo>
                  <a:cubicBezTo>
                    <a:pt x="207" y="102"/>
                    <a:pt x="191" y="79"/>
                    <a:pt x="174" y="56"/>
                  </a:cubicBezTo>
                  <a:cubicBezTo>
                    <a:pt x="160" y="38"/>
                    <a:pt x="146" y="19"/>
                    <a:pt x="133" y="0"/>
                  </a:cubicBezTo>
                  <a:cubicBezTo>
                    <a:pt x="132" y="0"/>
                    <a:pt x="131" y="0"/>
                    <a:pt x="130" y="0"/>
                  </a:cubicBezTo>
                  <a:cubicBezTo>
                    <a:pt x="130" y="0"/>
                    <a:pt x="130" y="0"/>
                    <a:pt x="130" y="0"/>
                  </a:cubicBezTo>
                  <a:cubicBezTo>
                    <a:pt x="129" y="0"/>
                    <a:pt x="129" y="0"/>
                    <a:pt x="129" y="0"/>
                  </a:cubicBezTo>
                  <a:cubicBezTo>
                    <a:pt x="129" y="0"/>
                    <a:pt x="128" y="1"/>
                    <a:pt x="128" y="1"/>
                  </a:cubicBezTo>
                  <a:cubicBezTo>
                    <a:pt x="125" y="3"/>
                    <a:pt x="122" y="5"/>
                    <a:pt x="118" y="7"/>
                  </a:cubicBezTo>
                  <a:cubicBezTo>
                    <a:pt x="79" y="30"/>
                    <a:pt x="39" y="52"/>
                    <a:pt x="0" y="75"/>
                  </a:cubicBezTo>
                  <a:cubicBezTo>
                    <a:pt x="0" y="78"/>
                    <a:pt x="0" y="82"/>
                    <a:pt x="0" y="85"/>
                  </a:cubicBezTo>
                  <a:cubicBezTo>
                    <a:pt x="0" y="112"/>
                    <a:pt x="0" y="140"/>
                    <a:pt x="0" y="168"/>
                  </a:cubicBezTo>
                  <a:cubicBezTo>
                    <a:pt x="13" y="185"/>
                    <a:pt x="27" y="203"/>
                    <a:pt x="41" y="220"/>
                  </a:cubicBezTo>
                  <a:cubicBezTo>
                    <a:pt x="48" y="229"/>
                    <a:pt x="54" y="237"/>
                    <a:pt x="61" y="245"/>
                  </a:cubicBezTo>
                  <a:cubicBezTo>
                    <a:pt x="65" y="251"/>
                    <a:pt x="68" y="257"/>
                    <a:pt x="72" y="263"/>
                  </a:cubicBezTo>
                  <a:cubicBezTo>
                    <a:pt x="79" y="278"/>
                    <a:pt x="85" y="295"/>
                    <a:pt x="92" y="310"/>
                  </a:cubicBezTo>
                  <a:cubicBezTo>
                    <a:pt x="101" y="331"/>
                    <a:pt x="110" y="352"/>
                    <a:pt x="120" y="373"/>
                  </a:cubicBezTo>
                  <a:cubicBezTo>
                    <a:pt x="122" y="379"/>
                    <a:pt x="122" y="384"/>
                    <a:pt x="122" y="390"/>
                  </a:cubicBezTo>
                  <a:cubicBezTo>
                    <a:pt x="122" y="400"/>
                    <a:pt x="122" y="410"/>
                    <a:pt x="122" y="419"/>
                  </a:cubicBezTo>
                  <a:cubicBezTo>
                    <a:pt x="127" y="423"/>
                    <a:pt x="133" y="426"/>
                    <a:pt x="138" y="430"/>
                  </a:cubicBezTo>
                  <a:cubicBezTo>
                    <a:pt x="143" y="433"/>
                    <a:pt x="150" y="435"/>
                    <a:pt x="154" y="439"/>
                  </a:cubicBezTo>
                  <a:cubicBezTo>
                    <a:pt x="156" y="440"/>
                    <a:pt x="157" y="443"/>
                    <a:pt x="158" y="445"/>
                  </a:cubicBezTo>
                  <a:cubicBezTo>
                    <a:pt x="159" y="449"/>
                    <a:pt x="161" y="453"/>
                    <a:pt x="163" y="457"/>
                  </a:cubicBezTo>
                  <a:cubicBezTo>
                    <a:pt x="164" y="461"/>
                    <a:pt x="166" y="465"/>
                    <a:pt x="167" y="469"/>
                  </a:cubicBezTo>
                  <a:cubicBezTo>
                    <a:pt x="168" y="471"/>
                    <a:pt x="169" y="474"/>
                    <a:pt x="170" y="476"/>
                  </a:cubicBezTo>
                  <a:cubicBezTo>
                    <a:pt x="170" y="481"/>
                    <a:pt x="170" y="487"/>
                    <a:pt x="170" y="492"/>
                  </a:cubicBezTo>
                  <a:cubicBezTo>
                    <a:pt x="177" y="498"/>
                    <a:pt x="185" y="503"/>
                    <a:pt x="192" y="509"/>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8" name="Google Shape;1528;p126"/>
            <p:cNvSpPr/>
            <p:nvPr/>
          </p:nvSpPr>
          <p:spPr>
            <a:xfrm>
              <a:off x="5138738" y="2525713"/>
              <a:ext cx="795338" cy="698500"/>
            </a:xfrm>
            <a:custGeom>
              <a:rect b="b" l="l" r="r" t="t"/>
              <a:pathLst>
                <a:path extrusionOk="0" h="548" w="625">
                  <a:moveTo>
                    <a:pt x="87" y="149"/>
                  </a:moveTo>
                  <a:cubicBezTo>
                    <a:pt x="84" y="151"/>
                    <a:pt x="82" y="154"/>
                    <a:pt x="79" y="156"/>
                  </a:cubicBezTo>
                  <a:cubicBezTo>
                    <a:pt x="79" y="156"/>
                    <a:pt x="79" y="156"/>
                    <a:pt x="79" y="156"/>
                  </a:cubicBezTo>
                  <a:cubicBezTo>
                    <a:pt x="79" y="157"/>
                    <a:pt x="79" y="157"/>
                    <a:pt x="78" y="157"/>
                  </a:cubicBezTo>
                  <a:cubicBezTo>
                    <a:pt x="78" y="158"/>
                    <a:pt x="77" y="160"/>
                    <a:pt x="76" y="161"/>
                  </a:cubicBezTo>
                  <a:cubicBezTo>
                    <a:pt x="72" y="168"/>
                    <a:pt x="68" y="175"/>
                    <a:pt x="64" y="182"/>
                  </a:cubicBezTo>
                  <a:cubicBezTo>
                    <a:pt x="63" y="183"/>
                    <a:pt x="62" y="184"/>
                    <a:pt x="60" y="184"/>
                  </a:cubicBezTo>
                  <a:cubicBezTo>
                    <a:pt x="43" y="184"/>
                    <a:pt x="27" y="184"/>
                    <a:pt x="10" y="184"/>
                  </a:cubicBezTo>
                  <a:cubicBezTo>
                    <a:pt x="7" y="189"/>
                    <a:pt x="3" y="194"/>
                    <a:pt x="0" y="200"/>
                  </a:cubicBezTo>
                  <a:cubicBezTo>
                    <a:pt x="4" y="205"/>
                    <a:pt x="9" y="211"/>
                    <a:pt x="14" y="217"/>
                  </a:cubicBezTo>
                  <a:cubicBezTo>
                    <a:pt x="38" y="247"/>
                    <a:pt x="62" y="277"/>
                    <a:pt x="86" y="306"/>
                  </a:cubicBezTo>
                  <a:cubicBezTo>
                    <a:pt x="100" y="324"/>
                    <a:pt x="114" y="342"/>
                    <a:pt x="129" y="360"/>
                  </a:cubicBezTo>
                  <a:cubicBezTo>
                    <a:pt x="134" y="355"/>
                    <a:pt x="140" y="351"/>
                    <a:pt x="145" y="347"/>
                  </a:cubicBezTo>
                  <a:cubicBezTo>
                    <a:pt x="150" y="344"/>
                    <a:pt x="154" y="340"/>
                    <a:pt x="159" y="337"/>
                  </a:cubicBezTo>
                  <a:cubicBezTo>
                    <a:pt x="161" y="335"/>
                    <a:pt x="163" y="333"/>
                    <a:pt x="166" y="332"/>
                  </a:cubicBezTo>
                  <a:cubicBezTo>
                    <a:pt x="171" y="329"/>
                    <a:pt x="179" y="327"/>
                    <a:pt x="185" y="325"/>
                  </a:cubicBezTo>
                  <a:cubicBezTo>
                    <a:pt x="192" y="323"/>
                    <a:pt x="200" y="319"/>
                    <a:pt x="208" y="317"/>
                  </a:cubicBezTo>
                  <a:cubicBezTo>
                    <a:pt x="213" y="316"/>
                    <a:pt x="220" y="317"/>
                    <a:pt x="226" y="317"/>
                  </a:cubicBezTo>
                  <a:cubicBezTo>
                    <a:pt x="235" y="317"/>
                    <a:pt x="244" y="317"/>
                    <a:pt x="254" y="317"/>
                  </a:cubicBezTo>
                  <a:cubicBezTo>
                    <a:pt x="258" y="317"/>
                    <a:pt x="261" y="319"/>
                    <a:pt x="265" y="322"/>
                  </a:cubicBezTo>
                  <a:cubicBezTo>
                    <a:pt x="274" y="326"/>
                    <a:pt x="283" y="331"/>
                    <a:pt x="292" y="336"/>
                  </a:cubicBezTo>
                  <a:cubicBezTo>
                    <a:pt x="295" y="338"/>
                    <a:pt x="299" y="340"/>
                    <a:pt x="303" y="342"/>
                  </a:cubicBezTo>
                  <a:cubicBezTo>
                    <a:pt x="304" y="343"/>
                    <a:pt x="307" y="344"/>
                    <a:pt x="308" y="345"/>
                  </a:cubicBezTo>
                  <a:cubicBezTo>
                    <a:pt x="309" y="345"/>
                    <a:pt x="309" y="345"/>
                    <a:pt x="310" y="345"/>
                  </a:cubicBezTo>
                  <a:cubicBezTo>
                    <a:pt x="312" y="345"/>
                    <a:pt x="314" y="345"/>
                    <a:pt x="316" y="345"/>
                  </a:cubicBezTo>
                  <a:cubicBezTo>
                    <a:pt x="319" y="345"/>
                    <a:pt x="322" y="344"/>
                    <a:pt x="325" y="344"/>
                  </a:cubicBezTo>
                  <a:cubicBezTo>
                    <a:pt x="330" y="341"/>
                    <a:pt x="335" y="337"/>
                    <a:pt x="339" y="333"/>
                  </a:cubicBezTo>
                  <a:cubicBezTo>
                    <a:pt x="341" y="332"/>
                    <a:pt x="343" y="330"/>
                    <a:pt x="345" y="329"/>
                  </a:cubicBezTo>
                  <a:cubicBezTo>
                    <a:pt x="348" y="327"/>
                    <a:pt x="352" y="328"/>
                    <a:pt x="355" y="328"/>
                  </a:cubicBezTo>
                  <a:cubicBezTo>
                    <a:pt x="358" y="328"/>
                    <a:pt x="360" y="328"/>
                    <a:pt x="362" y="331"/>
                  </a:cubicBezTo>
                  <a:cubicBezTo>
                    <a:pt x="363" y="332"/>
                    <a:pt x="363" y="333"/>
                    <a:pt x="364" y="334"/>
                  </a:cubicBezTo>
                  <a:cubicBezTo>
                    <a:pt x="368" y="340"/>
                    <a:pt x="371" y="345"/>
                    <a:pt x="375" y="351"/>
                  </a:cubicBezTo>
                  <a:cubicBezTo>
                    <a:pt x="378" y="356"/>
                    <a:pt x="382" y="361"/>
                    <a:pt x="385" y="367"/>
                  </a:cubicBezTo>
                  <a:cubicBezTo>
                    <a:pt x="387" y="369"/>
                    <a:pt x="388" y="371"/>
                    <a:pt x="388" y="374"/>
                  </a:cubicBezTo>
                  <a:cubicBezTo>
                    <a:pt x="388" y="395"/>
                    <a:pt x="388" y="417"/>
                    <a:pt x="388" y="439"/>
                  </a:cubicBezTo>
                  <a:cubicBezTo>
                    <a:pt x="395" y="446"/>
                    <a:pt x="403" y="453"/>
                    <a:pt x="411" y="460"/>
                  </a:cubicBezTo>
                  <a:cubicBezTo>
                    <a:pt x="423" y="460"/>
                    <a:pt x="434" y="460"/>
                    <a:pt x="446" y="460"/>
                  </a:cubicBezTo>
                  <a:cubicBezTo>
                    <a:pt x="449" y="460"/>
                    <a:pt x="451" y="460"/>
                    <a:pt x="454" y="462"/>
                  </a:cubicBezTo>
                  <a:cubicBezTo>
                    <a:pt x="456" y="465"/>
                    <a:pt x="458" y="468"/>
                    <a:pt x="460" y="471"/>
                  </a:cubicBezTo>
                  <a:cubicBezTo>
                    <a:pt x="469" y="481"/>
                    <a:pt x="477" y="492"/>
                    <a:pt x="486" y="503"/>
                  </a:cubicBezTo>
                  <a:cubicBezTo>
                    <a:pt x="492" y="510"/>
                    <a:pt x="498" y="517"/>
                    <a:pt x="503" y="524"/>
                  </a:cubicBezTo>
                  <a:cubicBezTo>
                    <a:pt x="505" y="528"/>
                    <a:pt x="505" y="533"/>
                    <a:pt x="505" y="537"/>
                  </a:cubicBezTo>
                  <a:cubicBezTo>
                    <a:pt x="505" y="541"/>
                    <a:pt x="505" y="544"/>
                    <a:pt x="505" y="548"/>
                  </a:cubicBezTo>
                  <a:cubicBezTo>
                    <a:pt x="507" y="548"/>
                    <a:pt x="510" y="548"/>
                    <a:pt x="513" y="548"/>
                  </a:cubicBezTo>
                  <a:cubicBezTo>
                    <a:pt x="542" y="548"/>
                    <a:pt x="571" y="548"/>
                    <a:pt x="599" y="547"/>
                  </a:cubicBezTo>
                  <a:cubicBezTo>
                    <a:pt x="599" y="542"/>
                    <a:pt x="600" y="537"/>
                    <a:pt x="602" y="532"/>
                  </a:cubicBezTo>
                  <a:cubicBezTo>
                    <a:pt x="606" y="523"/>
                    <a:pt x="610" y="513"/>
                    <a:pt x="617" y="506"/>
                  </a:cubicBezTo>
                  <a:cubicBezTo>
                    <a:pt x="619" y="504"/>
                    <a:pt x="622" y="501"/>
                    <a:pt x="625" y="498"/>
                  </a:cubicBezTo>
                  <a:cubicBezTo>
                    <a:pt x="625" y="493"/>
                    <a:pt x="625" y="487"/>
                    <a:pt x="625" y="482"/>
                  </a:cubicBezTo>
                  <a:cubicBezTo>
                    <a:pt x="620" y="478"/>
                    <a:pt x="615" y="475"/>
                    <a:pt x="610" y="471"/>
                  </a:cubicBezTo>
                  <a:cubicBezTo>
                    <a:pt x="607" y="468"/>
                    <a:pt x="600" y="465"/>
                    <a:pt x="600" y="460"/>
                  </a:cubicBezTo>
                  <a:cubicBezTo>
                    <a:pt x="599" y="457"/>
                    <a:pt x="600" y="453"/>
                    <a:pt x="600" y="449"/>
                  </a:cubicBezTo>
                  <a:cubicBezTo>
                    <a:pt x="600" y="447"/>
                    <a:pt x="600" y="446"/>
                    <a:pt x="600" y="444"/>
                  </a:cubicBezTo>
                  <a:cubicBezTo>
                    <a:pt x="600" y="443"/>
                    <a:pt x="599" y="442"/>
                    <a:pt x="599" y="442"/>
                  </a:cubicBezTo>
                  <a:cubicBezTo>
                    <a:pt x="596" y="432"/>
                    <a:pt x="592" y="422"/>
                    <a:pt x="587" y="412"/>
                  </a:cubicBezTo>
                  <a:cubicBezTo>
                    <a:pt x="585" y="410"/>
                    <a:pt x="582" y="409"/>
                    <a:pt x="579" y="407"/>
                  </a:cubicBezTo>
                  <a:cubicBezTo>
                    <a:pt x="573" y="404"/>
                    <a:pt x="568" y="400"/>
                    <a:pt x="562" y="397"/>
                  </a:cubicBezTo>
                  <a:cubicBezTo>
                    <a:pt x="559" y="395"/>
                    <a:pt x="555" y="393"/>
                    <a:pt x="553" y="391"/>
                  </a:cubicBezTo>
                  <a:cubicBezTo>
                    <a:pt x="551" y="389"/>
                    <a:pt x="552" y="386"/>
                    <a:pt x="552" y="384"/>
                  </a:cubicBezTo>
                  <a:cubicBezTo>
                    <a:pt x="552" y="374"/>
                    <a:pt x="552" y="365"/>
                    <a:pt x="552" y="355"/>
                  </a:cubicBezTo>
                  <a:cubicBezTo>
                    <a:pt x="552" y="352"/>
                    <a:pt x="551" y="349"/>
                    <a:pt x="552" y="346"/>
                  </a:cubicBezTo>
                  <a:cubicBezTo>
                    <a:pt x="545" y="333"/>
                    <a:pt x="540" y="319"/>
                    <a:pt x="534" y="306"/>
                  </a:cubicBezTo>
                  <a:cubicBezTo>
                    <a:pt x="527" y="289"/>
                    <a:pt x="519" y="271"/>
                    <a:pt x="511" y="253"/>
                  </a:cubicBezTo>
                  <a:cubicBezTo>
                    <a:pt x="507" y="243"/>
                    <a:pt x="503" y="234"/>
                    <a:pt x="498" y="224"/>
                  </a:cubicBezTo>
                  <a:cubicBezTo>
                    <a:pt x="498" y="224"/>
                    <a:pt x="496" y="222"/>
                    <a:pt x="496" y="221"/>
                  </a:cubicBezTo>
                  <a:cubicBezTo>
                    <a:pt x="496" y="221"/>
                    <a:pt x="496" y="221"/>
                    <a:pt x="496" y="221"/>
                  </a:cubicBezTo>
                  <a:cubicBezTo>
                    <a:pt x="495" y="220"/>
                    <a:pt x="494" y="218"/>
                    <a:pt x="493" y="216"/>
                  </a:cubicBezTo>
                  <a:cubicBezTo>
                    <a:pt x="488" y="210"/>
                    <a:pt x="483" y="204"/>
                    <a:pt x="478" y="198"/>
                  </a:cubicBezTo>
                  <a:cubicBezTo>
                    <a:pt x="466" y="183"/>
                    <a:pt x="454" y="167"/>
                    <a:pt x="442" y="152"/>
                  </a:cubicBezTo>
                  <a:cubicBezTo>
                    <a:pt x="438" y="148"/>
                    <a:pt x="435" y="144"/>
                    <a:pt x="432" y="139"/>
                  </a:cubicBezTo>
                  <a:cubicBezTo>
                    <a:pt x="429" y="136"/>
                    <a:pt x="430" y="134"/>
                    <a:pt x="430" y="131"/>
                  </a:cubicBezTo>
                  <a:cubicBezTo>
                    <a:pt x="430" y="101"/>
                    <a:pt x="430" y="71"/>
                    <a:pt x="430" y="41"/>
                  </a:cubicBezTo>
                  <a:cubicBezTo>
                    <a:pt x="418" y="36"/>
                    <a:pt x="406" y="30"/>
                    <a:pt x="394" y="24"/>
                  </a:cubicBezTo>
                  <a:cubicBezTo>
                    <a:pt x="379" y="16"/>
                    <a:pt x="364" y="9"/>
                    <a:pt x="350" y="2"/>
                  </a:cubicBezTo>
                  <a:cubicBezTo>
                    <a:pt x="349" y="1"/>
                    <a:pt x="348" y="1"/>
                    <a:pt x="347" y="0"/>
                  </a:cubicBezTo>
                  <a:cubicBezTo>
                    <a:pt x="347" y="0"/>
                    <a:pt x="347" y="0"/>
                    <a:pt x="346" y="0"/>
                  </a:cubicBezTo>
                  <a:cubicBezTo>
                    <a:pt x="341" y="1"/>
                    <a:pt x="336" y="1"/>
                    <a:pt x="330" y="2"/>
                  </a:cubicBezTo>
                  <a:cubicBezTo>
                    <a:pt x="302" y="5"/>
                    <a:pt x="273" y="7"/>
                    <a:pt x="244" y="10"/>
                  </a:cubicBezTo>
                  <a:cubicBezTo>
                    <a:pt x="241" y="13"/>
                    <a:pt x="237" y="15"/>
                    <a:pt x="234" y="17"/>
                  </a:cubicBezTo>
                  <a:cubicBezTo>
                    <a:pt x="229" y="20"/>
                    <a:pt x="224" y="24"/>
                    <a:pt x="219" y="28"/>
                  </a:cubicBezTo>
                  <a:cubicBezTo>
                    <a:pt x="218" y="28"/>
                    <a:pt x="216" y="28"/>
                    <a:pt x="215" y="28"/>
                  </a:cubicBezTo>
                  <a:cubicBezTo>
                    <a:pt x="211" y="25"/>
                    <a:pt x="207" y="22"/>
                    <a:pt x="203" y="19"/>
                  </a:cubicBezTo>
                  <a:cubicBezTo>
                    <a:pt x="202" y="19"/>
                    <a:pt x="200" y="17"/>
                    <a:pt x="199" y="16"/>
                  </a:cubicBezTo>
                  <a:cubicBezTo>
                    <a:pt x="198" y="16"/>
                    <a:pt x="198" y="16"/>
                    <a:pt x="198" y="16"/>
                  </a:cubicBezTo>
                  <a:cubicBezTo>
                    <a:pt x="198" y="16"/>
                    <a:pt x="197" y="16"/>
                    <a:pt x="197" y="16"/>
                  </a:cubicBezTo>
                  <a:cubicBezTo>
                    <a:pt x="196" y="16"/>
                    <a:pt x="196" y="16"/>
                    <a:pt x="195" y="16"/>
                  </a:cubicBezTo>
                  <a:cubicBezTo>
                    <a:pt x="190" y="22"/>
                    <a:pt x="184" y="28"/>
                    <a:pt x="179" y="34"/>
                  </a:cubicBezTo>
                  <a:cubicBezTo>
                    <a:pt x="175" y="39"/>
                    <a:pt x="170" y="46"/>
                    <a:pt x="165" y="50"/>
                  </a:cubicBezTo>
                  <a:cubicBezTo>
                    <a:pt x="158" y="55"/>
                    <a:pt x="150" y="59"/>
                    <a:pt x="142" y="64"/>
                  </a:cubicBezTo>
                  <a:cubicBezTo>
                    <a:pt x="141" y="65"/>
                    <a:pt x="140" y="66"/>
                    <a:pt x="139" y="66"/>
                  </a:cubicBezTo>
                  <a:cubicBezTo>
                    <a:pt x="139" y="66"/>
                    <a:pt x="138" y="67"/>
                    <a:pt x="138" y="67"/>
                  </a:cubicBezTo>
                  <a:cubicBezTo>
                    <a:pt x="135" y="70"/>
                    <a:pt x="132" y="72"/>
                    <a:pt x="129" y="75"/>
                  </a:cubicBezTo>
                  <a:cubicBezTo>
                    <a:pt x="125" y="79"/>
                    <a:pt x="122" y="82"/>
                    <a:pt x="118" y="85"/>
                  </a:cubicBezTo>
                  <a:cubicBezTo>
                    <a:pt x="117" y="86"/>
                    <a:pt x="116" y="88"/>
                    <a:pt x="115" y="88"/>
                  </a:cubicBezTo>
                  <a:cubicBezTo>
                    <a:pt x="114" y="92"/>
                    <a:pt x="112" y="96"/>
                    <a:pt x="111" y="99"/>
                  </a:cubicBezTo>
                  <a:cubicBezTo>
                    <a:pt x="110" y="104"/>
                    <a:pt x="108" y="109"/>
                    <a:pt x="107" y="113"/>
                  </a:cubicBezTo>
                  <a:cubicBezTo>
                    <a:pt x="106" y="114"/>
                    <a:pt x="106" y="115"/>
                    <a:pt x="106" y="116"/>
                  </a:cubicBezTo>
                  <a:cubicBezTo>
                    <a:pt x="106" y="117"/>
                    <a:pt x="106" y="117"/>
                    <a:pt x="106" y="117"/>
                  </a:cubicBezTo>
                  <a:cubicBezTo>
                    <a:pt x="106" y="118"/>
                    <a:pt x="106" y="119"/>
                    <a:pt x="106" y="120"/>
                  </a:cubicBezTo>
                  <a:cubicBezTo>
                    <a:pt x="106" y="123"/>
                    <a:pt x="107" y="129"/>
                    <a:pt x="104" y="132"/>
                  </a:cubicBezTo>
                  <a:cubicBezTo>
                    <a:pt x="99" y="138"/>
                    <a:pt x="92" y="143"/>
                    <a:pt x="87" y="149"/>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9" name="Google Shape;1529;p126"/>
            <p:cNvSpPr/>
            <p:nvPr/>
          </p:nvSpPr>
          <p:spPr>
            <a:xfrm>
              <a:off x="5116513" y="2940050"/>
              <a:ext cx="808038" cy="658813"/>
            </a:xfrm>
            <a:custGeom>
              <a:rect b="b" l="l" r="r" t="t"/>
              <a:pathLst>
                <a:path extrusionOk="0" h="517" w="634">
                  <a:moveTo>
                    <a:pt x="397" y="517"/>
                  </a:moveTo>
                  <a:cubicBezTo>
                    <a:pt x="409" y="511"/>
                    <a:pt x="421" y="504"/>
                    <a:pt x="433" y="497"/>
                  </a:cubicBezTo>
                  <a:cubicBezTo>
                    <a:pt x="440" y="494"/>
                    <a:pt x="447" y="490"/>
                    <a:pt x="453" y="487"/>
                  </a:cubicBezTo>
                  <a:cubicBezTo>
                    <a:pt x="456" y="485"/>
                    <a:pt x="459" y="483"/>
                    <a:pt x="462" y="483"/>
                  </a:cubicBezTo>
                  <a:cubicBezTo>
                    <a:pt x="470" y="483"/>
                    <a:pt x="478" y="483"/>
                    <a:pt x="486" y="483"/>
                  </a:cubicBezTo>
                  <a:cubicBezTo>
                    <a:pt x="491" y="483"/>
                    <a:pt x="496" y="482"/>
                    <a:pt x="500" y="486"/>
                  </a:cubicBezTo>
                  <a:cubicBezTo>
                    <a:pt x="505" y="492"/>
                    <a:pt x="510" y="498"/>
                    <a:pt x="515" y="504"/>
                  </a:cubicBezTo>
                  <a:cubicBezTo>
                    <a:pt x="516" y="505"/>
                    <a:pt x="517" y="505"/>
                    <a:pt x="517" y="506"/>
                  </a:cubicBezTo>
                  <a:cubicBezTo>
                    <a:pt x="528" y="493"/>
                    <a:pt x="539" y="481"/>
                    <a:pt x="551" y="468"/>
                  </a:cubicBezTo>
                  <a:cubicBezTo>
                    <a:pt x="551" y="448"/>
                    <a:pt x="551" y="428"/>
                    <a:pt x="551" y="408"/>
                  </a:cubicBezTo>
                  <a:cubicBezTo>
                    <a:pt x="551" y="405"/>
                    <a:pt x="551" y="402"/>
                    <a:pt x="552" y="398"/>
                  </a:cubicBezTo>
                  <a:cubicBezTo>
                    <a:pt x="555" y="389"/>
                    <a:pt x="557" y="380"/>
                    <a:pt x="560" y="371"/>
                  </a:cubicBezTo>
                  <a:cubicBezTo>
                    <a:pt x="565" y="350"/>
                    <a:pt x="571" y="329"/>
                    <a:pt x="577" y="307"/>
                  </a:cubicBezTo>
                  <a:cubicBezTo>
                    <a:pt x="578" y="303"/>
                    <a:pt x="578" y="299"/>
                    <a:pt x="581" y="296"/>
                  </a:cubicBezTo>
                  <a:cubicBezTo>
                    <a:pt x="588" y="291"/>
                    <a:pt x="595" y="286"/>
                    <a:pt x="602" y="281"/>
                  </a:cubicBezTo>
                  <a:cubicBezTo>
                    <a:pt x="611" y="274"/>
                    <a:pt x="620" y="267"/>
                    <a:pt x="630" y="260"/>
                  </a:cubicBezTo>
                  <a:cubicBezTo>
                    <a:pt x="631" y="259"/>
                    <a:pt x="632" y="258"/>
                    <a:pt x="634" y="257"/>
                  </a:cubicBezTo>
                  <a:cubicBezTo>
                    <a:pt x="632" y="252"/>
                    <a:pt x="630" y="248"/>
                    <a:pt x="629" y="243"/>
                  </a:cubicBezTo>
                  <a:cubicBezTo>
                    <a:pt x="628" y="243"/>
                    <a:pt x="628" y="242"/>
                    <a:pt x="628" y="242"/>
                  </a:cubicBezTo>
                  <a:cubicBezTo>
                    <a:pt x="628" y="242"/>
                    <a:pt x="628" y="241"/>
                    <a:pt x="627" y="241"/>
                  </a:cubicBezTo>
                  <a:cubicBezTo>
                    <a:pt x="625" y="238"/>
                    <a:pt x="623" y="235"/>
                    <a:pt x="620" y="232"/>
                  </a:cubicBezTo>
                  <a:cubicBezTo>
                    <a:pt x="620" y="231"/>
                    <a:pt x="619" y="231"/>
                    <a:pt x="619" y="230"/>
                  </a:cubicBezTo>
                  <a:cubicBezTo>
                    <a:pt x="615" y="230"/>
                    <a:pt x="612" y="230"/>
                    <a:pt x="608" y="230"/>
                  </a:cubicBezTo>
                  <a:cubicBezTo>
                    <a:pt x="578" y="231"/>
                    <a:pt x="547" y="231"/>
                    <a:pt x="517" y="231"/>
                  </a:cubicBezTo>
                  <a:cubicBezTo>
                    <a:pt x="515" y="231"/>
                    <a:pt x="513" y="229"/>
                    <a:pt x="513" y="227"/>
                  </a:cubicBezTo>
                  <a:cubicBezTo>
                    <a:pt x="513" y="219"/>
                    <a:pt x="513" y="211"/>
                    <a:pt x="513" y="203"/>
                  </a:cubicBezTo>
                  <a:cubicBezTo>
                    <a:pt x="497" y="183"/>
                    <a:pt x="481" y="163"/>
                    <a:pt x="465" y="143"/>
                  </a:cubicBezTo>
                  <a:cubicBezTo>
                    <a:pt x="458" y="143"/>
                    <a:pt x="452" y="143"/>
                    <a:pt x="445" y="143"/>
                  </a:cubicBezTo>
                  <a:cubicBezTo>
                    <a:pt x="440" y="143"/>
                    <a:pt x="435" y="143"/>
                    <a:pt x="431" y="143"/>
                  </a:cubicBezTo>
                  <a:cubicBezTo>
                    <a:pt x="428" y="143"/>
                    <a:pt x="425" y="144"/>
                    <a:pt x="423" y="142"/>
                  </a:cubicBezTo>
                  <a:cubicBezTo>
                    <a:pt x="418" y="138"/>
                    <a:pt x="413" y="133"/>
                    <a:pt x="409" y="129"/>
                  </a:cubicBezTo>
                  <a:cubicBezTo>
                    <a:pt x="406" y="126"/>
                    <a:pt x="403" y="123"/>
                    <a:pt x="400" y="120"/>
                  </a:cubicBezTo>
                  <a:cubicBezTo>
                    <a:pt x="398" y="119"/>
                    <a:pt x="396" y="117"/>
                    <a:pt x="396" y="115"/>
                  </a:cubicBezTo>
                  <a:cubicBezTo>
                    <a:pt x="395" y="110"/>
                    <a:pt x="396" y="106"/>
                    <a:pt x="396" y="102"/>
                  </a:cubicBezTo>
                  <a:cubicBezTo>
                    <a:pt x="396" y="92"/>
                    <a:pt x="396" y="83"/>
                    <a:pt x="396" y="74"/>
                  </a:cubicBezTo>
                  <a:cubicBezTo>
                    <a:pt x="396" y="66"/>
                    <a:pt x="396" y="59"/>
                    <a:pt x="396" y="51"/>
                  </a:cubicBezTo>
                  <a:cubicBezTo>
                    <a:pt x="396" y="50"/>
                    <a:pt x="395" y="48"/>
                    <a:pt x="395" y="47"/>
                  </a:cubicBezTo>
                  <a:cubicBezTo>
                    <a:pt x="395" y="46"/>
                    <a:pt x="394" y="45"/>
                    <a:pt x="394" y="45"/>
                  </a:cubicBezTo>
                  <a:cubicBezTo>
                    <a:pt x="387" y="34"/>
                    <a:pt x="380" y="22"/>
                    <a:pt x="373" y="11"/>
                  </a:cubicBezTo>
                  <a:cubicBezTo>
                    <a:pt x="370" y="11"/>
                    <a:pt x="368" y="11"/>
                    <a:pt x="366" y="11"/>
                  </a:cubicBezTo>
                  <a:cubicBezTo>
                    <a:pt x="362" y="14"/>
                    <a:pt x="359" y="16"/>
                    <a:pt x="356" y="19"/>
                  </a:cubicBezTo>
                  <a:cubicBezTo>
                    <a:pt x="353" y="21"/>
                    <a:pt x="349" y="26"/>
                    <a:pt x="345" y="27"/>
                  </a:cubicBezTo>
                  <a:cubicBezTo>
                    <a:pt x="341" y="28"/>
                    <a:pt x="335" y="28"/>
                    <a:pt x="331" y="28"/>
                  </a:cubicBezTo>
                  <a:cubicBezTo>
                    <a:pt x="327" y="28"/>
                    <a:pt x="324" y="29"/>
                    <a:pt x="321" y="27"/>
                  </a:cubicBezTo>
                  <a:cubicBezTo>
                    <a:pt x="313" y="23"/>
                    <a:pt x="305" y="18"/>
                    <a:pt x="297" y="14"/>
                  </a:cubicBezTo>
                  <a:cubicBezTo>
                    <a:pt x="289" y="10"/>
                    <a:pt x="280" y="5"/>
                    <a:pt x="272" y="0"/>
                  </a:cubicBezTo>
                  <a:cubicBezTo>
                    <a:pt x="272" y="0"/>
                    <a:pt x="272" y="0"/>
                    <a:pt x="272" y="0"/>
                  </a:cubicBezTo>
                  <a:cubicBezTo>
                    <a:pt x="271" y="0"/>
                    <a:pt x="271" y="0"/>
                    <a:pt x="271" y="0"/>
                  </a:cubicBezTo>
                  <a:cubicBezTo>
                    <a:pt x="266" y="0"/>
                    <a:pt x="261" y="0"/>
                    <a:pt x="257" y="0"/>
                  </a:cubicBezTo>
                  <a:cubicBezTo>
                    <a:pt x="247" y="0"/>
                    <a:pt x="237" y="1"/>
                    <a:pt x="227" y="0"/>
                  </a:cubicBezTo>
                  <a:cubicBezTo>
                    <a:pt x="227" y="0"/>
                    <a:pt x="227" y="0"/>
                    <a:pt x="227" y="0"/>
                  </a:cubicBezTo>
                  <a:cubicBezTo>
                    <a:pt x="226" y="1"/>
                    <a:pt x="225" y="1"/>
                    <a:pt x="224" y="1"/>
                  </a:cubicBezTo>
                  <a:cubicBezTo>
                    <a:pt x="219" y="3"/>
                    <a:pt x="214" y="5"/>
                    <a:pt x="209" y="6"/>
                  </a:cubicBezTo>
                  <a:cubicBezTo>
                    <a:pt x="204" y="8"/>
                    <a:pt x="198" y="10"/>
                    <a:pt x="193" y="12"/>
                  </a:cubicBezTo>
                  <a:cubicBezTo>
                    <a:pt x="191" y="12"/>
                    <a:pt x="189" y="13"/>
                    <a:pt x="188" y="14"/>
                  </a:cubicBezTo>
                  <a:cubicBezTo>
                    <a:pt x="187" y="14"/>
                    <a:pt x="187" y="14"/>
                    <a:pt x="187" y="14"/>
                  </a:cubicBezTo>
                  <a:cubicBezTo>
                    <a:pt x="174" y="23"/>
                    <a:pt x="161" y="33"/>
                    <a:pt x="148" y="43"/>
                  </a:cubicBezTo>
                  <a:cubicBezTo>
                    <a:pt x="143" y="51"/>
                    <a:pt x="138" y="59"/>
                    <a:pt x="132" y="67"/>
                  </a:cubicBezTo>
                  <a:cubicBezTo>
                    <a:pt x="128" y="73"/>
                    <a:pt x="124" y="80"/>
                    <a:pt x="119" y="86"/>
                  </a:cubicBezTo>
                  <a:cubicBezTo>
                    <a:pt x="116" y="90"/>
                    <a:pt x="112" y="94"/>
                    <a:pt x="109" y="98"/>
                  </a:cubicBezTo>
                  <a:cubicBezTo>
                    <a:pt x="106" y="101"/>
                    <a:pt x="104" y="104"/>
                    <a:pt x="100" y="104"/>
                  </a:cubicBezTo>
                  <a:cubicBezTo>
                    <a:pt x="96" y="104"/>
                    <a:pt x="89" y="105"/>
                    <a:pt x="86" y="103"/>
                  </a:cubicBezTo>
                  <a:cubicBezTo>
                    <a:pt x="83" y="101"/>
                    <a:pt x="80" y="98"/>
                    <a:pt x="77" y="96"/>
                  </a:cubicBezTo>
                  <a:cubicBezTo>
                    <a:pt x="71" y="90"/>
                    <a:pt x="64" y="85"/>
                    <a:pt x="58" y="79"/>
                  </a:cubicBezTo>
                  <a:cubicBezTo>
                    <a:pt x="48" y="80"/>
                    <a:pt x="38" y="81"/>
                    <a:pt x="28" y="82"/>
                  </a:cubicBezTo>
                  <a:cubicBezTo>
                    <a:pt x="25" y="85"/>
                    <a:pt x="21" y="88"/>
                    <a:pt x="18" y="91"/>
                  </a:cubicBezTo>
                  <a:cubicBezTo>
                    <a:pt x="15" y="93"/>
                    <a:pt x="12" y="95"/>
                    <a:pt x="9" y="98"/>
                  </a:cubicBezTo>
                  <a:cubicBezTo>
                    <a:pt x="8" y="99"/>
                    <a:pt x="6" y="101"/>
                    <a:pt x="4" y="102"/>
                  </a:cubicBezTo>
                  <a:cubicBezTo>
                    <a:pt x="4" y="103"/>
                    <a:pt x="4" y="104"/>
                    <a:pt x="4" y="104"/>
                  </a:cubicBezTo>
                  <a:cubicBezTo>
                    <a:pt x="3" y="107"/>
                    <a:pt x="3" y="110"/>
                    <a:pt x="2" y="114"/>
                  </a:cubicBezTo>
                  <a:cubicBezTo>
                    <a:pt x="1" y="117"/>
                    <a:pt x="1" y="121"/>
                    <a:pt x="0" y="125"/>
                  </a:cubicBezTo>
                  <a:cubicBezTo>
                    <a:pt x="3" y="126"/>
                    <a:pt x="5" y="126"/>
                    <a:pt x="8" y="127"/>
                  </a:cubicBezTo>
                  <a:cubicBezTo>
                    <a:pt x="14" y="129"/>
                    <a:pt x="20" y="130"/>
                    <a:pt x="26" y="132"/>
                  </a:cubicBezTo>
                  <a:cubicBezTo>
                    <a:pt x="31" y="133"/>
                    <a:pt x="35" y="134"/>
                    <a:pt x="39" y="135"/>
                  </a:cubicBezTo>
                  <a:cubicBezTo>
                    <a:pt x="42" y="135"/>
                    <a:pt x="43" y="136"/>
                    <a:pt x="44" y="138"/>
                  </a:cubicBezTo>
                  <a:cubicBezTo>
                    <a:pt x="48" y="143"/>
                    <a:pt x="51" y="149"/>
                    <a:pt x="55" y="155"/>
                  </a:cubicBezTo>
                  <a:cubicBezTo>
                    <a:pt x="60" y="164"/>
                    <a:pt x="66" y="173"/>
                    <a:pt x="71" y="181"/>
                  </a:cubicBezTo>
                  <a:cubicBezTo>
                    <a:pt x="74" y="187"/>
                    <a:pt x="78" y="192"/>
                    <a:pt x="81" y="197"/>
                  </a:cubicBezTo>
                  <a:cubicBezTo>
                    <a:pt x="82" y="200"/>
                    <a:pt x="82" y="203"/>
                    <a:pt x="82" y="205"/>
                  </a:cubicBezTo>
                  <a:cubicBezTo>
                    <a:pt x="82" y="208"/>
                    <a:pt x="82" y="212"/>
                    <a:pt x="82" y="215"/>
                  </a:cubicBezTo>
                  <a:cubicBezTo>
                    <a:pt x="89" y="222"/>
                    <a:pt x="97" y="230"/>
                    <a:pt x="105" y="237"/>
                  </a:cubicBezTo>
                  <a:cubicBezTo>
                    <a:pt x="116" y="248"/>
                    <a:pt x="127" y="258"/>
                    <a:pt x="138" y="269"/>
                  </a:cubicBezTo>
                  <a:cubicBezTo>
                    <a:pt x="141" y="272"/>
                    <a:pt x="144" y="274"/>
                    <a:pt x="147" y="277"/>
                  </a:cubicBezTo>
                  <a:cubicBezTo>
                    <a:pt x="147" y="277"/>
                    <a:pt x="148" y="278"/>
                    <a:pt x="149" y="278"/>
                  </a:cubicBezTo>
                  <a:cubicBezTo>
                    <a:pt x="152" y="280"/>
                    <a:pt x="156" y="281"/>
                    <a:pt x="159" y="283"/>
                  </a:cubicBezTo>
                  <a:cubicBezTo>
                    <a:pt x="161" y="284"/>
                    <a:pt x="164" y="285"/>
                    <a:pt x="166" y="286"/>
                  </a:cubicBezTo>
                  <a:cubicBezTo>
                    <a:pt x="167" y="287"/>
                    <a:pt x="168" y="290"/>
                    <a:pt x="169" y="291"/>
                  </a:cubicBezTo>
                  <a:cubicBezTo>
                    <a:pt x="174" y="297"/>
                    <a:pt x="178" y="303"/>
                    <a:pt x="183" y="310"/>
                  </a:cubicBezTo>
                  <a:cubicBezTo>
                    <a:pt x="184" y="311"/>
                    <a:pt x="185" y="313"/>
                    <a:pt x="186" y="314"/>
                  </a:cubicBezTo>
                  <a:cubicBezTo>
                    <a:pt x="187" y="316"/>
                    <a:pt x="187" y="319"/>
                    <a:pt x="187" y="321"/>
                  </a:cubicBezTo>
                  <a:cubicBezTo>
                    <a:pt x="187" y="327"/>
                    <a:pt x="187" y="332"/>
                    <a:pt x="187" y="338"/>
                  </a:cubicBezTo>
                  <a:cubicBezTo>
                    <a:pt x="197" y="346"/>
                    <a:pt x="208" y="354"/>
                    <a:pt x="219" y="363"/>
                  </a:cubicBezTo>
                  <a:cubicBezTo>
                    <a:pt x="223" y="366"/>
                    <a:pt x="224" y="368"/>
                    <a:pt x="226" y="373"/>
                  </a:cubicBezTo>
                  <a:cubicBezTo>
                    <a:pt x="229" y="378"/>
                    <a:pt x="232" y="384"/>
                    <a:pt x="235" y="390"/>
                  </a:cubicBezTo>
                  <a:cubicBezTo>
                    <a:pt x="245" y="391"/>
                    <a:pt x="254" y="392"/>
                    <a:pt x="264" y="393"/>
                  </a:cubicBezTo>
                  <a:cubicBezTo>
                    <a:pt x="267" y="394"/>
                    <a:pt x="272" y="394"/>
                    <a:pt x="276" y="395"/>
                  </a:cubicBezTo>
                  <a:cubicBezTo>
                    <a:pt x="277" y="395"/>
                    <a:pt x="277" y="394"/>
                    <a:pt x="278" y="394"/>
                  </a:cubicBezTo>
                  <a:cubicBezTo>
                    <a:pt x="287" y="389"/>
                    <a:pt x="295" y="384"/>
                    <a:pt x="304" y="379"/>
                  </a:cubicBezTo>
                  <a:cubicBezTo>
                    <a:pt x="314" y="374"/>
                    <a:pt x="324" y="368"/>
                    <a:pt x="334" y="362"/>
                  </a:cubicBezTo>
                  <a:cubicBezTo>
                    <a:pt x="336" y="361"/>
                    <a:pt x="338" y="360"/>
                    <a:pt x="341" y="359"/>
                  </a:cubicBezTo>
                  <a:cubicBezTo>
                    <a:pt x="344" y="357"/>
                    <a:pt x="349" y="358"/>
                    <a:pt x="353" y="358"/>
                  </a:cubicBezTo>
                  <a:cubicBezTo>
                    <a:pt x="355" y="358"/>
                    <a:pt x="356" y="359"/>
                    <a:pt x="357" y="360"/>
                  </a:cubicBezTo>
                  <a:cubicBezTo>
                    <a:pt x="362" y="371"/>
                    <a:pt x="368" y="382"/>
                    <a:pt x="373" y="392"/>
                  </a:cubicBezTo>
                  <a:cubicBezTo>
                    <a:pt x="380" y="406"/>
                    <a:pt x="387" y="419"/>
                    <a:pt x="393" y="432"/>
                  </a:cubicBezTo>
                  <a:cubicBezTo>
                    <a:pt x="394" y="434"/>
                    <a:pt x="396" y="437"/>
                    <a:pt x="397" y="439"/>
                  </a:cubicBezTo>
                  <a:cubicBezTo>
                    <a:pt x="397" y="443"/>
                    <a:pt x="397" y="446"/>
                    <a:pt x="397" y="449"/>
                  </a:cubicBezTo>
                  <a:cubicBezTo>
                    <a:pt x="397" y="472"/>
                    <a:pt x="397" y="495"/>
                    <a:pt x="397" y="517"/>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0" name="Google Shape;1530;p126"/>
            <p:cNvSpPr/>
            <p:nvPr/>
          </p:nvSpPr>
          <p:spPr>
            <a:xfrm>
              <a:off x="5021263" y="3074988"/>
              <a:ext cx="590550" cy="614363"/>
            </a:xfrm>
            <a:custGeom>
              <a:rect b="b" l="l" r="r" t="t"/>
              <a:pathLst>
                <a:path extrusionOk="0" h="481" w="463">
                  <a:moveTo>
                    <a:pt x="463" y="335"/>
                  </a:moveTo>
                  <a:cubicBezTo>
                    <a:pt x="462" y="334"/>
                    <a:pt x="462" y="333"/>
                    <a:pt x="461" y="332"/>
                  </a:cubicBezTo>
                  <a:cubicBezTo>
                    <a:pt x="460" y="330"/>
                    <a:pt x="459" y="328"/>
                    <a:pt x="458" y="326"/>
                  </a:cubicBezTo>
                  <a:cubicBezTo>
                    <a:pt x="447" y="304"/>
                    <a:pt x="436" y="283"/>
                    <a:pt x="425" y="261"/>
                  </a:cubicBezTo>
                  <a:cubicBezTo>
                    <a:pt x="424" y="261"/>
                    <a:pt x="423" y="261"/>
                    <a:pt x="422" y="261"/>
                  </a:cubicBezTo>
                  <a:cubicBezTo>
                    <a:pt x="421" y="261"/>
                    <a:pt x="420" y="261"/>
                    <a:pt x="420" y="261"/>
                  </a:cubicBezTo>
                  <a:cubicBezTo>
                    <a:pt x="418" y="262"/>
                    <a:pt x="415" y="263"/>
                    <a:pt x="415" y="264"/>
                  </a:cubicBezTo>
                  <a:cubicBezTo>
                    <a:pt x="411" y="266"/>
                    <a:pt x="407" y="268"/>
                    <a:pt x="404" y="270"/>
                  </a:cubicBezTo>
                  <a:cubicBezTo>
                    <a:pt x="394" y="275"/>
                    <a:pt x="384" y="281"/>
                    <a:pt x="375" y="286"/>
                  </a:cubicBezTo>
                  <a:cubicBezTo>
                    <a:pt x="368" y="290"/>
                    <a:pt x="362" y="294"/>
                    <a:pt x="355" y="297"/>
                  </a:cubicBezTo>
                  <a:cubicBezTo>
                    <a:pt x="350" y="299"/>
                    <a:pt x="344" y="297"/>
                    <a:pt x="339" y="296"/>
                  </a:cubicBezTo>
                  <a:cubicBezTo>
                    <a:pt x="329" y="295"/>
                    <a:pt x="319" y="294"/>
                    <a:pt x="309" y="292"/>
                  </a:cubicBezTo>
                  <a:cubicBezTo>
                    <a:pt x="306" y="292"/>
                    <a:pt x="304" y="292"/>
                    <a:pt x="303" y="289"/>
                  </a:cubicBezTo>
                  <a:cubicBezTo>
                    <a:pt x="301" y="286"/>
                    <a:pt x="299" y="282"/>
                    <a:pt x="297" y="278"/>
                  </a:cubicBezTo>
                  <a:cubicBezTo>
                    <a:pt x="295" y="274"/>
                    <a:pt x="292" y="270"/>
                    <a:pt x="291" y="266"/>
                  </a:cubicBezTo>
                  <a:cubicBezTo>
                    <a:pt x="291" y="266"/>
                    <a:pt x="291" y="266"/>
                    <a:pt x="290" y="266"/>
                  </a:cubicBezTo>
                  <a:cubicBezTo>
                    <a:pt x="290" y="265"/>
                    <a:pt x="290" y="265"/>
                    <a:pt x="290" y="265"/>
                  </a:cubicBezTo>
                  <a:cubicBezTo>
                    <a:pt x="289" y="265"/>
                    <a:pt x="288" y="264"/>
                    <a:pt x="287" y="263"/>
                  </a:cubicBezTo>
                  <a:cubicBezTo>
                    <a:pt x="279" y="257"/>
                    <a:pt x="271" y="250"/>
                    <a:pt x="263" y="244"/>
                  </a:cubicBezTo>
                  <a:cubicBezTo>
                    <a:pt x="260" y="242"/>
                    <a:pt x="257" y="240"/>
                    <a:pt x="255" y="237"/>
                  </a:cubicBezTo>
                  <a:cubicBezTo>
                    <a:pt x="252" y="235"/>
                    <a:pt x="253" y="233"/>
                    <a:pt x="253" y="230"/>
                  </a:cubicBezTo>
                  <a:cubicBezTo>
                    <a:pt x="253" y="225"/>
                    <a:pt x="253" y="220"/>
                    <a:pt x="253" y="214"/>
                  </a:cubicBezTo>
                  <a:cubicBezTo>
                    <a:pt x="253" y="214"/>
                    <a:pt x="252" y="213"/>
                    <a:pt x="253" y="212"/>
                  </a:cubicBezTo>
                  <a:cubicBezTo>
                    <a:pt x="252" y="211"/>
                    <a:pt x="251" y="211"/>
                    <a:pt x="251" y="210"/>
                  </a:cubicBezTo>
                  <a:cubicBezTo>
                    <a:pt x="246" y="203"/>
                    <a:pt x="240" y="195"/>
                    <a:pt x="235" y="187"/>
                  </a:cubicBezTo>
                  <a:cubicBezTo>
                    <a:pt x="235" y="187"/>
                    <a:pt x="235" y="187"/>
                    <a:pt x="235" y="187"/>
                  </a:cubicBezTo>
                  <a:cubicBezTo>
                    <a:pt x="233" y="187"/>
                    <a:pt x="231" y="186"/>
                    <a:pt x="230" y="185"/>
                  </a:cubicBezTo>
                  <a:cubicBezTo>
                    <a:pt x="226" y="183"/>
                    <a:pt x="221" y="181"/>
                    <a:pt x="217" y="179"/>
                  </a:cubicBezTo>
                  <a:cubicBezTo>
                    <a:pt x="213" y="177"/>
                    <a:pt x="210" y="173"/>
                    <a:pt x="207" y="170"/>
                  </a:cubicBezTo>
                  <a:cubicBezTo>
                    <a:pt x="200" y="163"/>
                    <a:pt x="193" y="156"/>
                    <a:pt x="185" y="149"/>
                  </a:cubicBezTo>
                  <a:cubicBezTo>
                    <a:pt x="177" y="141"/>
                    <a:pt x="170" y="134"/>
                    <a:pt x="162" y="126"/>
                  </a:cubicBezTo>
                  <a:cubicBezTo>
                    <a:pt x="158" y="122"/>
                    <a:pt x="153" y="118"/>
                    <a:pt x="149" y="114"/>
                  </a:cubicBezTo>
                  <a:cubicBezTo>
                    <a:pt x="147" y="112"/>
                    <a:pt x="148" y="108"/>
                    <a:pt x="148" y="105"/>
                  </a:cubicBezTo>
                  <a:cubicBezTo>
                    <a:pt x="148" y="102"/>
                    <a:pt x="148" y="100"/>
                    <a:pt x="148" y="97"/>
                  </a:cubicBezTo>
                  <a:cubicBezTo>
                    <a:pt x="148" y="96"/>
                    <a:pt x="148" y="96"/>
                    <a:pt x="147" y="96"/>
                  </a:cubicBezTo>
                  <a:cubicBezTo>
                    <a:pt x="147" y="95"/>
                    <a:pt x="147" y="95"/>
                    <a:pt x="147" y="95"/>
                  </a:cubicBezTo>
                  <a:cubicBezTo>
                    <a:pt x="146" y="93"/>
                    <a:pt x="145" y="91"/>
                    <a:pt x="145" y="91"/>
                  </a:cubicBezTo>
                  <a:cubicBezTo>
                    <a:pt x="143" y="87"/>
                    <a:pt x="140" y="83"/>
                    <a:pt x="138" y="79"/>
                  </a:cubicBezTo>
                  <a:cubicBezTo>
                    <a:pt x="129" y="65"/>
                    <a:pt x="121" y="51"/>
                    <a:pt x="112" y="38"/>
                  </a:cubicBezTo>
                  <a:cubicBezTo>
                    <a:pt x="103" y="36"/>
                    <a:pt x="94" y="33"/>
                    <a:pt x="85" y="31"/>
                  </a:cubicBezTo>
                  <a:cubicBezTo>
                    <a:pt x="71" y="28"/>
                    <a:pt x="58" y="23"/>
                    <a:pt x="45" y="18"/>
                  </a:cubicBezTo>
                  <a:cubicBezTo>
                    <a:pt x="30" y="12"/>
                    <a:pt x="15" y="6"/>
                    <a:pt x="0" y="0"/>
                  </a:cubicBezTo>
                  <a:cubicBezTo>
                    <a:pt x="0" y="21"/>
                    <a:pt x="0" y="41"/>
                    <a:pt x="0" y="62"/>
                  </a:cubicBezTo>
                  <a:cubicBezTo>
                    <a:pt x="0" y="63"/>
                    <a:pt x="1" y="63"/>
                    <a:pt x="1" y="64"/>
                  </a:cubicBezTo>
                  <a:cubicBezTo>
                    <a:pt x="16" y="80"/>
                    <a:pt x="32" y="96"/>
                    <a:pt x="47" y="112"/>
                  </a:cubicBezTo>
                  <a:cubicBezTo>
                    <a:pt x="52" y="118"/>
                    <a:pt x="58" y="124"/>
                    <a:pt x="63" y="129"/>
                  </a:cubicBezTo>
                  <a:cubicBezTo>
                    <a:pt x="66" y="133"/>
                    <a:pt x="68" y="138"/>
                    <a:pt x="71" y="142"/>
                  </a:cubicBezTo>
                  <a:cubicBezTo>
                    <a:pt x="76" y="153"/>
                    <a:pt x="82" y="164"/>
                    <a:pt x="87" y="175"/>
                  </a:cubicBezTo>
                  <a:cubicBezTo>
                    <a:pt x="89" y="179"/>
                    <a:pt x="91" y="183"/>
                    <a:pt x="93" y="187"/>
                  </a:cubicBezTo>
                  <a:cubicBezTo>
                    <a:pt x="95" y="189"/>
                    <a:pt x="96" y="191"/>
                    <a:pt x="95" y="194"/>
                  </a:cubicBezTo>
                  <a:cubicBezTo>
                    <a:pt x="92" y="202"/>
                    <a:pt x="87" y="211"/>
                    <a:pt x="84" y="219"/>
                  </a:cubicBezTo>
                  <a:cubicBezTo>
                    <a:pt x="81" y="224"/>
                    <a:pt x="78" y="230"/>
                    <a:pt x="76" y="236"/>
                  </a:cubicBezTo>
                  <a:cubicBezTo>
                    <a:pt x="74" y="239"/>
                    <a:pt x="72" y="243"/>
                    <a:pt x="71" y="246"/>
                  </a:cubicBezTo>
                  <a:cubicBezTo>
                    <a:pt x="71" y="247"/>
                    <a:pt x="71" y="247"/>
                    <a:pt x="71" y="247"/>
                  </a:cubicBezTo>
                  <a:cubicBezTo>
                    <a:pt x="71" y="247"/>
                    <a:pt x="71" y="247"/>
                    <a:pt x="71" y="247"/>
                  </a:cubicBezTo>
                  <a:cubicBezTo>
                    <a:pt x="72" y="248"/>
                    <a:pt x="72" y="249"/>
                    <a:pt x="72" y="250"/>
                  </a:cubicBezTo>
                  <a:cubicBezTo>
                    <a:pt x="72" y="253"/>
                    <a:pt x="73" y="256"/>
                    <a:pt x="74" y="259"/>
                  </a:cubicBezTo>
                  <a:cubicBezTo>
                    <a:pt x="76" y="266"/>
                    <a:pt x="78" y="273"/>
                    <a:pt x="81" y="279"/>
                  </a:cubicBezTo>
                  <a:cubicBezTo>
                    <a:pt x="83" y="283"/>
                    <a:pt x="85" y="284"/>
                    <a:pt x="88" y="287"/>
                  </a:cubicBezTo>
                  <a:cubicBezTo>
                    <a:pt x="92" y="291"/>
                    <a:pt x="95" y="296"/>
                    <a:pt x="98" y="300"/>
                  </a:cubicBezTo>
                  <a:cubicBezTo>
                    <a:pt x="105" y="310"/>
                    <a:pt x="112" y="321"/>
                    <a:pt x="119" y="331"/>
                  </a:cubicBezTo>
                  <a:cubicBezTo>
                    <a:pt x="121" y="334"/>
                    <a:pt x="124" y="337"/>
                    <a:pt x="125" y="340"/>
                  </a:cubicBezTo>
                  <a:cubicBezTo>
                    <a:pt x="126" y="341"/>
                    <a:pt x="126" y="341"/>
                    <a:pt x="127" y="342"/>
                  </a:cubicBezTo>
                  <a:cubicBezTo>
                    <a:pt x="145" y="354"/>
                    <a:pt x="162" y="366"/>
                    <a:pt x="180" y="379"/>
                  </a:cubicBezTo>
                  <a:cubicBezTo>
                    <a:pt x="184" y="382"/>
                    <a:pt x="189" y="385"/>
                    <a:pt x="193" y="388"/>
                  </a:cubicBezTo>
                  <a:cubicBezTo>
                    <a:pt x="201" y="395"/>
                    <a:pt x="208" y="402"/>
                    <a:pt x="216" y="409"/>
                  </a:cubicBezTo>
                  <a:cubicBezTo>
                    <a:pt x="219" y="412"/>
                    <a:pt x="222" y="414"/>
                    <a:pt x="225" y="417"/>
                  </a:cubicBezTo>
                  <a:cubicBezTo>
                    <a:pt x="227" y="419"/>
                    <a:pt x="228" y="422"/>
                    <a:pt x="229" y="424"/>
                  </a:cubicBezTo>
                  <a:cubicBezTo>
                    <a:pt x="231" y="429"/>
                    <a:pt x="234" y="435"/>
                    <a:pt x="237" y="440"/>
                  </a:cubicBezTo>
                  <a:cubicBezTo>
                    <a:pt x="238" y="442"/>
                    <a:pt x="239" y="445"/>
                    <a:pt x="240" y="447"/>
                  </a:cubicBezTo>
                  <a:cubicBezTo>
                    <a:pt x="240" y="447"/>
                    <a:pt x="241" y="448"/>
                    <a:pt x="241" y="448"/>
                  </a:cubicBezTo>
                  <a:cubicBezTo>
                    <a:pt x="241" y="448"/>
                    <a:pt x="241" y="448"/>
                    <a:pt x="241" y="448"/>
                  </a:cubicBezTo>
                  <a:cubicBezTo>
                    <a:pt x="247" y="457"/>
                    <a:pt x="255" y="465"/>
                    <a:pt x="263" y="472"/>
                  </a:cubicBezTo>
                  <a:cubicBezTo>
                    <a:pt x="267" y="476"/>
                    <a:pt x="270" y="480"/>
                    <a:pt x="276" y="481"/>
                  </a:cubicBezTo>
                  <a:cubicBezTo>
                    <a:pt x="281" y="481"/>
                    <a:pt x="287" y="481"/>
                    <a:pt x="292" y="480"/>
                  </a:cubicBezTo>
                  <a:cubicBezTo>
                    <a:pt x="297" y="474"/>
                    <a:pt x="301" y="469"/>
                    <a:pt x="306" y="464"/>
                  </a:cubicBezTo>
                  <a:cubicBezTo>
                    <a:pt x="310" y="460"/>
                    <a:pt x="313" y="454"/>
                    <a:pt x="319" y="453"/>
                  </a:cubicBezTo>
                  <a:cubicBezTo>
                    <a:pt x="329" y="450"/>
                    <a:pt x="338" y="446"/>
                    <a:pt x="348" y="444"/>
                  </a:cubicBezTo>
                  <a:cubicBezTo>
                    <a:pt x="361" y="440"/>
                    <a:pt x="374" y="437"/>
                    <a:pt x="387" y="434"/>
                  </a:cubicBezTo>
                  <a:cubicBezTo>
                    <a:pt x="412" y="428"/>
                    <a:pt x="437" y="421"/>
                    <a:pt x="463" y="415"/>
                  </a:cubicBezTo>
                  <a:cubicBezTo>
                    <a:pt x="463" y="405"/>
                    <a:pt x="463" y="394"/>
                    <a:pt x="463" y="384"/>
                  </a:cubicBezTo>
                  <a:cubicBezTo>
                    <a:pt x="463" y="369"/>
                    <a:pt x="463" y="355"/>
                    <a:pt x="463" y="340"/>
                  </a:cubicBezTo>
                  <a:cubicBezTo>
                    <a:pt x="463" y="338"/>
                    <a:pt x="462" y="336"/>
                    <a:pt x="463" y="335"/>
                  </a:cubicBezTo>
                  <a:cubicBezTo>
                    <a:pt x="463" y="335"/>
                    <a:pt x="463" y="335"/>
                    <a:pt x="463" y="335"/>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1" name="Google Shape;1531;p126"/>
            <p:cNvSpPr/>
            <p:nvPr/>
          </p:nvSpPr>
          <p:spPr>
            <a:xfrm>
              <a:off x="4838700" y="3051175"/>
              <a:ext cx="552450" cy="822325"/>
            </a:xfrm>
            <a:custGeom>
              <a:rect b="b" l="l" r="r" t="t"/>
              <a:pathLst>
                <a:path extrusionOk="0" h="645" w="433">
                  <a:moveTo>
                    <a:pt x="55" y="396"/>
                  </a:moveTo>
                  <a:cubicBezTo>
                    <a:pt x="73" y="396"/>
                    <a:pt x="92" y="396"/>
                    <a:pt x="110" y="396"/>
                  </a:cubicBezTo>
                  <a:cubicBezTo>
                    <a:pt x="115" y="396"/>
                    <a:pt x="121" y="395"/>
                    <a:pt x="125" y="398"/>
                  </a:cubicBezTo>
                  <a:cubicBezTo>
                    <a:pt x="131" y="403"/>
                    <a:pt x="137" y="410"/>
                    <a:pt x="143" y="416"/>
                  </a:cubicBezTo>
                  <a:cubicBezTo>
                    <a:pt x="147" y="420"/>
                    <a:pt x="154" y="425"/>
                    <a:pt x="155" y="430"/>
                  </a:cubicBezTo>
                  <a:cubicBezTo>
                    <a:pt x="155" y="436"/>
                    <a:pt x="155" y="443"/>
                    <a:pt x="156" y="449"/>
                  </a:cubicBezTo>
                  <a:cubicBezTo>
                    <a:pt x="157" y="468"/>
                    <a:pt x="159" y="487"/>
                    <a:pt x="160" y="507"/>
                  </a:cubicBezTo>
                  <a:cubicBezTo>
                    <a:pt x="160" y="508"/>
                    <a:pt x="160" y="509"/>
                    <a:pt x="160" y="511"/>
                  </a:cubicBezTo>
                  <a:cubicBezTo>
                    <a:pt x="161" y="510"/>
                    <a:pt x="161" y="513"/>
                    <a:pt x="162" y="514"/>
                  </a:cubicBezTo>
                  <a:cubicBezTo>
                    <a:pt x="165" y="522"/>
                    <a:pt x="168" y="530"/>
                    <a:pt x="171" y="538"/>
                  </a:cubicBezTo>
                  <a:cubicBezTo>
                    <a:pt x="177" y="552"/>
                    <a:pt x="182" y="566"/>
                    <a:pt x="188" y="580"/>
                  </a:cubicBezTo>
                  <a:cubicBezTo>
                    <a:pt x="206" y="592"/>
                    <a:pt x="224" y="604"/>
                    <a:pt x="242" y="615"/>
                  </a:cubicBezTo>
                  <a:cubicBezTo>
                    <a:pt x="247" y="619"/>
                    <a:pt x="253" y="621"/>
                    <a:pt x="258" y="624"/>
                  </a:cubicBezTo>
                  <a:cubicBezTo>
                    <a:pt x="269" y="630"/>
                    <a:pt x="280" y="635"/>
                    <a:pt x="291" y="641"/>
                  </a:cubicBezTo>
                  <a:cubicBezTo>
                    <a:pt x="293" y="642"/>
                    <a:pt x="295" y="643"/>
                    <a:pt x="297" y="644"/>
                  </a:cubicBezTo>
                  <a:cubicBezTo>
                    <a:pt x="297" y="644"/>
                    <a:pt x="297" y="644"/>
                    <a:pt x="297" y="644"/>
                  </a:cubicBezTo>
                  <a:cubicBezTo>
                    <a:pt x="299" y="644"/>
                    <a:pt x="306" y="644"/>
                    <a:pt x="307" y="644"/>
                  </a:cubicBezTo>
                  <a:cubicBezTo>
                    <a:pt x="318" y="644"/>
                    <a:pt x="329" y="645"/>
                    <a:pt x="339" y="644"/>
                  </a:cubicBezTo>
                  <a:cubicBezTo>
                    <a:pt x="339" y="644"/>
                    <a:pt x="340" y="644"/>
                    <a:pt x="341" y="644"/>
                  </a:cubicBezTo>
                  <a:cubicBezTo>
                    <a:pt x="342" y="643"/>
                    <a:pt x="344" y="642"/>
                    <a:pt x="346" y="642"/>
                  </a:cubicBezTo>
                  <a:cubicBezTo>
                    <a:pt x="352" y="639"/>
                    <a:pt x="358" y="637"/>
                    <a:pt x="363" y="635"/>
                  </a:cubicBezTo>
                  <a:cubicBezTo>
                    <a:pt x="369" y="633"/>
                    <a:pt x="375" y="631"/>
                    <a:pt x="381" y="629"/>
                  </a:cubicBezTo>
                  <a:cubicBezTo>
                    <a:pt x="383" y="628"/>
                    <a:pt x="384" y="627"/>
                    <a:pt x="386" y="627"/>
                  </a:cubicBezTo>
                  <a:cubicBezTo>
                    <a:pt x="386" y="627"/>
                    <a:pt x="386" y="627"/>
                    <a:pt x="386" y="627"/>
                  </a:cubicBezTo>
                  <a:cubicBezTo>
                    <a:pt x="386" y="627"/>
                    <a:pt x="386" y="627"/>
                    <a:pt x="386" y="627"/>
                  </a:cubicBezTo>
                  <a:cubicBezTo>
                    <a:pt x="394" y="620"/>
                    <a:pt x="403" y="615"/>
                    <a:pt x="412" y="610"/>
                  </a:cubicBezTo>
                  <a:cubicBezTo>
                    <a:pt x="419" y="605"/>
                    <a:pt x="426" y="601"/>
                    <a:pt x="433" y="596"/>
                  </a:cubicBezTo>
                  <a:cubicBezTo>
                    <a:pt x="433" y="593"/>
                    <a:pt x="433" y="590"/>
                    <a:pt x="433" y="587"/>
                  </a:cubicBezTo>
                  <a:cubicBezTo>
                    <a:pt x="433" y="560"/>
                    <a:pt x="433" y="534"/>
                    <a:pt x="433" y="508"/>
                  </a:cubicBezTo>
                  <a:cubicBezTo>
                    <a:pt x="431" y="508"/>
                    <a:pt x="430" y="508"/>
                    <a:pt x="429" y="509"/>
                  </a:cubicBezTo>
                  <a:cubicBezTo>
                    <a:pt x="419" y="510"/>
                    <a:pt x="411" y="508"/>
                    <a:pt x="403" y="502"/>
                  </a:cubicBezTo>
                  <a:cubicBezTo>
                    <a:pt x="396" y="496"/>
                    <a:pt x="390" y="488"/>
                    <a:pt x="384" y="481"/>
                  </a:cubicBezTo>
                  <a:cubicBezTo>
                    <a:pt x="381" y="478"/>
                    <a:pt x="378" y="475"/>
                    <a:pt x="376" y="471"/>
                  </a:cubicBezTo>
                  <a:cubicBezTo>
                    <a:pt x="372" y="464"/>
                    <a:pt x="369" y="457"/>
                    <a:pt x="365" y="450"/>
                  </a:cubicBezTo>
                  <a:cubicBezTo>
                    <a:pt x="364" y="448"/>
                    <a:pt x="363" y="445"/>
                    <a:pt x="361" y="443"/>
                  </a:cubicBezTo>
                  <a:cubicBezTo>
                    <a:pt x="361" y="442"/>
                    <a:pt x="361" y="442"/>
                    <a:pt x="361" y="442"/>
                  </a:cubicBezTo>
                  <a:cubicBezTo>
                    <a:pt x="361" y="442"/>
                    <a:pt x="360" y="441"/>
                    <a:pt x="360" y="441"/>
                  </a:cubicBezTo>
                  <a:cubicBezTo>
                    <a:pt x="354" y="436"/>
                    <a:pt x="348" y="430"/>
                    <a:pt x="342" y="425"/>
                  </a:cubicBezTo>
                  <a:cubicBezTo>
                    <a:pt x="338" y="421"/>
                    <a:pt x="334" y="417"/>
                    <a:pt x="330" y="414"/>
                  </a:cubicBezTo>
                  <a:cubicBezTo>
                    <a:pt x="330" y="414"/>
                    <a:pt x="328" y="413"/>
                    <a:pt x="328" y="412"/>
                  </a:cubicBezTo>
                  <a:cubicBezTo>
                    <a:pt x="326" y="411"/>
                    <a:pt x="324" y="409"/>
                    <a:pt x="322" y="408"/>
                  </a:cubicBezTo>
                  <a:cubicBezTo>
                    <a:pt x="308" y="398"/>
                    <a:pt x="295" y="389"/>
                    <a:pt x="281" y="379"/>
                  </a:cubicBezTo>
                  <a:cubicBezTo>
                    <a:pt x="276" y="376"/>
                    <a:pt x="271" y="372"/>
                    <a:pt x="266" y="369"/>
                  </a:cubicBezTo>
                  <a:cubicBezTo>
                    <a:pt x="263" y="367"/>
                    <a:pt x="262" y="366"/>
                    <a:pt x="260" y="363"/>
                  </a:cubicBezTo>
                  <a:cubicBezTo>
                    <a:pt x="251" y="350"/>
                    <a:pt x="242" y="336"/>
                    <a:pt x="233" y="323"/>
                  </a:cubicBezTo>
                  <a:cubicBezTo>
                    <a:pt x="231" y="320"/>
                    <a:pt x="229" y="317"/>
                    <a:pt x="226" y="314"/>
                  </a:cubicBezTo>
                  <a:cubicBezTo>
                    <a:pt x="225" y="313"/>
                    <a:pt x="224" y="312"/>
                    <a:pt x="223" y="311"/>
                  </a:cubicBezTo>
                  <a:cubicBezTo>
                    <a:pt x="222" y="310"/>
                    <a:pt x="223" y="311"/>
                    <a:pt x="221" y="310"/>
                  </a:cubicBezTo>
                  <a:cubicBezTo>
                    <a:pt x="215" y="304"/>
                    <a:pt x="212" y="294"/>
                    <a:pt x="210" y="286"/>
                  </a:cubicBezTo>
                  <a:cubicBezTo>
                    <a:pt x="208" y="279"/>
                    <a:pt x="204" y="270"/>
                    <a:pt x="206" y="263"/>
                  </a:cubicBezTo>
                  <a:cubicBezTo>
                    <a:pt x="207" y="257"/>
                    <a:pt x="210" y="252"/>
                    <a:pt x="213" y="246"/>
                  </a:cubicBezTo>
                  <a:cubicBezTo>
                    <a:pt x="218" y="234"/>
                    <a:pt x="224" y="223"/>
                    <a:pt x="229" y="211"/>
                  </a:cubicBezTo>
                  <a:cubicBezTo>
                    <a:pt x="221" y="195"/>
                    <a:pt x="212" y="178"/>
                    <a:pt x="204" y="162"/>
                  </a:cubicBezTo>
                  <a:cubicBezTo>
                    <a:pt x="203" y="160"/>
                    <a:pt x="201" y="158"/>
                    <a:pt x="200" y="155"/>
                  </a:cubicBezTo>
                  <a:cubicBezTo>
                    <a:pt x="200" y="155"/>
                    <a:pt x="200" y="154"/>
                    <a:pt x="199" y="154"/>
                  </a:cubicBezTo>
                  <a:cubicBezTo>
                    <a:pt x="194" y="149"/>
                    <a:pt x="189" y="143"/>
                    <a:pt x="184" y="138"/>
                  </a:cubicBezTo>
                  <a:cubicBezTo>
                    <a:pt x="170" y="123"/>
                    <a:pt x="156" y="108"/>
                    <a:pt x="142" y="93"/>
                  </a:cubicBezTo>
                  <a:cubicBezTo>
                    <a:pt x="139" y="90"/>
                    <a:pt x="134" y="87"/>
                    <a:pt x="134" y="83"/>
                  </a:cubicBezTo>
                  <a:cubicBezTo>
                    <a:pt x="133" y="76"/>
                    <a:pt x="134" y="70"/>
                    <a:pt x="134" y="63"/>
                  </a:cubicBezTo>
                  <a:cubicBezTo>
                    <a:pt x="134" y="47"/>
                    <a:pt x="134" y="32"/>
                    <a:pt x="134" y="16"/>
                  </a:cubicBezTo>
                  <a:cubicBezTo>
                    <a:pt x="126" y="13"/>
                    <a:pt x="119" y="11"/>
                    <a:pt x="112" y="8"/>
                  </a:cubicBezTo>
                  <a:cubicBezTo>
                    <a:pt x="105" y="5"/>
                    <a:pt x="98" y="3"/>
                    <a:pt x="90" y="0"/>
                  </a:cubicBezTo>
                  <a:cubicBezTo>
                    <a:pt x="90" y="0"/>
                    <a:pt x="90" y="0"/>
                    <a:pt x="90" y="0"/>
                  </a:cubicBezTo>
                  <a:cubicBezTo>
                    <a:pt x="88" y="0"/>
                    <a:pt x="87" y="0"/>
                    <a:pt x="86" y="0"/>
                  </a:cubicBezTo>
                  <a:cubicBezTo>
                    <a:pt x="82" y="0"/>
                    <a:pt x="78" y="0"/>
                    <a:pt x="73" y="0"/>
                  </a:cubicBezTo>
                  <a:cubicBezTo>
                    <a:pt x="57" y="0"/>
                    <a:pt x="41" y="0"/>
                    <a:pt x="25" y="0"/>
                  </a:cubicBezTo>
                  <a:cubicBezTo>
                    <a:pt x="25" y="1"/>
                    <a:pt x="25" y="1"/>
                    <a:pt x="24" y="2"/>
                  </a:cubicBezTo>
                  <a:cubicBezTo>
                    <a:pt x="24" y="2"/>
                    <a:pt x="24" y="2"/>
                    <a:pt x="24" y="2"/>
                  </a:cubicBezTo>
                  <a:cubicBezTo>
                    <a:pt x="20" y="7"/>
                    <a:pt x="16" y="11"/>
                    <a:pt x="12" y="16"/>
                  </a:cubicBezTo>
                  <a:cubicBezTo>
                    <a:pt x="20" y="19"/>
                    <a:pt x="28" y="22"/>
                    <a:pt x="36" y="25"/>
                  </a:cubicBezTo>
                  <a:cubicBezTo>
                    <a:pt x="38" y="26"/>
                    <a:pt x="40" y="28"/>
                    <a:pt x="40" y="30"/>
                  </a:cubicBezTo>
                  <a:cubicBezTo>
                    <a:pt x="40" y="38"/>
                    <a:pt x="40" y="46"/>
                    <a:pt x="40" y="54"/>
                  </a:cubicBezTo>
                  <a:cubicBezTo>
                    <a:pt x="40" y="59"/>
                    <a:pt x="40" y="63"/>
                    <a:pt x="38" y="67"/>
                  </a:cubicBezTo>
                  <a:cubicBezTo>
                    <a:pt x="33" y="73"/>
                    <a:pt x="29" y="79"/>
                    <a:pt x="24" y="84"/>
                  </a:cubicBezTo>
                  <a:cubicBezTo>
                    <a:pt x="16" y="95"/>
                    <a:pt x="8" y="106"/>
                    <a:pt x="0" y="117"/>
                  </a:cubicBezTo>
                  <a:cubicBezTo>
                    <a:pt x="3" y="126"/>
                    <a:pt x="5" y="136"/>
                    <a:pt x="8" y="146"/>
                  </a:cubicBezTo>
                  <a:cubicBezTo>
                    <a:pt x="13" y="162"/>
                    <a:pt x="17" y="178"/>
                    <a:pt x="22" y="194"/>
                  </a:cubicBezTo>
                  <a:cubicBezTo>
                    <a:pt x="24" y="202"/>
                    <a:pt x="27" y="211"/>
                    <a:pt x="29" y="220"/>
                  </a:cubicBezTo>
                  <a:cubicBezTo>
                    <a:pt x="29" y="226"/>
                    <a:pt x="30" y="232"/>
                    <a:pt x="30" y="239"/>
                  </a:cubicBezTo>
                  <a:cubicBezTo>
                    <a:pt x="31" y="243"/>
                    <a:pt x="27" y="246"/>
                    <a:pt x="24" y="249"/>
                  </a:cubicBezTo>
                  <a:cubicBezTo>
                    <a:pt x="16" y="258"/>
                    <a:pt x="9" y="268"/>
                    <a:pt x="1" y="277"/>
                  </a:cubicBezTo>
                  <a:cubicBezTo>
                    <a:pt x="2" y="282"/>
                    <a:pt x="2" y="287"/>
                    <a:pt x="3" y="292"/>
                  </a:cubicBezTo>
                  <a:cubicBezTo>
                    <a:pt x="4" y="295"/>
                    <a:pt x="4" y="298"/>
                    <a:pt x="4" y="300"/>
                  </a:cubicBezTo>
                  <a:cubicBezTo>
                    <a:pt x="4" y="301"/>
                    <a:pt x="4" y="302"/>
                    <a:pt x="4" y="302"/>
                  </a:cubicBezTo>
                  <a:cubicBezTo>
                    <a:pt x="6" y="302"/>
                    <a:pt x="8" y="303"/>
                    <a:pt x="10" y="304"/>
                  </a:cubicBezTo>
                  <a:cubicBezTo>
                    <a:pt x="13" y="307"/>
                    <a:pt x="16" y="311"/>
                    <a:pt x="19" y="315"/>
                  </a:cubicBezTo>
                  <a:cubicBezTo>
                    <a:pt x="25" y="321"/>
                    <a:pt x="32" y="327"/>
                    <a:pt x="37" y="334"/>
                  </a:cubicBezTo>
                  <a:cubicBezTo>
                    <a:pt x="42" y="341"/>
                    <a:pt x="45" y="349"/>
                    <a:pt x="49" y="356"/>
                  </a:cubicBezTo>
                  <a:cubicBezTo>
                    <a:pt x="51" y="359"/>
                    <a:pt x="53" y="362"/>
                    <a:pt x="54" y="365"/>
                  </a:cubicBezTo>
                  <a:cubicBezTo>
                    <a:pt x="55" y="368"/>
                    <a:pt x="55" y="371"/>
                    <a:pt x="55" y="374"/>
                  </a:cubicBezTo>
                  <a:cubicBezTo>
                    <a:pt x="55" y="382"/>
                    <a:pt x="55" y="389"/>
                    <a:pt x="55" y="396"/>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2" name="Google Shape;1532;p126"/>
            <p:cNvSpPr/>
            <p:nvPr/>
          </p:nvSpPr>
          <p:spPr>
            <a:xfrm>
              <a:off x="5913438" y="3136900"/>
              <a:ext cx="273050" cy="171450"/>
            </a:xfrm>
            <a:custGeom>
              <a:rect b="b" l="l" r="r" t="t"/>
              <a:pathLst>
                <a:path extrusionOk="0" h="135" w="215">
                  <a:moveTo>
                    <a:pt x="17" y="100"/>
                  </a:moveTo>
                  <a:cubicBezTo>
                    <a:pt x="19" y="100"/>
                    <a:pt x="21" y="100"/>
                    <a:pt x="22" y="100"/>
                  </a:cubicBezTo>
                  <a:cubicBezTo>
                    <a:pt x="22" y="100"/>
                    <a:pt x="22" y="100"/>
                    <a:pt x="22" y="100"/>
                  </a:cubicBezTo>
                  <a:cubicBezTo>
                    <a:pt x="23" y="100"/>
                    <a:pt x="23" y="100"/>
                    <a:pt x="23" y="100"/>
                  </a:cubicBezTo>
                  <a:cubicBezTo>
                    <a:pt x="30" y="102"/>
                    <a:pt x="37" y="103"/>
                    <a:pt x="44" y="105"/>
                  </a:cubicBezTo>
                  <a:cubicBezTo>
                    <a:pt x="91" y="115"/>
                    <a:pt x="139" y="125"/>
                    <a:pt x="187" y="135"/>
                  </a:cubicBezTo>
                  <a:cubicBezTo>
                    <a:pt x="191" y="131"/>
                    <a:pt x="195" y="127"/>
                    <a:pt x="199" y="123"/>
                  </a:cubicBezTo>
                  <a:cubicBezTo>
                    <a:pt x="202" y="120"/>
                    <a:pt x="205" y="117"/>
                    <a:pt x="208" y="115"/>
                  </a:cubicBezTo>
                  <a:cubicBezTo>
                    <a:pt x="208" y="114"/>
                    <a:pt x="209" y="113"/>
                    <a:pt x="210" y="113"/>
                  </a:cubicBezTo>
                  <a:cubicBezTo>
                    <a:pt x="209" y="111"/>
                    <a:pt x="211" y="107"/>
                    <a:pt x="211" y="106"/>
                  </a:cubicBezTo>
                  <a:cubicBezTo>
                    <a:pt x="212" y="102"/>
                    <a:pt x="212" y="97"/>
                    <a:pt x="213" y="93"/>
                  </a:cubicBezTo>
                  <a:cubicBezTo>
                    <a:pt x="214" y="88"/>
                    <a:pt x="215" y="82"/>
                    <a:pt x="215" y="76"/>
                  </a:cubicBezTo>
                  <a:cubicBezTo>
                    <a:pt x="206" y="56"/>
                    <a:pt x="196" y="36"/>
                    <a:pt x="186" y="16"/>
                  </a:cubicBezTo>
                  <a:cubicBezTo>
                    <a:pt x="176" y="12"/>
                    <a:pt x="166" y="8"/>
                    <a:pt x="156" y="4"/>
                  </a:cubicBezTo>
                  <a:cubicBezTo>
                    <a:pt x="155" y="4"/>
                    <a:pt x="153" y="3"/>
                    <a:pt x="151" y="2"/>
                  </a:cubicBezTo>
                  <a:cubicBezTo>
                    <a:pt x="151" y="2"/>
                    <a:pt x="151" y="2"/>
                    <a:pt x="150" y="2"/>
                  </a:cubicBezTo>
                  <a:cubicBezTo>
                    <a:pt x="145" y="2"/>
                    <a:pt x="140" y="2"/>
                    <a:pt x="135" y="2"/>
                  </a:cubicBezTo>
                  <a:cubicBezTo>
                    <a:pt x="123" y="1"/>
                    <a:pt x="110" y="1"/>
                    <a:pt x="98" y="0"/>
                  </a:cubicBezTo>
                  <a:cubicBezTo>
                    <a:pt x="96" y="0"/>
                    <a:pt x="94" y="0"/>
                    <a:pt x="92" y="0"/>
                  </a:cubicBezTo>
                  <a:cubicBezTo>
                    <a:pt x="92" y="0"/>
                    <a:pt x="92" y="0"/>
                    <a:pt x="91" y="0"/>
                  </a:cubicBezTo>
                  <a:cubicBezTo>
                    <a:pt x="91" y="1"/>
                    <a:pt x="90" y="1"/>
                    <a:pt x="90" y="1"/>
                  </a:cubicBezTo>
                  <a:cubicBezTo>
                    <a:pt x="88" y="2"/>
                    <a:pt x="86" y="4"/>
                    <a:pt x="84" y="5"/>
                  </a:cubicBezTo>
                  <a:cubicBezTo>
                    <a:pt x="74" y="11"/>
                    <a:pt x="64" y="17"/>
                    <a:pt x="54" y="23"/>
                  </a:cubicBezTo>
                  <a:cubicBezTo>
                    <a:pt x="48" y="27"/>
                    <a:pt x="38" y="25"/>
                    <a:pt x="30" y="25"/>
                  </a:cubicBezTo>
                  <a:cubicBezTo>
                    <a:pt x="28" y="25"/>
                    <a:pt x="25" y="26"/>
                    <a:pt x="23" y="25"/>
                  </a:cubicBezTo>
                  <a:cubicBezTo>
                    <a:pt x="20" y="29"/>
                    <a:pt x="15" y="32"/>
                    <a:pt x="12" y="36"/>
                  </a:cubicBezTo>
                  <a:cubicBezTo>
                    <a:pt x="12" y="36"/>
                    <a:pt x="12" y="36"/>
                    <a:pt x="12" y="36"/>
                  </a:cubicBezTo>
                  <a:cubicBezTo>
                    <a:pt x="11" y="37"/>
                    <a:pt x="11" y="38"/>
                    <a:pt x="10" y="39"/>
                  </a:cubicBezTo>
                  <a:cubicBezTo>
                    <a:pt x="9" y="41"/>
                    <a:pt x="8" y="44"/>
                    <a:pt x="7" y="46"/>
                  </a:cubicBezTo>
                  <a:cubicBezTo>
                    <a:pt x="5" y="51"/>
                    <a:pt x="2" y="55"/>
                    <a:pt x="0" y="60"/>
                  </a:cubicBezTo>
                  <a:cubicBezTo>
                    <a:pt x="0" y="60"/>
                    <a:pt x="1" y="60"/>
                    <a:pt x="1" y="60"/>
                  </a:cubicBezTo>
                  <a:cubicBezTo>
                    <a:pt x="1" y="62"/>
                    <a:pt x="1" y="63"/>
                    <a:pt x="1" y="64"/>
                  </a:cubicBezTo>
                  <a:cubicBezTo>
                    <a:pt x="1" y="65"/>
                    <a:pt x="1" y="69"/>
                    <a:pt x="1" y="70"/>
                  </a:cubicBezTo>
                  <a:cubicBezTo>
                    <a:pt x="2" y="71"/>
                    <a:pt x="2" y="73"/>
                    <a:pt x="3" y="74"/>
                  </a:cubicBezTo>
                  <a:cubicBezTo>
                    <a:pt x="5" y="76"/>
                    <a:pt x="7" y="78"/>
                    <a:pt x="9" y="81"/>
                  </a:cubicBezTo>
                  <a:cubicBezTo>
                    <a:pt x="13" y="86"/>
                    <a:pt x="15" y="93"/>
                    <a:pt x="17" y="100"/>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3" name="Google Shape;1533;p126"/>
            <p:cNvSpPr/>
            <p:nvPr/>
          </p:nvSpPr>
          <p:spPr>
            <a:xfrm>
              <a:off x="6159500" y="2843213"/>
              <a:ext cx="665162" cy="731839"/>
            </a:xfrm>
            <a:custGeom>
              <a:rect b="b" l="l" r="r" t="t"/>
              <a:pathLst>
                <a:path extrusionOk="0" h="574" w="522">
                  <a:moveTo>
                    <a:pt x="356" y="46"/>
                  </a:moveTo>
                  <a:cubicBezTo>
                    <a:pt x="355" y="42"/>
                    <a:pt x="356" y="39"/>
                    <a:pt x="356" y="36"/>
                  </a:cubicBezTo>
                  <a:cubicBezTo>
                    <a:pt x="356" y="28"/>
                    <a:pt x="356" y="19"/>
                    <a:pt x="356" y="11"/>
                  </a:cubicBezTo>
                  <a:cubicBezTo>
                    <a:pt x="353" y="9"/>
                    <a:pt x="350" y="8"/>
                    <a:pt x="347" y="6"/>
                  </a:cubicBezTo>
                  <a:cubicBezTo>
                    <a:pt x="344" y="4"/>
                    <a:pt x="341" y="3"/>
                    <a:pt x="339" y="1"/>
                  </a:cubicBezTo>
                  <a:cubicBezTo>
                    <a:pt x="338" y="1"/>
                    <a:pt x="338" y="0"/>
                    <a:pt x="338" y="0"/>
                  </a:cubicBezTo>
                  <a:cubicBezTo>
                    <a:pt x="335" y="1"/>
                    <a:pt x="332" y="0"/>
                    <a:pt x="329" y="0"/>
                  </a:cubicBezTo>
                  <a:cubicBezTo>
                    <a:pt x="328" y="0"/>
                    <a:pt x="322" y="1"/>
                    <a:pt x="326" y="0"/>
                  </a:cubicBezTo>
                  <a:cubicBezTo>
                    <a:pt x="319" y="2"/>
                    <a:pt x="311" y="6"/>
                    <a:pt x="304" y="11"/>
                  </a:cubicBezTo>
                  <a:cubicBezTo>
                    <a:pt x="299" y="14"/>
                    <a:pt x="295" y="18"/>
                    <a:pt x="290" y="21"/>
                  </a:cubicBezTo>
                  <a:cubicBezTo>
                    <a:pt x="290" y="22"/>
                    <a:pt x="288" y="23"/>
                    <a:pt x="288" y="23"/>
                  </a:cubicBezTo>
                  <a:cubicBezTo>
                    <a:pt x="287" y="24"/>
                    <a:pt x="286" y="25"/>
                    <a:pt x="285" y="26"/>
                  </a:cubicBezTo>
                  <a:cubicBezTo>
                    <a:pt x="280" y="31"/>
                    <a:pt x="276" y="35"/>
                    <a:pt x="272" y="39"/>
                  </a:cubicBezTo>
                  <a:cubicBezTo>
                    <a:pt x="270" y="41"/>
                    <a:pt x="268" y="43"/>
                    <a:pt x="266" y="45"/>
                  </a:cubicBezTo>
                  <a:cubicBezTo>
                    <a:pt x="265" y="46"/>
                    <a:pt x="265" y="47"/>
                    <a:pt x="265" y="47"/>
                  </a:cubicBezTo>
                  <a:cubicBezTo>
                    <a:pt x="261" y="53"/>
                    <a:pt x="260" y="60"/>
                    <a:pt x="255" y="66"/>
                  </a:cubicBezTo>
                  <a:cubicBezTo>
                    <a:pt x="251" y="70"/>
                    <a:pt x="247" y="75"/>
                    <a:pt x="243" y="79"/>
                  </a:cubicBezTo>
                  <a:cubicBezTo>
                    <a:pt x="240" y="82"/>
                    <a:pt x="237" y="86"/>
                    <a:pt x="234" y="89"/>
                  </a:cubicBezTo>
                  <a:cubicBezTo>
                    <a:pt x="231" y="91"/>
                    <a:pt x="226" y="91"/>
                    <a:pt x="222" y="90"/>
                  </a:cubicBezTo>
                  <a:cubicBezTo>
                    <a:pt x="221" y="91"/>
                    <a:pt x="221" y="91"/>
                    <a:pt x="220" y="91"/>
                  </a:cubicBezTo>
                  <a:cubicBezTo>
                    <a:pt x="218" y="92"/>
                    <a:pt x="215" y="94"/>
                    <a:pt x="213" y="95"/>
                  </a:cubicBezTo>
                  <a:cubicBezTo>
                    <a:pt x="207" y="98"/>
                    <a:pt x="201" y="103"/>
                    <a:pt x="194" y="103"/>
                  </a:cubicBezTo>
                  <a:cubicBezTo>
                    <a:pt x="174" y="104"/>
                    <a:pt x="153" y="103"/>
                    <a:pt x="133" y="103"/>
                  </a:cubicBezTo>
                  <a:cubicBezTo>
                    <a:pt x="121" y="103"/>
                    <a:pt x="109" y="103"/>
                    <a:pt x="97" y="103"/>
                  </a:cubicBezTo>
                  <a:cubicBezTo>
                    <a:pt x="92" y="103"/>
                    <a:pt x="88" y="103"/>
                    <a:pt x="84" y="103"/>
                  </a:cubicBezTo>
                  <a:cubicBezTo>
                    <a:pt x="83" y="103"/>
                    <a:pt x="81" y="104"/>
                    <a:pt x="79" y="104"/>
                  </a:cubicBezTo>
                  <a:cubicBezTo>
                    <a:pt x="78" y="105"/>
                    <a:pt x="76" y="107"/>
                    <a:pt x="75" y="108"/>
                  </a:cubicBezTo>
                  <a:cubicBezTo>
                    <a:pt x="71" y="112"/>
                    <a:pt x="67" y="117"/>
                    <a:pt x="63" y="121"/>
                  </a:cubicBezTo>
                  <a:cubicBezTo>
                    <a:pt x="61" y="124"/>
                    <a:pt x="60" y="126"/>
                    <a:pt x="57" y="126"/>
                  </a:cubicBezTo>
                  <a:cubicBezTo>
                    <a:pt x="51" y="127"/>
                    <a:pt x="46" y="126"/>
                    <a:pt x="40" y="126"/>
                  </a:cubicBezTo>
                  <a:cubicBezTo>
                    <a:pt x="39" y="126"/>
                    <a:pt x="38" y="126"/>
                    <a:pt x="37" y="126"/>
                  </a:cubicBezTo>
                  <a:cubicBezTo>
                    <a:pt x="37" y="127"/>
                    <a:pt x="36" y="127"/>
                    <a:pt x="36" y="127"/>
                  </a:cubicBezTo>
                  <a:cubicBezTo>
                    <a:pt x="32" y="132"/>
                    <a:pt x="28" y="136"/>
                    <a:pt x="25" y="140"/>
                  </a:cubicBezTo>
                  <a:cubicBezTo>
                    <a:pt x="23" y="143"/>
                    <a:pt x="20" y="145"/>
                    <a:pt x="18" y="147"/>
                  </a:cubicBezTo>
                  <a:cubicBezTo>
                    <a:pt x="18" y="148"/>
                    <a:pt x="17" y="150"/>
                    <a:pt x="16" y="151"/>
                  </a:cubicBezTo>
                  <a:cubicBezTo>
                    <a:pt x="16" y="153"/>
                    <a:pt x="16" y="156"/>
                    <a:pt x="16" y="158"/>
                  </a:cubicBezTo>
                  <a:cubicBezTo>
                    <a:pt x="16" y="164"/>
                    <a:pt x="16" y="170"/>
                    <a:pt x="16" y="175"/>
                  </a:cubicBezTo>
                  <a:cubicBezTo>
                    <a:pt x="16" y="175"/>
                    <a:pt x="16" y="175"/>
                    <a:pt x="16" y="176"/>
                  </a:cubicBezTo>
                  <a:cubicBezTo>
                    <a:pt x="18" y="177"/>
                    <a:pt x="20" y="180"/>
                    <a:pt x="21" y="181"/>
                  </a:cubicBezTo>
                  <a:cubicBezTo>
                    <a:pt x="24" y="184"/>
                    <a:pt x="26" y="185"/>
                    <a:pt x="27" y="189"/>
                  </a:cubicBezTo>
                  <a:cubicBezTo>
                    <a:pt x="27" y="195"/>
                    <a:pt x="27" y="201"/>
                    <a:pt x="27" y="207"/>
                  </a:cubicBezTo>
                  <a:cubicBezTo>
                    <a:pt x="27" y="210"/>
                    <a:pt x="27" y="215"/>
                    <a:pt x="25" y="218"/>
                  </a:cubicBezTo>
                  <a:cubicBezTo>
                    <a:pt x="24" y="220"/>
                    <a:pt x="21" y="223"/>
                    <a:pt x="18" y="225"/>
                  </a:cubicBezTo>
                  <a:cubicBezTo>
                    <a:pt x="12" y="231"/>
                    <a:pt x="6" y="237"/>
                    <a:pt x="0" y="244"/>
                  </a:cubicBezTo>
                  <a:cubicBezTo>
                    <a:pt x="5" y="253"/>
                    <a:pt x="10" y="262"/>
                    <a:pt x="14" y="272"/>
                  </a:cubicBezTo>
                  <a:cubicBezTo>
                    <a:pt x="20" y="282"/>
                    <a:pt x="26" y="293"/>
                    <a:pt x="30" y="303"/>
                  </a:cubicBezTo>
                  <a:cubicBezTo>
                    <a:pt x="31" y="307"/>
                    <a:pt x="29" y="314"/>
                    <a:pt x="29" y="318"/>
                  </a:cubicBezTo>
                  <a:cubicBezTo>
                    <a:pt x="28" y="325"/>
                    <a:pt x="26" y="333"/>
                    <a:pt x="25" y="340"/>
                  </a:cubicBezTo>
                  <a:cubicBezTo>
                    <a:pt x="25" y="343"/>
                    <a:pt x="25" y="346"/>
                    <a:pt x="22" y="349"/>
                  </a:cubicBezTo>
                  <a:cubicBezTo>
                    <a:pt x="18" y="353"/>
                    <a:pt x="13" y="358"/>
                    <a:pt x="8" y="362"/>
                  </a:cubicBezTo>
                  <a:cubicBezTo>
                    <a:pt x="6" y="364"/>
                    <a:pt x="4" y="366"/>
                    <a:pt x="2" y="369"/>
                  </a:cubicBezTo>
                  <a:cubicBezTo>
                    <a:pt x="18" y="376"/>
                    <a:pt x="34" y="383"/>
                    <a:pt x="50" y="391"/>
                  </a:cubicBezTo>
                  <a:cubicBezTo>
                    <a:pt x="58" y="394"/>
                    <a:pt x="66" y="398"/>
                    <a:pt x="74" y="402"/>
                  </a:cubicBezTo>
                  <a:cubicBezTo>
                    <a:pt x="75" y="403"/>
                    <a:pt x="77" y="403"/>
                    <a:pt x="79" y="404"/>
                  </a:cubicBezTo>
                  <a:cubicBezTo>
                    <a:pt x="80" y="404"/>
                    <a:pt x="81" y="404"/>
                    <a:pt x="81" y="404"/>
                  </a:cubicBezTo>
                  <a:cubicBezTo>
                    <a:pt x="90" y="404"/>
                    <a:pt x="100" y="404"/>
                    <a:pt x="110" y="404"/>
                  </a:cubicBezTo>
                  <a:cubicBezTo>
                    <a:pt x="113" y="404"/>
                    <a:pt x="117" y="404"/>
                    <a:pt x="120" y="404"/>
                  </a:cubicBezTo>
                  <a:cubicBezTo>
                    <a:pt x="120" y="404"/>
                    <a:pt x="120" y="404"/>
                    <a:pt x="120" y="404"/>
                  </a:cubicBezTo>
                  <a:cubicBezTo>
                    <a:pt x="120" y="404"/>
                    <a:pt x="120" y="404"/>
                    <a:pt x="120" y="404"/>
                  </a:cubicBezTo>
                  <a:cubicBezTo>
                    <a:pt x="121" y="404"/>
                    <a:pt x="123" y="403"/>
                    <a:pt x="124" y="403"/>
                  </a:cubicBezTo>
                  <a:cubicBezTo>
                    <a:pt x="133" y="399"/>
                    <a:pt x="141" y="395"/>
                    <a:pt x="150" y="392"/>
                  </a:cubicBezTo>
                  <a:cubicBezTo>
                    <a:pt x="150" y="392"/>
                    <a:pt x="150" y="392"/>
                    <a:pt x="150" y="392"/>
                  </a:cubicBezTo>
                  <a:cubicBezTo>
                    <a:pt x="151" y="391"/>
                    <a:pt x="152" y="391"/>
                    <a:pt x="152" y="391"/>
                  </a:cubicBezTo>
                  <a:cubicBezTo>
                    <a:pt x="155" y="388"/>
                    <a:pt x="159" y="385"/>
                    <a:pt x="162" y="382"/>
                  </a:cubicBezTo>
                  <a:cubicBezTo>
                    <a:pt x="167" y="377"/>
                    <a:pt x="173" y="371"/>
                    <a:pt x="179" y="367"/>
                  </a:cubicBezTo>
                  <a:cubicBezTo>
                    <a:pt x="181" y="365"/>
                    <a:pt x="184" y="364"/>
                    <a:pt x="187" y="362"/>
                  </a:cubicBezTo>
                  <a:cubicBezTo>
                    <a:pt x="192" y="360"/>
                    <a:pt x="196" y="358"/>
                    <a:pt x="201" y="355"/>
                  </a:cubicBezTo>
                  <a:cubicBezTo>
                    <a:pt x="203" y="354"/>
                    <a:pt x="206" y="352"/>
                    <a:pt x="208" y="352"/>
                  </a:cubicBezTo>
                  <a:cubicBezTo>
                    <a:pt x="211" y="352"/>
                    <a:pt x="214" y="352"/>
                    <a:pt x="217" y="352"/>
                  </a:cubicBezTo>
                  <a:cubicBezTo>
                    <a:pt x="227" y="352"/>
                    <a:pt x="237" y="352"/>
                    <a:pt x="247" y="352"/>
                  </a:cubicBezTo>
                  <a:cubicBezTo>
                    <a:pt x="249" y="352"/>
                    <a:pt x="251" y="352"/>
                    <a:pt x="253" y="354"/>
                  </a:cubicBezTo>
                  <a:cubicBezTo>
                    <a:pt x="255" y="355"/>
                    <a:pt x="257" y="356"/>
                    <a:pt x="258" y="358"/>
                  </a:cubicBezTo>
                  <a:cubicBezTo>
                    <a:pt x="265" y="364"/>
                    <a:pt x="273" y="370"/>
                    <a:pt x="280" y="377"/>
                  </a:cubicBezTo>
                  <a:cubicBezTo>
                    <a:pt x="286" y="383"/>
                    <a:pt x="293" y="388"/>
                    <a:pt x="299" y="394"/>
                  </a:cubicBezTo>
                  <a:cubicBezTo>
                    <a:pt x="302" y="397"/>
                    <a:pt x="303" y="399"/>
                    <a:pt x="303" y="403"/>
                  </a:cubicBezTo>
                  <a:cubicBezTo>
                    <a:pt x="303" y="434"/>
                    <a:pt x="303" y="466"/>
                    <a:pt x="303" y="497"/>
                  </a:cubicBezTo>
                  <a:cubicBezTo>
                    <a:pt x="310" y="508"/>
                    <a:pt x="318" y="518"/>
                    <a:pt x="325" y="529"/>
                  </a:cubicBezTo>
                  <a:cubicBezTo>
                    <a:pt x="328" y="533"/>
                    <a:pt x="327" y="539"/>
                    <a:pt x="327" y="543"/>
                  </a:cubicBezTo>
                  <a:cubicBezTo>
                    <a:pt x="332" y="546"/>
                    <a:pt x="337" y="550"/>
                    <a:pt x="342" y="553"/>
                  </a:cubicBezTo>
                  <a:cubicBezTo>
                    <a:pt x="350" y="558"/>
                    <a:pt x="359" y="563"/>
                    <a:pt x="367" y="568"/>
                  </a:cubicBezTo>
                  <a:cubicBezTo>
                    <a:pt x="370" y="570"/>
                    <a:pt x="373" y="572"/>
                    <a:pt x="375" y="574"/>
                  </a:cubicBezTo>
                  <a:cubicBezTo>
                    <a:pt x="375" y="574"/>
                    <a:pt x="376" y="574"/>
                    <a:pt x="376" y="574"/>
                  </a:cubicBezTo>
                  <a:cubicBezTo>
                    <a:pt x="379" y="574"/>
                    <a:pt x="383" y="574"/>
                    <a:pt x="386" y="574"/>
                  </a:cubicBezTo>
                  <a:cubicBezTo>
                    <a:pt x="391" y="574"/>
                    <a:pt x="396" y="574"/>
                    <a:pt x="401" y="574"/>
                  </a:cubicBezTo>
                  <a:cubicBezTo>
                    <a:pt x="407" y="574"/>
                    <a:pt x="413" y="574"/>
                    <a:pt x="419" y="574"/>
                  </a:cubicBezTo>
                  <a:cubicBezTo>
                    <a:pt x="437" y="556"/>
                    <a:pt x="456" y="538"/>
                    <a:pt x="474" y="521"/>
                  </a:cubicBezTo>
                  <a:cubicBezTo>
                    <a:pt x="469" y="509"/>
                    <a:pt x="464" y="497"/>
                    <a:pt x="461" y="485"/>
                  </a:cubicBezTo>
                  <a:cubicBezTo>
                    <a:pt x="456" y="467"/>
                    <a:pt x="452" y="449"/>
                    <a:pt x="448" y="431"/>
                  </a:cubicBezTo>
                  <a:cubicBezTo>
                    <a:pt x="447" y="427"/>
                    <a:pt x="446" y="423"/>
                    <a:pt x="445" y="419"/>
                  </a:cubicBezTo>
                  <a:cubicBezTo>
                    <a:pt x="445" y="414"/>
                    <a:pt x="445" y="409"/>
                    <a:pt x="445" y="404"/>
                  </a:cubicBezTo>
                  <a:cubicBezTo>
                    <a:pt x="445" y="401"/>
                    <a:pt x="444" y="399"/>
                    <a:pt x="446" y="396"/>
                  </a:cubicBezTo>
                  <a:cubicBezTo>
                    <a:pt x="449" y="393"/>
                    <a:pt x="452" y="391"/>
                    <a:pt x="455" y="388"/>
                  </a:cubicBezTo>
                  <a:cubicBezTo>
                    <a:pt x="458" y="386"/>
                    <a:pt x="460" y="383"/>
                    <a:pt x="463" y="381"/>
                  </a:cubicBezTo>
                  <a:cubicBezTo>
                    <a:pt x="467" y="378"/>
                    <a:pt x="475" y="379"/>
                    <a:pt x="479" y="379"/>
                  </a:cubicBezTo>
                  <a:cubicBezTo>
                    <a:pt x="493" y="379"/>
                    <a:pt x="507" y="379"/>
                    <a:pt x="522" y="379"/>
                  </a:cubicBezTo>
                  <a:cubicBezTo>
                    <a:pt x="522" y="356"/>
                    <a:pt x="522" y="332"/>
                    <a:pt x="522" y="308"/>
                  </a:cubicBezTo>
                  <a:cubicBezTo>
                    <a:pt x="512" y="300"/>
                    <a:pt x="503" y="291"/>
                    <a:pt x="493" y="283"/>
                  </a:cubicBezTo>
                  <a:cubicBezTo>
                    <a:pt x="476" y="267"/>
                    <a:pt x="458" y="252"/>
                    <a:pt x="440" y="237"/>
                  </a:cubicBezTo>
                  <a:cubicBezTo>
                    <a:pt x="437" y="234"/>
                    <a:pt x="436" y="233"/>
                    <a:pt x="435" y="229"/>
                  </a:cubicBezTo>
                  <a:cubicBezTo>
                    <a:pt x="435" y="223"/>
                    <a:pt x="435" y="216"/>
                    <a:pt x="434" y="210"/>
                  </a:cubicBezTo>
                  <a:cubicBezTo>
                    <a:pt x="434" y="199"/>
                    <a:pt x="433" y="188"/>
                    <a:pt x="433" y="176"/>
                  </a:cubicBezTo>
                  <a:cubicBezTo>
                    <a:pt x="420" y="169"/>
                    <a:pt x="408" y="163"/>
                    <a:pt x="396" y="155"/>
                  </a:cubicBezTo>
                  <a:cubicBezTo>
                    <a:pt x="391" y="152"/>
                    <a:pt x="388" y="146"/>
                    <a:pt x="384" y="142"/>
                  </a:cubicBezTo>
                  <a:cubicBezTo>
                    <a:pt x="379" y="136"/>
                    <a:pt x="375" y="131"/>
                    <a:pt x="370" y="125"/>
                  </a:cubicBezTo>
                  <a:cubicBezTo>
                    <a:pt x="369" y="123"/>
                    <a:pt x="368" y="121"/>
                    <a:pt x="369" y="119"/>
                  </a:cubicBezTo>
                  <a:cubicBezTo>
                    <a:pt x="371" y="115"/>
                    <a:pt x="374" y="111"/>
                    <a:pt x="376" y="107"/>
                  </a:cubicBezTo>
                  <a:cubicBezTo>
                    <a:pt x="377" y="104"/>
                    <a:pt x="379" y="102"/>
                    <a:pt x="380" y="99"/>
                  </a:cubicBezTo>
                  <a:cubicBezTo>
                    <a:pt x="380" y="99"/>
                    <a:pt x="380" y="98"/>
                    <a:pt x="381" y="97"/>
                  </a:cubicBezTo>
                  <a:cubicBezTo>
                    <a:pt x="381" y="95"/>
                    <a:pt x="381" y="92"/>
                    <a:pt x="381" y="90"/>
                  </a:cubicBezTo>
                  <a:cubicBezTo>
                    <a:pt x="381" y="89"/>
                    <a:pt x="381" y="88"/>
                    <a:pt x="381" y="87"/>
                  </a:cubicBezTo>
                  <a:cubicBezTo>
                    <a:pt x="381" y="86"/>
                    <a:pt x="381" y="86"/>
                    <a:pt x="381" y="86"/>
                  </a:cubicBezTo>
                  <a:cubicBezTo>
                    <a:pt x="380" y="85"/>
                    <a:pt x="378" y="81"/>
                    <a:pt x="378" y="80"/>
                  </a:cubicBezTo>
                  <a:cubicBezTo>
                    <a:pt x="371" y="71"/>
                    <a:pt x="365" y="62"/>
                    <a:pt x="359" y="53"/>
                  </a:cubicBezTo>
                  <a:cubicBezTo>
                    <a:pt x="358" y="51"/>
                    <a:pt x="356" y="48"/>
                    <a:pt x="356" y="46"/>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4" name="Google Shape;1534;p126"/>
            <p:cNvSpPr/>
            <p:nvPr/>
          </p:nvSpPr>
          <p:spPr>
            <a:xfrm>
              <a:off x="5453063" y="2032000"/>
              <a:ext cx="995363" cy="550863"/>
            </a:xfrm>
            <a:custGeom>
              <a:rect b="b" l="l" r="r" t="t"/>
              <a:pathLst>
                <a:path extrusionOk="0" h="433" w="782">
                  <a:moveTo>
                    <a:pt x="34" y="316"/>
                  </a:moveTo>
                  <a:cubicBezTo>
                    <a:pt x="30" y="323"/>
                    <a:pt x="26" y="330"/>
                    <a:pt x="21" y="337"/>
                  </a:cubicBezTo>
                  <a:cubicBezTo>
                    <a:pt x="16" y="346"/>
                    <a:pt x="9" y="354"/>
                    <a:pt x="3" y="363"/>
                  </a:cubicBezTo>
                  <a:cubicBezTo>
                    <a:pt x="2" y="365"/>
                    <a:pt x="1" y="366"/>
                    <a:pt x="0" y="368"/>
                  </a:cubicBezTo>
                  <a:cubicBezTo>
                    <a:pt x="0" y="368"/>
                    <a:pt x="0" y="368"/>
                    <a:pt x="0" y="368"/>
                  </a:cubicBezTo>
                  <a:cubicBezTo>
                    <a:pt x="0" y="370"/>
                    <a:pt x="0" y="373"/>
                    <a:pt x="0" y="373"/>
                  </a:cubicBezTo>
                  <a:cubicBezTo>
                    <a:pt x="0" y="378"/>
                    <a:pt x="0" y="383"/>
                    <a:pt x="0" y="388"/>
                  </a:cubicBezTo>
                  <a:cubicBezTo>
                    <a:pt x="12" y="387"/>
                    <a:pt x="24" y="386"/>
                    <a:pt x="36" y="384"/>
                  </a:cubicBezTo>
                  <a:cubicBezTo>
                    <a:pt x="54" y="383"/>
                    <a:pt x="72" y="381"/>
                    <a:pt x="90" y="379"/>
                  </a:cubicBezTo>
                  <a:cubicBezTo>
                    <a:pt x="93" y="379"/>
                    <a:pt x="97" y="378"/>
                    <a:pt x="101" y="378"/>
                  </a:cubicBezTo>
                  <a:cubicBezTo>
                    <a:pt x="104" y="378"/>
                    <a:pt x="107" y="381"/>
                    <a:pt x="110" y="382"/>
                  </a:cubicBezTo>
                  <a:cubicBezTo>
                    <a:pt x="136" y="395"/>
                    <a:pt x="161" y="408"/>
                    <a:pt x="187" y="421"/>
                  </a:cubicBezTo>
                  <a:cubicBezTo>
                    <a:pt x="206" y="410"/>
                    <a:pt x="225" y="399"/>
                    <a:pt x="244" y="388"/>
                  </a:cubicBezTo>
                  <a:cubicBezTo>
                    <a:pt x="267" y="374"/>
                    <a:pt x="289" y="361"/>
                    <a:pt x="312" y="348"/>
                  </a:cubicBezTo>
                  <a:cubicBezTo>
                    <a:pt x="314" y="347"/>
                    <a:pt x="316" y="346"/>
                    <a:pt x="318" y="345"/>
                  </a:cubicBezTo>
                  <a:cubicBezTo>
                    <a:pt x="321" y="343"/>
                    <a:pt x="328" y="343"/>
                    <a:pt x="331" y="346"/>
                  </a:cubicBezTo>
                  <a:cubicBezTo>
                    <a:pt x="335" y="351"/>
                    <a:pt x="338" y="356"/>
                    <a:pt x="341" y="360"/>
                  </a:cubicBezTo>
                  <a:cubicBezTo>
                    <a:pt x="359" y="385"/>
                    <a:pt x="376" y="409"/>
                    <a:pt x="394" y="433"/>
                  </a:cubicBezTo>
                  <a:cubicBezTo>
                    <a:pt x="406" y="421"/>
                    <a:pt x="418" y="410"/>
                    <a:pt x="431" y="398"/>
                  </a:cubicBezTo>
                  <a:cubicBezTo>
                    <a:pt x="430" y="393"/>
                    <a:pt x="430" y="389"/>
                    <a:pt x="431" y="384"/>
                  </a:cubicBezTo>
                  <a:cubicBezTo>
                    <a:pt x="431" y="384"/>
                    <a:pt x="431" y="384"/>
                    <a:pt x="431" y="384"/>
                  </a:cubicBezTo>
                  <a:cubicBezTo>
                    <a:pt x="430" y="384"/>
                    <a:pt x="430" y="383"/>
                    <a:pt x="430" y="383"/>
                  </a:cubicBezTo>
                  <a:cubicBezTo>
                    <a:pt x="429" y="381"/>
                    <a:pt x="428" y="378"/>
                    <a:pt x="427" y="375"/>
                  </a:cubicBezTo>
                  <a:cubicBezTo>
                    <a:pt x="425" y="372"/>
                    <a:pt x="422" y="367"/>
                    <a:pt x="422" y="363"/>
                  </a:cubicBezTo>
                  <a:cubicBezTo>
                    <a:pt x="421" y="358"/>
                    <a:pt x="422" y="353"/>
                    <a:pt x="422" y="349"/>
                  </a:cubicBezTo>
                  <a:cubicBezTo>
                    <a:pt x="422" y="347"/>
                    <a:pt x="423" y="345"/>
                    <a:pt x="425" y="344"/>
                  </a:cubicBezTo>
                  <a:cubicBezTo>
                    <a:pt x="438" y="342"/>
                    <a:pt x="451" y="340"/>
                    <a:pt x="463" y="338"/>
                  </a:cubicBezTo>
                  <a:cubicBezTo>
                    <a:pt x="482" y="335"/>
                    <a:pt x="501" y="332"/>
                    <a:pt x="519" y="329"/>
                  </a:cubicBezTo>
                  <a:cubicBezTo>
                    <a:pt x="527" y="328"/>
                    <a:pt x="535" y="326"/>
                    <a:pt x="543" y="326"/>
                  </a:cubicBezTo>
                  <a:cubicBezTo>
                    <a:pt x="570" y="327"/>
                    <a:pt x="597" y="327"/>
                    <a:pt x="625" y="328"/>
                  </a:cubicBezTo>
                  <a:cubicBezTo>
                    <a:pt x="625" y="320"/>
                    <a:pt x="625" y="311"/>
                    <a:pt x="625" y="302"/>
                  </a:cubicBezTo>
                  <a:cubicBezTo>
                    <a:pt x="625" y="300"/>
                    <a:pt x="624" y="297"/>
                    <a:pt x="625" y="294"/>
                  </a:cubicBezTo>
                  <a:cubicBezTo>
                    <a:pt x="626" y="293"/>
                    <a:pt x="627" y="292"/>
                    <a:pt x="628" y="292"/>
                  </a:cubicBezTo>
                  <a:cubicBezTo>
                    <a:pt x="632" y="287"/>
                    <a:pt x="637" y="282"/>
                    <a:pt x="642" y="277"/>
                  </a:cubicBezTo>
                  <a:cubicBezTo>
                    <a:pt x="655" y="263"/>
                    <a:pt x="667" y="249"/>
                    <a:pt x="680" y="236"/>
                  </a:cubicBezTo>
                  <a:cubicBezTo>
                    <a:pt x="682" y="233"/>
                    <a:pt x="684" y="231"/>
                    <a:pt x="686" y="229"/>
                  </a:cubicBezTo>
                  <a:cubicBezTo>
                    <a:pt x="686" y="229"/>
                    <a:pt x="687" y="229"/>
                    <a:pt x="687" y="228"/>
                  </a:cubicBezTo>
                  <a:cubicBezTo>
                    <a:pt x="689" y="225"/>
                    <a:pt x="691" y="221"/>
                    <a:pt x="693" y="217"/>
                  </a:cubicBezTo>
                  <a:cubicBezTo>
                    <a:pt x="694" y="215"/>
                    <a:pt x="696" y="213"/>
                    <a:pt x="697" y="210"/>
                  </a:cubicBezTo>
                  <a:cubicBezTo>
                    <a:pt x="697" y="209"/>
                    <a:pt x="698" y="208"/>
                    <a:pt x="698" y="207"/>
                  </a:cubicBezTo>
                  <a:cubicBezTo>
                    <a:pt x="698" y="198"/>
                    <a:pt x="695" y="189"/>
                    <a:pt x="694" y="180"/>
                  </a:cubicBezTo>
                  <a:cubicBezTo>
                    <a:pt x="694" y="177"/>
                    <a:pt x="693" y="174"/>
                    <a:pt x="695" y="172"/>
                  </a:cubicBezTo>
                  <a:cubicBezTo>
                    <a:pt x="696" y="170"/>
                    <a:pt x="699" y="168"/>
                    <a:pt x="700" y="166"/>
                  </a:cubicBezTo>
                  <a:cubicBezTo>
                    <a:pt x="707" y="160"/>
                    <a:pt x="713" y="153"/>
                    <a:pt x="719" y="147"/>
                  </a:cubicBezTo>
                  <a:cubicBezTo>
                    <a:pt x="722" y="143"/>
                    <a:pt x="727" y="140"/>
                    <a:pt x="731" y="137"/>
                  </a:cubicBezTo>
                  <a:cubicBezTo>
                    <a:pt x="731" y="133"/>
                    <a:pt x="731" y="128"/>
                    <a:pt x="731" y="124"/>
                  </a:cubicBezTo>
                  <a:cubicBezTo>
                    <a:pt x="731" y="120"/>
                    <a:pt x="729" y="112"/>
                    <a:pt x="732" y="109"/>
                  </a:cubicBezTo>
                  <a:cubicBezTo>
                    <a:pt x="736" y="104"/>
                    <a:pt x="742" y="99"/>
                    <a:pt x="747" y="95"/>
                  </a:cubicBezTo>
                  <a:cubicBezTo>
                    <a:pt x="756" y="86"/>
                    <a:pt x="765" y="78"/>
                    <a:pt x="775" y="69"/>
                  </a:cubicBezTo>
                  <a:cubicBezTo>
                    <a:pt x="777" y="67"/>
                    <a:pt x="780" y="64"/>
                    <a:pt x="782" y="62"/>
                  </a:cubicBezTo>
                  <a:cubicBezTo>
                    <a:pt x="782" y="62"/>
                    <a:pt x="782" y="62"/>
                    <a:pt x="782" y="62"/>
                  </a:cubicBezTo>
                  <a:cubicBezTo>
                    <a:pt x="759" y="51"/>
                    <a:pt x="735" y="41"/>
                    <a:pt x="711" y="31"/>
                  </a:cubicBezTo>
                  <a:cubicBezTo>
                    <a:pt x="710" y="30"/>
                    <a:pt x="709" y="30"/>
                    <a:pt x="707" y="29"/>
                  </a:cubicBezTo>
                  <a:cubicBezTo>
                    <a:pt x="706" y="30"/>
                    <a:pt x="702" y="29"/>
                    <a:pt x="701" y="29"/>
                  </a:cubicBezTo>
                  <a:cubicBezTo>
                    <a:pt x="697" y="29"/>
                    <a:pt x="693" y="29"/>
                    <a:pt x="689" y="29"/>
                  </a:cubicBezTo>
                  <a:cubicBezTo>
                    <a:pt x="687" y="29"/>
                    <a:pt x="684" y="29"/>
                    <a:pt x="681" y="29"/>
                  </a:cubicBezTo>
                  <a:cubicBezTo>
                    <a:pt x="680" y="29"/>
                    <a:pt x="680" y="29"/>
                    <a:pt x="680" y="29"/>
                  </a:cubicBezTo>
                  <a:cubicBezTo>
                    <a:pt x="680" y="29"/>
                    <a:pt x="680" y="29"/>
                    <a:pt x="679" y="29"/>
                  </a:cubicBezTo>
                  <a:cubicBezTo>
                    <a:pt x="674" y="31"/>
                    <a:pt x="668" y="33"/>
                    <a:pt x="662" y="34"/>
                  </a:cubicBezTo>
                  <a:cubicBezTo>
                    <a:pt x="655" y="36"/>
                    <a:pt x="648" y="40"/>
                    <a:pt x="640" y="40"/>
                  </a:cubicBezTo>
                  <a:cubicBezTo>
                    <a:pt x="636" y="40"/>
                    <a:pt x="632" y="40"/>
                    <a:pt x="627" y="40"/>
                  </a:cubicBezTo>
                  <a:cubicBezTo>
                    <a:pt x="607" y="40"/>
                    <a:pt x="587" y="40"/>
                    <a:pt x="566" y="40"/>
                  </a:cubicBezTo>
                  <a:cubicBezTo>
                    <a:pt x="508" y="40"/>
                    <a:pt x="450" y="40"/>
                    <a:pt x="391" y="40"/>
                  </a:cubicBezTo>
                  <a:cubicBezTo>
                    <a:pt x="370" y="40"/>
                    <a:pt x="349" y="40"/>
                    <a:pt x="328" y="40"/>
                  </a:cubicBezTo>
                  <a:cubicBezTo>
                    <a:pt x="323" y="40"/>
                    <a:pt x="318" y="40"/>
                    <a:pt x="314" y="40"/>
                  </a:cubicBezTo>
                  <a:cubicBezTo>
                    <a:pt x="310" y="40"/>
                    <a:pt x="307" y="38"/>
                    <a:pt x="303" y="37"/>
                  </a:cubicBezTo>
                  <a:cubicBezTo>
                    <a:pt x="279" y="26"/>
                    <a:pt x="255" y="15"/>
                    <a:pt x="231" y="4"/>
                  </a:cubicBezTo>
                  <a:cubicBezTo>
                    <a:pt x="228" y="3"/>
                    <a:pt x="225" y="2"/>
                    <a:pt x="223" y="0"/>
                  </a:cubicBezTo>
                  <a:cubicBezTo>
                    <a:pt x="223" y="0"/>
                    <a:pt x="223" y="0"/>
                    <a:pt x="222" y="0"/>
                  </a:cubicBezTo>
                  <a:cubicBezTo>
                    <a:pt x="220" y="0"/>
                    <a:pt x="218" y="0"/>
                    <a:pt x="216" y="0"/>
                  </a:cubicBezTo>
                  <a:cubicBezTo>
                    <a:pt x="205" y="0"/>
                    <a:pt x="195" y="0"/>
                    <a:pt x="184" y="0"/>
                  </a:cubicBezTo>
                  <a:cubicBezTo>
                    <a:pt x="179" y="14"/>
                    <a:pt x="173" y="29"/>
                    <a:pt x="167" y="43"/>
                  </a:cubicBezTo>
                  <a:cubicBezTo>
                    <a:pt x="165" y="48"/>
                    <a:pt x="162" y="52"/>
                    <a:pt x="158" y="57"/>
                  </a:cubicBezTo>
                  <a:cubicBezTo>
                    <a:pt x="153" y="63"/>
                    <a:pt x="148" y="69"/>
                    <a:pt x="143" y="76"/>
                  </a:cubicBezTo>
                  <a:cubicBezTo>
                    <a:pt x="142" y="78"/>
                    <a:pt x="138" y="77"/>
                    <a:pt x="137" y="76"/>
                  </a:cubicBezTo>
                  <a:cubicBezTo>
                    <a:pt x="128" y="67"/>
                    <a:pt x="118" y="59"/>
                    <a:pt x="109" y="50"/>
                  </a:cubicBezTo>
                  <a:cubicBezTo>
                    <a:pt x="106" y="50"/>
                    <a:pt x="104" y="50"/>
                    <a:pt x="101" y="49"/>
                  </a:cubicBezTo>
                  <a:cubicBezTo>
                    <a:pt x="89" y="64"/>
                    <a:pt x="76" y="78"/>
                    <a:pt x="64" y="92"/>
                  </a:cubicBezTo>
                  <a:cubicBezTo>
                    <a:pt x="65" y="108"/>
                    <a:pt x="67" y="125"/>
                    <a:pt x="68" y="141"/>
                  </a:cubicBezTo>
                  <a:cubicBezTo>
                    <a:pt x="70" y="161"/>
                    <a:pt x="72" y="180"/>
                    <a:pt x="74" y="200"/>
                  </a:cubicBezTo>
                  <a:cubicBezTo>
                    <a:pt x="74" y="201"/>
                    <a:pt x="75" y="203"/>
                    <a:pt x="75" y="204"/>
                  </a:cubicBezTo>
                  <a:cubicBezTo>
                    <a:pt x="75" y="205"/>
                    <a:pt x="76" y="207"/>
                    <a:pt x="76" y="207"/>
                  </a:cubicBezTo>
                  <a:cubicBezTo>
                    <a:pt x="82" y="216"/>
                    <a:pt x="87" y="226"/>
                    <a:pt x="92" y="235"/>
                  </a:cubicBezTo>
                  <a:cubicBezTo>
                    <a:pt x="96" y="241"/>
                    <a:pt x="99" y="247"/>
                    <a:pt x="102" y="253"/>
                  </a:cubicBezTo>
                  <a:cubicBezTo>
                    <a:pt x="103" y="256"/>
                    <a:pt x="103" y="260"/>
                    <a:pt x="103" y="264"/>
                  </a:cubicBezTo>
                  <a:cubicBezTo>
                    <a:pt x="102" y="268"/>
                    <a:pt x="98" y="271"/>
                    <a:pt x="96" y="275"/>
                  </a:cubicBezTo>
                  <a:cubicBezTo>
                    <a:pt x="94" y="278"/>
                    <a:pt x="92" y="281"/>
                    <a:pt x="88" y="281"/>
                  </a:cubicBezTo>
                  <a:cubicBezTo>
                    <a:pt x="84" y="281"/>
                    <a:pt x="78" y="282"/>
                    <a:pt x="74" y="281"/>
                  </a:cubicBezTo>
                  <a:cubicBezTo>
                    <a:pt x="71" y="280"/>
                    <a:pt x="68" y="276"/>
                    <a:pt x="65" y="274"/>
                  </a:cubicBezTo>
                  <a:cubicBezTo>
                    <a:pt x="63" y="272"/>
                    <a:pt x="60" y="270"/>
                    <a:pt x="58" y="268"/>
                  </a:cubicBezTo>
                  <a:cubicBezTo>
                    <a:pt x="54" y="269"/>
                    <a:pt x="51" y="270"/>
                    <a:pt x="47" y="271"/>
                  </a:cubicBezTo>
                  <a:cubicBezTo>
                    <a:pt x="46" y="273"/>
                    <a:pt x="44" y="275"/>
                    <a:pt x="43" y="278"/>
                  </a:cubicBezTo>
                  <a:cubicBezTo>
                    <a:pt x="42" y="279"/>
                    <a:pt x="41" y="281"/>
                    <a:pt x="40" y="283"/>
                  </a:cubicBezTo>
                  <a:cubicBezTo>
                    <a:pt x="40" y="286"/>
                    <a:pt x="40" y="290"/>
                    <a:pt x="40" y="294"/>
                  </a:cubicBezTo>
                  <a:cubicBezTo>
                    <a:pt x="40" y="297"/>
                    <a:pt x="40" y="301"/>
                    <a:pt x="40" y="305"/>
                  </a:cubicBezTo>
                  <a:cubicBezTo>
                    <a:pt x="39" y="309"/>
                    <a:pt x="36" y="313"/>
                    <a:pt x="34" y="316"/>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5" name="Google Shape;1535;p126"/>
            <p:cNvSpPr/>
            <p:nvPr/>
          </p:nvSpPr>
          <p:spPr>
            <a:xfrm>
              <a:off x="4162425" y="2168525"/>
              <a:ext cx="1131887" cy="944564"/>
            </a:xfrm>
            <a:custGeom>
              <a:rect b="b" l="l" r="r" t="t"/>
              <a:pathLst>
                <a:path extrusionOk="0" h="741" w="888">
                  <a:moveTo>
                    <a:pt x="30" y="389"/>
                  </a:moveTo>
                  <a:cubicBezTo>
                    <a:pt x="20" y="401"/>
                    <a:pt x="10" y="413"/>
                    <a:pt x="0" y="424"/>
                  </a:cubicBezTo>
                  <a:cubicBezTo>
                    <a:pt x="0" y="437"/>
                    <a:pt x="0" y="449"/>
                    <a:pt x="0" y="462"/>
                  </a:cubicBezTo>
                  <a:cubicBezTo>
                    <a:pt x="25" y="471"/>
                    <a:pt x="50" y="480"/>
                    <a:pt x="76" y="488"/>
                  </a:cubicBezTo>
                  <a:cubicBezTo>
                    <a:pt x="87" y="492"/>
                    <a:pt x="99" y="495"/>
                    <a:pt x="110" y="500"/>
                  </a:cubicBezTo>
                  <a:cubicBezTo>
                    <a:pt x="115" y="502"/>
                    <a:pt x="117" y="510"/>
                    <a:pt x="120" y="514"/>
                  </a:cubicBezTo>
                  <a:cubicBezTo>
                    <a:pt x="126" y="525"/>
                    <a:pt x="132" y="536"/>
                    <a:pt x="138" y="547"/>
                  </a:cubicBezTo>
                  <a:cubicBezTo>
                    <a:pt x="143" y="556"/>
                    <a:pt x="148" y="565"/>
                    <a:pt x="153" y="574"/>
                  </a:cubicBezTo>
                  <a:cubicBezTo>
                    <a:pt x="154" y="574"/>
                    <a:pt x="154" y="575"/>
                    <a:pt x="155" y="576"/>
                  </a:cubicBezTo>
                  <a:cubicBezTo>
                    <a:pt x="155" y="576"/>
                    <a:pt x="155" y="576"/>
                    <a:pt x="155" y="576"/>
                  </a:cubicBezTo>
                  <a:cubicBezTo>
                    <a:pt x="157" y="578"/>
                    <a:pt x="160" y="580"/>
                    <a:pt x="162" y="582"/>
                  </a:cubicBezTo>
                  <a:cubicBezTo>
                    <a:pt x="178" y="595"/>
                    <a:pt x="193" y="608"/>
                    <a:pt x="208" y="622"/>
                  </a:cubicBezTo>
                  <a:cubicBezTo>
                    <a:pt x="209" y="623"/>
                    <a:pt x="210" y="624"/>
                    <a:pt x="209" y="626"/>
                  </a:cubicBezTo>
                  <a:cubicBezTo>
                    <a:pt x="204" y="643"/>
                    <a:pt x="198" y="660"/>
                    <a:pt x="193" y="677"/>
                  </a:cubicBezTo>
                  <a:cubicBezTo>
                    <a:pt x="200" y="681"/>
                    <a:pt x="208" y="684"/>
                    <a:pt x="216" y="688"/>
                  </a:cubicBezTo>
                  <a:cubicBezTo>
                    <a:pt x="231" y="677"/>
                    <a:pt x="246" y="667"/>
                    <a:pt x="262" y="656"/>
                  </a:cubicBezTo>
                  <a:cubicBezTo>
                    <a:pt x="270" y="651"/>
                    <a:pt x="278" y="645"/>
                    <a:pt x="286" y="640"/>
                  </a:cubicBezTo>
                  <a:cubicBezTo>
                    <a:pt x="288" y="639"/>
                    <a:pt x="290" y="637"/>
                    <a:pt x="291" y="636"/>
                  </a:cubicBezTo>
                  <a:cubicBezTo>
                    <a:pt x="294" y="635"/>
                    <a:pt x="296" y="635"/>
                    <a:pt x="298" y="635"/>
                  </a:cubicBezTo>
                  <a:cubicBezTo>
                    <a:pt x="304" y="635"/>
                    <a:pt x="309" y="635"/>
                    <a:pt x="315" y="635"/>
                  </a:cubicBezTo>
                  <a:cubicBezTo>
                    <a:pt x="318" y="635"/>
                    <a:pt x="322" y="635"/>
                    <a:pt x="326" y="635"/>
                  </a:cubicBezTo>
                  <a:cubicBezTo>
                    <a:pt x="330" y="636"/>
                    <a:pt x="333" y="643"/>
                    <a:pt x="335" y="647"/>
                  </a:cubicBezTo>
                  <a:cubicBezTo>
                    <a:pt x="337" y="649"/>
                    <a:pt x="338" y="651"/>
                    <a:pt x="337" y="654"/>
                  </a:cubicBezTo>
                  <a:cubicBezTo>
                    <a:pt x="334" y="663"/>
                    <a:pt x="330" y="672"/>
                    <a:pt x="326" y="680"/>
                  </a:cubicBezTo>
                  <a:cubicBezTo>
                    <a:pt x="324" y="686"/>
                    <a:pt x="322" y="691"/>
                    <a:pt x="320" y="696"/>
                  </a:cubicBezTo>
                  <a:cubicBezTo>
                    <a:pt x="318" y="699"/>
                    <a:pt x="318" y="703"/>
                    <a:pt x="316" y="706"/>
                  </a:cubicBezTo>
                  <a:cubicBezTo>
                    <a:pt x="316" y="706"/>
                    <a:pt x="316" y="706"/>
                    <a:pt x="315" y="706"/>
                  </a:cubicBezTo>
                  <a:cubicBezTo>
                    <a:pt x="315" y="708"/>
                    <a:pt x="315" y="710"/>
                    <a:pt x="315" y="712"/>
                  </a:cubicBezTo>
                  <a:cubicBezTo>
                    <a:pt x="315" y="717"/>
                    <a:pt x="315" y="722"/>
                    <a:pt x="314" y="727"/>
                  </a:cubicBezTo>
                  <a:cubicBezTo>
                    <a:pt x="314" y="727"/>
                    <a:pt x="314" y="727"/>
                    <a:pt x="314" y="728"/>
                  </a:cubicBezTo>
                  <a:cubicBezTo>
                    <a:pt x="314" y="728"/>
                    <a:pt x="314" y="728"/>
                    <a:pt x="314" y="728"/>
                  </a:cubicBezTo>
                  <a:cubicBezTo>
                    <a:pt x="315" y="730"/>
                    <a:pt x="317" y="732"/>
                    <a:pt x="318" y="734"/>
                  </a:cubicBezTo>
                  <a:cubicBezTo>
                    <a:pt x="319" y="736"/>
                    <a:pt x="321" y="739"/>
                    <a:pt x="323" y="741"/>
                  </a:cubicBezTo>
                  <a:cubicBezTo>
                    <a:pt x="334" y="735"/>
                    <a:pt x="345" y="729"/>
                    <a:pt x="356" y="724"/>
                  </a:cubicBezTo>
                  <a:cubicBezTo>
                    <a:pt x="396" y="704"/>
                    <a:pt x="436" y="683"/>
                    <a:pt x="475" y="663"/>
                  </a:cubicBezTo>
                  <a:cubicBezTo>
                    <a:pt x="478" y="662"/>
                    <a:pt x="481" y="660"/>
                    <a:pt x="484" y="659"/>
                  </a:cubicBezTo>
                  <a:cubicBezTo>
                    <a:pt x="487" y="658"/>
                    <a:pt x="492" y="659"/>
                    <a:pt x="495" y="660"/>
                  </a:cubicBezTo>
                  <a:cubicBezTo>
                    <a:pt x="501" y="661"/>
                    <a:pt x="507" y="662"/>
                    <a:pt x="513" y="663"/>
                  </a:cubicBezTo>
                  <a:cubicBezTo>
                    <a:pt x="515" y="664"/>
                    <a:pt x="518" y="664"/>
                    <a:pt x="520" y="665"/>
                  </a:cubicBezTo>
                  <a:cubicBezTo>
                    <a:pt x="524" y="667"/>
                    <a:pt x="527" y="670"/>
                    <a:pt x="531" y="673"/>
                  </a:cubicBezTo>
                  <a:cubicBezTo>
                    <a:pt x="537" y="677"/>
                    <a:pt x="544" y="681"/>
                    <a:pt x="550" y="685"/>
                  </a:cubicBezTo>
                  <a:cubicBezTo>
                    <a:pt x="551" y="685"/>
                    <a:pt x="552" y="684"/>
                    <a:pt x="553" y="684"/>
                  </a:cubicBezTo>
                  <a:cubicBezTo>
                    <a:pt x="561" y="684"/>
                    <a:pt x="568" y="684"/>
                    <a:pt x="576" y="684"/>
                  </a:cubicBezTo>
                  <a:cubicBezTo>
                    <a:pt x="587" y="684"/>
                    <a:pt x="598" y="684"/>
                    <a:pt x="609" y="684"/>
                  </a:cubicBezTo>
                  <a:cubicBezTo>
                    <a:pt x="614" y="684"/>
                    <a:pt x="619" y="683"/>
                    <a:pt x="624" y="685"/>
                  </a:cubicBezTo>
                  <a:cubicBezTo>
                    <a:pt x="632" y="687"/>
                    <a:pt x="641" y="691"/>
                    <a:pt x="649" y="694"/>
                  </a:cubicBezTo>
                  <a:cubicBezTo>
                    <a:pt x="656" y="696"/>
                    <a:pt x="663" y="699"/>
                    <a:pt x="670" y="701"/>
                  </a:cubicBezTo>
                  <a:cubicBezTo>
                    <a:pt x="687" y="708"/>
                    <a:pt x="703" y="714"/>
                    <a:pt x="720" y="721"/>
                  </a:cubicBezTo>
                  <a:cubicBezTo>
                    <a:pt x="725" y="723"/>
                    <a:pt x="731" y="725"/>
                    <a:pt x="736" y="727"/>
                  </a:cubicBezTo>
                  <a:cubicBezTo>
                    <a:pt x="737" y="728"/>
                    <a:pt x="739" y="728"/>
                    <a:pt x="740" y="729"/>
                  </a:cubicBezTo>
                  <a:cubicBezTo>
                    <a:pt x="741" y="725"/>
                    <a:pt x="742" y="721"/>
                    <a:pt x="742" y="717"/>
                  </a:cubicBezTo>
                  <a:cubicBezTo>
                    <a:pt x="743" y="713"/>
                    <a:pt x="743" y="706"/>
                    <a:pt x="746" y="703"/>
                  </a:cubicBezTo>
                  <a:cubicBezTo>
                    <a:pt x="749" y="699"/>
                    <a:pt x="753" y="697"/>
                    <a:pt x="756" y="694"/>
                  </a:cubicBezTo>
                  <a:cubicBezTo>
                    <a:pt x="761" y="690"/>
                    <a:pt x="765" y="686"/>
                    <a:pt x="770" y="682"/>
                  </a:cubicBezTo>
                  <a:cubicBezTo>
                    <a:pt x="772" y="680"/>
                    <a:pt x="774" y="679"/>
                    <a:pt x="778" y="679"/>
                  </a:cubicBezTo>
                  <a:cubicBezTo>
                    <a:pt x="784" y="678"/>
                    <a:pt x="790" y="678"/>
                    <a:pt x="796" y="677"/>
                  </a:cubicBezTo>
                  <a:cubicBezTo>
                    <a:pt x="800" y="677"/>
                    <a:pt x="804" y="676"/>
                    <a:pt x="808" y="676"/>
                  </a:cubicBezTo>
                  <a:cubicBezTo>
                    <a:pt x="812" y="677"/>
                    <a:pt x="815" y="681"/>
                    <a:pt x="818" y="683"/>
                  </a:cubicBezTo>
                  <a:cubicBezTo>
                    <a:pt x="825" y="689"/>
                    <a:pt x="832" y="695"/>
                    <a:pt x="840" y="701"/>
                  </a:cubicBezTo>
                  <a:cubicBezTo>
                    <a:pt x="842" y="701"/>
                    <a:pt x="845" y="701"/>
                    <a:pt x="848" y="701"/>
                  </a:cubicBezTo>
                  <a:cubicBezTo>
                    <a:pt x="852" y="696"/>
                    <a:pt x="856" y="692"/>
                    <a:pt x="861" y="687"/>
                  </a:cubicBezTo>
                  <a:cubicBezTo>
                    <a:pt x="861" y="687"/>
                    <a:pt x="861" y="686"/>
                    <a:pt x="862" y="686"/>
                  </a:cubicBezTo>
                  <a:cubicBezTo>
                    <a:pt x="862" y="686"/>
                    <a:pt x="862" y="685"/>
                    <a:pt x="862" y="685"/>
                  </a:cubicBezTo>
                  <a:cubicBezTo>
                    <a:pt x="864" y="683"/>
                    <a:pt x="865" y="680"/>
                    <a:pt x="867" y="678"/>
                  </a:cubicBezTo>
                  <a:cubicBezTo>
                    <a:pt x="874" y="667"/>
                    <a:pt x="881" y="657"/>
                    <a:pt x="888" y="646"/>
                  </a:cubicBezTo>
                  <a:cubicBezTo>
                    <a:pt x="884" y="640"/>
                    <a:pt x="879" y="634"/>
                    <a:pt x="874" y="628"/>
                  </a:cubicBezTo>
                  <a:cubicBezTo>
                    <a:pt x="850" y="599"/>
                    <a:pt x="826" y="569"/>
                    <a:pt x="802" y="539"/>
                  </a:cubicBezTo>
                  <a:cubicBezTo>
                    <a:pt x="787" y="520"/>
                    <a:pt x="772" y="502"/>
                    <a:pt x="757" y="483"/>
                  </a:cubicBezTo>
                  <a:cubicBezTo>
                    <a:pt x="751" y="475"/>
                    <a:pt x="744" y="467"/>
                    <a:pt x="738" y="459"/>
                  </a:cubicBezTo>
                  <a:cubicBezTo>
                    <a:pt x="710" y="425"/>
                    <a:pt x="683" y="391"/>
                    <a:pt x="655" y="356"/>
                  </a:cubicBezTo>
                  <a:cubicBezTo>
                    <a:pt x="638" y="335"/>
                    <a:pt x="621" y="314"/>
                    <a:pt x="604" y="293"/>
                  </a:cubicBezTo>
                  <a:cubicBezTo>
                    <a:pt x="597" y="293"/>
                    <a:pt x="590" y="293"/>
                    <a:pt x="583" y="293"/>
                  </a:cubicBezTo>
                  <a:cubicBezTo>
                    <a:pt x="583" y="293"/>
                    <a:pt x="583" y="293"/>
                    <a:pt x="583" y="293"/>
                  </a:cubicBezTo>
                  <a:cubicBezTo>
                    <a:pt x="582" y="294"/>
                    <a:pt x="581" y="294"/>
                    <a:pt x="581" y="293"/>
                  </a:cubicBezTo>
                  <a:cubicBezTo>
                    <a:pt x="580" y="294"/>
                    <a:pt x="580" y="294"/>
                    <a:pt x="580" y="294"/>
                  </a:cubicBezTo>
                  <a:cubicBezTo>
                    <a:pt x="576" y="296"/>
                    <a:pt x="572" y="298"/>
                    <a:pt x="568" y="300"/>
                  </a:cubicBezTo>
                  <a:cubicBezTo>
                    <a:pt x="556" y="305"/>
                    <a:pt x="543" y="311"/>
                    <a:pt x="530" y="316"/>
                  </a:cubicBezTo>
                  <a:cubicBezTo>
                    <a:pt x="527" y="317"/>
                    <a:pt x="525" y="314"/>
                    <a:pt x="525" y="311"/>
                  </a:cubicBezTo>
                  <a:cubicBezTo>
                    <a:pt x="525" y="292"/>
                    <a:pt x="525" y="272"/>
                    <a:pt x="525" y="252"/>
                  </a:cubicBezTo>
                  <a:cubicBezTo>
                    <a:pt x="511" y="235"/>
                    <a:pt x="498" y="218"/>
                    <a:pt x="485" y="201"/>
                  </a:cubicBezTo>
                  <a:cubicBezTo>
                    <a:pt x="483" y="199"/>
                    <a:pt x="483" y="196"/>
                    <a:pt x="485" y="195"/>
                  </a:cubicBezTo>
                  <a:cubicBezTo>
                    <a:pt x="489" y="191"/>
                    <a:pt x="493" y="187"/>
                    <a:pt x="498" y="184"/>
                  </a:cubicBezTo>
                  <a:cubicBezTo>
                    <a:pt x="498" y="174"/>
                    <a:pt x="498" y="165"/>
                    <a:pt x="498" y="155"/>
                  </a:cubicBezTo>
                  <a:cubicBezTo>
                    <a:pt x="497" y="153"/>
                    <a:pt x="495" y="151"/>
                    <a:pt x="493" y="149"/>
                  </a:cubicBezTo>
                  <a:cubicBezTo>
                    <a:pt x="479" y="133"/>
                    <a:pt x="465" y="118"/>
                    <a:pt x="453" y="101"/>
                  </a:cubicBezTo>
                  <a:cubicBezTo>
                    <a:pt x="435" y="78"/>
                    <a:pt x="417" y="54"/>
                    <a:pt x="399" y="31"/>
                  </a:cubicBezTo>
                  <a:cubicBezTo>
                    <a:pt x="391" y="20"/>
                    <a:pt x="383" y="10"/>
                    <a:pt x="375" y="0"/>
                  </a:cubicBezTo>
                  <a:cubicBezTo>
                    <a:pt x="375" y="0"/>
                    <a:pt x="375" y="0"/>
                    <a:pt x="375" y="0"/>
                  </a:cubicBezTo>
                  <a:cubicBezTo>
                    <a:pt x="372" y="3"/>
                    <a:pt x="369" y="6"/>
                    <a:pt x="366" y="9"/>
                  </a:cubicBezTo>
                  <a:cubicBezTo>
                    <a:pt x="336" y="38"/>
                    <a:pt x="306" y="68"/>
                    <a:pt x="276" y="97"/>
                  </a:cubicBezTo>
                  <a:cubicBezTo>
                    <a:pt x="279" y="100"/>
                    <a:pt x="282" y="104"/>
                    <a:pt x="284" y="107"/>
                  </a:cubicBezTo>
                  <a:cubicBezTo>
                    <a:pt x="290" y="113"/>
                    <a:pt x="295" y="119"/>
                    <a:pt x="300" y="126"/>
                  </a:cubicBezTo>
                  <a:cubicBezTo>
                    <a:pt x="303" y="129"/>
                    <a:pt x="307" y="132"/>
                    <a:pt x="306" y="136"/>
                  </a:cubicBezTo>
                  <a:cubicBezTo>
                    <a:pt x="305" y="149"/>
                    <a:pt x="303" y="161"/>
                    <a:pt x="301" y="173"/>
                  </a:cubicBezTo>
                  <a:cubicBezTo>
                    <a:pt x="301" y="175"/>
                    <a:pt x="298" y="177"/>
                    <a:pt x="296" y="176"/>
                  </a:cubicBezTo>
                  <a:cubicBezTo>
                    <a:pt x="273" y="170"/>
                    <a:pt x="250" y="164"/>
                    <a:pt x="228" y="158"/>
                  </a:cubicBezTo>
                  <a:cubicBezTo>
                    <a:pt x="220" y="156"/>
                    <a:pt x="211" y="155"/>
                    <a:pt x="203" y="152"/>
                  </a:cubicBezTo>
                  <a:cubicBezTo>
                    <a:pt x="203" y="152"/>
                    <a:pt x="203" y="152"/>
                    <a:pt x="203" y="152"/>
                  </a:cubicBezTo>
                  <a:cubicBezTo>
                    <a:pt x="203" y="152"/>
                    <a:pt x="203" y="152"/>
                    <a:pt x="203" y="152"/>
                  </a:cubicBezTo>
                  <a:cubicBezTo>
                    <a:pt x="201" y="152"/>
                    <a:pt x="199" y="152"/>
                    <a:pt x="197" y="152"/>
                  </a:cubicBezTo>
                  <a:cubicBezTo>
                    <a:pt x="190" y="152"/>
                    <a:pt x="183" y="152"/>
                    <a:pt x="177" y="152"/>
                  </a:cubicBezTo>
                  <a:cubicBezTo>
                    <a:pt x="174" y="152"/>
                    <a:pt x="172" y="152"/>
                    <a:pt x="169" y="152"/>
                  </a:cubicBezTo>
                  <a:cubicBezTo>
                    <a:pt x="168" y="153"/>
                    <a:pt x="166" y="154"/>
                    <a:pt x="165" y="155"/>
                  </a:cubicBezTo>
                  <a:cubicBezTo>
                    <a:pt x="163" y="156"/>
                    <a:pt x="160" y="158"/>
                    <a:pt x="158" y="159"/>
                  </a:cubicBezTo>
                  <a:cubicBezTo>
                    <a:pt x="149" y="165"/>
                    <a:pt x="139" y="170"/>
                    <a:pt x="130" y="176"/>
                  </a:cubicBezTo>
                  <a:cubicBezTo>
                    <a:pt x="116" y="185"/>
                    <a:pt x="103" y="198"/>
                    <a:pt x="88" y="208"/>
                  </a:cubicBezTo>
                  <a:cubicBezTo>
                    <a:pt x="80" y="213"/>
                    <a:pt x="70" y="218"/>
                    <a:pt x="62" y="223"/>
                  </a:cubicBezTo>
                  <a:cubicBezTo>
                    <a:pt x="54" y="227"/>
                    <a:pt x="47" y="231"/>
                    <a:pt x="40" y="235"/>
                  </a:cubicBezTo>
                  <a:cubicBezTo>
                    <a:pt x="40" y="239"/>
                    <a:pt x="40" y="243"/>
                    <a:pt x="40" y="246"/>
                  </a:cubicBezTo>
                  <a:cubicBezTo>
                    <a:pt x="40" y="249"/>
                    <a:pt x="40" y="252"/>
                    <a:pt x="40" y="254"/>
                  </a:cubicBezTo>
                  <a:cubicBezTo>
                    <a:pt x="40" y="255"/>
                    <a:pt x="40" y="255"/>
                    <a:pt x="40" y="256"/>
                  </a:cubicBezTo>
                  <a:cubicBezTo>
                    <a:pt x="40" y="257"/>
                    <a:pt x="42" y="260"/>
                    <a:pt x="42" y="260"/>
                  </a:cubicBezTo>
                  <a:cubicBezTo>
                    <a:pt x="43" y="262"/>
                    <a:pt x="45" y="264"/>
                    <a:pt x="46" y="266"/>
                  </a:cubicBezTo>
                  <a:cubicBezTo>
                    <a:pt x="48" y="269"/>
                    <a:pt x="51" y="272"/>
                    <a:pt x="52" y="276"/>
                  </a:cubicBezTo>
                  <a:cubicBezTo>
                    <a:pt x="53" y="284"/>
                    <a:pt x="52" y="293"/>
                    <a:pt x="52" y="301"/>
                  </a:cubicBezTo>
                  <a:cubicBezTo>
                    <a:pt x="52" y="305"/>
                    <a:pt x="52" y="308"/>
                    <a:pt x="52" y="311"/>
                  </a:cubicBezTo>
                  <a:cubicBezTo>
                    <a:pt x="51" y="315"/>
                    <a:pt x="48" y="316"/>
                    <a:pt x="46" y="318"/>
                  </a:cubicBezTo>
                  <a:cubicBezTo>
                    <a:pt x="40" y="323"/>
                    <a:pt x="34" y="327"/>
                    <a:pt x="28" y="332"/>
                  </a:cubicBezTo>
                  <a:cubicBezTo>
                    <a:pt x="28" y="334"/>
                    <a:pt x="28" y="335"/>
                    <a:pt x="28" y="337"/>
                  </a:cubicBezTo>
                  <a:cubicBezTo>
                    <a:pt x="28" y="337"/>
                    <a:pt x="28" y="337"/>
                    <a:pt x="28" y="337"/>
                  </a:cubicBezTo>
                  <a:cubicBezTo>
                    <a:pt x="28" y="337"/>
                    <a:pt x="28" y="337"/>
                    <a:pt x="28" y="337"/>
                  </a:cubicBezTo>
                  <a:cubicBezTo>
                    <a:pt x="28" y="338"/>
                    <a:pt x="28" y="339"/>
                    <a:pt x="29" y="339"/>
                  </a:cubicBezTo>
                  <a:cubicBezTo>
                    <a:pt x="31" y="344"/>
                    <a:pt x="33" y="349"/>
                    <a:pt x="35" y="354"/>
                  </a:cubicBezTo>
                  <a:cubicBezTo>
                    <a:pt x="37" y="361"/>
                    <a:pt x="37" y="368"/>
                    <a:pt x="37" y="375"/>
                  </a:cubicBezTo>
                  <a:cubicBezTo>
                    <a:pt x="37" y="378"/>
                    <a:pt x="37" y="381"/>
                    <a:pt x="35" y="384"/>
                  </a:cubicBezTo>
                  <a:cubicBezTo>
                    <a:pt x="34" y="386"/>
                    <a:pt x="32" y="388"/>
                    <a:pt x="30" y="389"/>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6" name="Google Shape;1536;p126"/>
            <p:cNvSpPr/>
            <p:nvPr/>
          </p:nvSpPr>
          <p:spPr>
            <a:xfrm>
              <a:off x="3505200" y="2725738"/>
              <a:ext cx="1373187" cy="849313"/>
            </a:xfrm>
            <a:custGeom>
              <a:rect b="b" l="l" r="r" t="t"/>
              <a:pathLst>
                <a:path extrusionOk="0" h="666" w="1079">
                  <a:moveTo>
                    <a:pt x="1069" y="493"/>
                  </a:moveTo>
                  <a:cubicBezTo>
                    <a:pt x="1069" y="489"/>
                    <a:pt x="1069" y="485"/>
                    <a:pt x="1068" y="481"/>
                  </a:cubicBezTo>
                  <a:cubicBezTo>
                    <a:pt x="1068" y="479"/>
                    <a:pt x="1068" y="477"/>
                    <a:pt x="1068" y="476"/>
                  </a:cubicBezTo>
                  <a:cubicBezTo>
                    <a:pt x="1068" y="475"/>
                    <a:pt x="1068" y="475"/>
                    <a:pt x="1068" y="475"/>
                  </a:cubicBezTo>
                  <a:cubicBezTo>
                    <a:pt x="1065" y="469"/>
                    <a:pt x="1064" y="462"/>
                    <a:pt x="1062" y="456"/>
                  </a:cubicBezTo>
                  <a:cubicBezTo>
                    <a:pt x="1056" y="436"/>
                    <a:pt x="1051" y="415"/>
                    <a:pt x="1045" y="395"/>
                  </a:cubicBezTo>
                  <a:cubicBezTo>
                    <a:pt x="1043" y="388"/>
                    <a:pt x="1041" y="382"/>
                    <a:pt x="1040" y="375"/>
                  </a:cubicBezTo>
                  <a:cubicBezTo>
                    <a:pt x="1039" y="374"/>
                    <a:pt x="1039" y="372"/>
                    <a:pt x="1039" y="371"/>
                  </a:cubicBezTo>
                  <a:cubicBezTo>
                    <a:pt x="1039" y="369"/>
                    <a:pt x="1040" y="367"/>
                    <a:pt x="1042" y="365"/>
                  </a:cubicBezTo>
                  <a:cubicBezTo>
                    <a:pt x="1053" y="350"/>
                    <a:pt x="1064" y="335"/>
                    <a:pt x="1076" y="320"/>
                  </a:cubicBezTo>
                  <a:cubicBezTo>
                    <a:pt x="1076" y="320"/>
                    <a:pt x="1078" y="317"/>
                    <a:pt x="1079" y="316"/>
                  </a:cubicBezTo>
                  <a:cubicBezTo>
                    <a:pt x="1079" y="316"/>
                    <a:pt x="1079" y="316"/>
                    <a:pt x="1079" y="315"/>
                  </a:cubicBezTo>
                  <a:cubicBezTo>
                    <a:pt x="1079" y="314"/>
                    <a:pt x="1079" y="312"/>
                    <a:pt x="1079" y="310"/>
                  </a:cubicBezTo>
                  <a:cubicBezTo>
                    <a:pt x="1079" y="302"/>
                    <a:pt x="1079" y="295"/>
                    <a:pt x="1079" y="288"/>
                  </a:cubicBezTo>
                  <a:cubicBezTo>
                    <a:pt x="1070" y="284"/>
                    <a:pt x="1061" y="281"/>
                    <a:pt x="1052" y="277"/>
                  </a:cubicBezTo>
                  <a:cubicBezTo>
                    <a:pt x="1049" y="276"/>
                    <a:pt x="1048" y="272"/>
                    <a:pt x="1050" y="270"/>
                  </a:cubicBezTo>
                  <a:cubicBezTo>
                    <a:pt x="1054" y="265"/>
                    <a:pt x="1058" y="260"/>
                    <a:pt x="1062" y="255"/>
                  </a:cubicBezTo>
                  <a:cubicBezTo>
                    <a:pt x="1053" y="248"/>
                    <a:pt x="1043" y="242"/>
                    <a:pt x="1033" y="236"/>
                  </a:cubicBezTo>
                  <a:cubicBezTo>
                    <a:pt x="1033" y="235"/>
                    <a:pt x="1033" y="235"/>
                    <a:pt x="1033" y="235"/>
                  </a:cubicBezTo>
                  <a:cubicBezTo>
                    <a:pt x="1032" y="235"/>
                    <a:pt x="1032" y="235"/>
                    <a:pt x="1031" y="235"/>
                  </a:cubicBezTo>
                  <a:cubicBezTo>
                    <a:pt x="1028" y="234"/>
                    <a:pt x="1024" y="233"/>
                    <a:pt x="1021" y="233"/>
                  </a:cubicBezTo>
                  <a:cubicBezTo>
                    <a:pt x="1015" y="232"/>
                    <a:pt x="1010" y="231"/>
                    <a:pt x="1004" y="229"/>
                  </a:cubicBezTo>
                  <a:cubicBezTo>
                    <a:pt x="997" y="233"/>
                    <a:pt x="991" y="236"/>
                    <a:pt x="985" y="239"/>
                  </a:cubicBezTo>
                  <a:cubicBezTo>
                    <a:pt x="955" y="254"/>
                    <a:pt x="926" y="269"/>
                    <a:pt x="896" y="284"/>
                  </a:cubicBezTo>
                  <a:cubicBezTo>
                    <a:pt x="878" y="294"/>
                    <a:pt x="859" y="303"/>
                    <a:pt x="840" y="313"/>
                  </a:cubicBezTo>
                  <a:cubicBezTo>
                    <a:pt x="838" y="314"/>
                    <a:pt x="836" y="313"/>
                    <a:pt x="834" y="311"/>
                  </a:cubicBezTo>
                  <a:cubicBezTo>
                    <a:pt x="832" y="308"/>
                    <a:pt x="830" y="304"/>
                    <a:pt x="827" y="301"/>
                  </a:cubicBezTo>
                  <a:cubicBezTo>
                    <a:pt x="825" y="298"/>
                    <a:pt x="822" y="294"/>
                    <a:pt x="822" y="291"/>
                  </a:cubicBezTo>
                  <a:cubicBezTo>
                    <a:pt x="821" y="288"/>
                    <a:pt x="822" y="284"/>
                    <a:pt x="822" y="281"/>
                  </a:cubicBezTo>
                  <a:cubicBezTo>
                    <a:pt x="823" y="277"/>
                    <a:pt x="823" y="273"/>
                    <a:pt x="823" y="269"/>
                  </a:cubicBezTo>
                  <a:cubicBezTo>
                    <a:pt x="824" y="264"/>
                    <a:pt x="827" y="259"/>
                    <a:pt x="828" y="255"/>
                  </a:cubicBezTo>
                  <a:cubicBezTo>
                    <a:pt x="834" y="242"/>
                    <a:pt x="839" y="228"/>
                    <a:pt x="845" y="214"/>
                  </a:cubicBezTo>
                  <a:cubicBezTo>
                    <a:pt x="843" y="212"/>
                    <a:pt x="841" y="209"/>
                    <a:pt x="840" y="206"/>
                  </a:cubicBezTo>
                  <a:cubicBezTo>
                    <a:pt x="834" y="206"/>
                    <a:pt x="829" y="206"/>
                    <a:pt x="823" y="206"/>
                  </a:cubicBezTo>
                  <a:cubicBezTo>
                    <a:pt x="820" y="206"/>
                    <a:pt x="816" y="206"/>
                    <a:pt x="813" y="206"/>
                  </a:cubicBezTo>
                  <a:cubicBezTo>
                    <a:pt x="813" y="207"/>
                    <a:pt x="812" y="208"/>
                    <a:pt x="811" y="207"/>
                  </a:cubicBezTo>
                  <a:cubicBezTo>
                    <a:pt x="809" y="209"/>
                    <a:pt x="806" y="210"/>
                    <a:pt x="804" y="212"/>
                  </a:cubicBezTo>
                  <a:cubicBezTo>
                    <a:pt x="799" y="215"/>
                    <a:pt x="794" y="219"/>
                    <a:pt x="788" y="223"/>
                  </a:cubicBezTo>
                  <a:cubicBezTo>
                    <a:pt x="776" y="231"/>
                    <a:pt x="764" y="239"/>
                    <a:pt x="752" y="247"/>
                  </a:cubicBezTo>
                  <a:cubicBezTo>
                    <a:pt x="747" y="250"/>
                    <a:pt x="743" y="253"/>
                    <a:pt x="739" y="256"/>
                  </a:cubicBezTo>
                  <a:cubicBezTo>
                    <a:pt x="736" y="258"/>
                    <a:pt x="734" y="260"/>
                    <a:pt x="731" y="259"/>
                  </a:cubicBezTo>
                  <a:cubicBezTo>
                    <a:pt x="721" y="255"/>
                    <a:pt x="711" y="250"/>
                    <a:pt x="702" y="246"/>
                  </a:cubicBezTo>
                  <a:cubicBezTo>
                    <a:pt x="700" y="245"/>
                    <a:pt x="699" y="242"/>
                    <a:pt x="700" y="241"/>
                  </a:cubicBezTo>
                  <a:cubicBezTo>
                    <a:pt x="705" y="223"/>
                    <a:pt x="711" y="206"/>
                    <a:pt x="717" y="188"/>
                  </a:cubicBezTo>
                  <a:cubicBezTo>
                    <a:pt x="709" y="181"/>
                    <a:pt x="701" y="175"/>
                    <a:pt x="693" y="168"/>
                  </a:cubicBezTo>
                  <a:cubicBezTo>
                    <a:pt x="684" y="160"/>
                    <a:pt x="675" y="153"/>
                    <a:pt x="666" y="145"/>
                  </a:cubicBezTo>
                  <a:cubicBezTo>
                    <a:pt x="662" y="141"/>
                    <a:pt x="659" y="134"/>
                    <a:pt x="656" y="129"/>
                  </a:cubicBezTo>
                  <a:cubicBezTo>
                    <a:pt x="645" y="109"/>
                    <a:pt x="634" y="90"/>
                    <a:pt x="623" y="70"/>
                  </a:cubicBezTo>
                  <a:cubicBezTo>
                    <a:pt x="615" y="68"/>
                    <a:pt x="607" y="65"/>
                    <a:pt x="600" y="62"/>
                  </a:cubicBezTo>
                  <a:cubicBezTo>
                    <a:pt x="585" y="57"/>
                    <a:pt x="569" y="52"/>
                    <a:pt x="554" y="47"/>
                  </a:cubicBezTo>
                  <a:cubicBezTo>
                    <a:pt x="521" y="35"/>
                    <a:pt x="487" y="23"/>
                    <a:pt x="453" y="12"/>
                  </a:cubicBezTo>
                  <a:cubicBezTo>
                    <a:pt x="443" y="8"/>
                    <a:pt x="433" y="5"/>
                    <a:pt x="424" y="1"/>
                  </a:cubicBezTo>
                  <a:cubicBezTo>
                    <a:pt x="423" y="1"/>
                    <a:pt x="422" y="1"/>
                    <a:pt x="421" y="0"/>
                  </a:cubicBezTo>
                  <a:cubicBezTo>
                    <a:pt x="420" y="0"/>
                    <a:pt x="420" y="0"/>
                    <a:pt x="420" y="0"/>
                  </a:cubicBezTo>
                  <a:cubicBezTo>
                    <a:pt x="420" y="0"/>
                    <a:pt x="420" y="0"/>
                    <a:pt x="420" y="0"/>
                  </a:cubicBezTo>
                  <a:cubicBezTo>
                    <a:pt x="418" y="0"/>
                    <a:pt x="415" y="0"/>
                    <a:pt x="413" y="0"/>
                  </a:cubicBezTo>
                  <a:cubicBezTo>
                    <a:pt x="412" y="0"/>
                    <a:pt x="411" y="0"/>
                    <a:pt x="410" y="0"/>
                  </a:cubicBezTo>
                  <a:cubicBezTo>
                    <a:pt x="410" y="0"/>
                    <a:pt x="410" y="0"/>
                    <a:pt x="410" y="0"/>
                  </a:cubicBezTo>
                  <a:cubicBezTo>
                    <a:pt x="409" y="1"/>
                    <a:pt x="409" y="1"/>
                    <a:pt x="409" y="1"/>
                  </a:cubicBezTo>
                  <a:cubicBezTo>
                    <a:pt x="394" y="8"/>
                    <a:pt x="380" y="14"/>
                    <a:pt x="366" y="21"/>
                  </a:cubicBezTo>
                  <a:cubicBezTo>
                    <a:pt x="355" y="26"/>
                    <a:pt x="343" y="32"/>
                    <a:pt x="331" y="37"/>
                  </a:cubicBezTo>
                  <a:cubicBezTo>
                    <a:pt x="328" y="39"/>
                    <a:pt x="324" y="38"/>
                    <a:pt x="321" y="38"/>
                  </a:cubicBezTo>
                  <a:cubicBezTo>
                    <a:pt x="313" y="38"/>
                    <a:pt x="304" y="38"/>
                    <a:pt x="296" y="38"/>
                  </a:cubicBezTo>
                  <a:cubicBezTo>
                    <a:pt x="283" y="38"/>
                    <a:pt x="271" y="38"/>
                    <a:pt x="258" y="38"/>
                  </a:cubicBezTo>
                  <a:cubicBezTo>
                    <a:pt x="254" y="41"/>
                    <a:pt x="249" y="44"/>
                    <a:pt x="245" y="47"/>
                  </a:cubicBezTo>
                  <a:cubicBezTo>
                    <a:pt x="211" y="69"/>
                    <a:pt x="177" y="90"/>
                    <a:pt x="143" y="112"/>
                  </a:cubicBezTo>
                  <a:cubicBezTo>
                    <a:pt x="143" y="119"/>
                    <a:pt x="144" y="125"/>
                    <a:pt x="144" y="132"/>
                  </a:cubicBezTo>
                  <a:cubicBezTo>
                    <a:pt x="145" y="136"/>
                    <a:pt x="145" y="141"/>
                    <a:pt x="145" y="146"/>
                  </a:cubicBezTo>
                  <a:cubicBezTo>
                    <a:pt x="145" y="148"/>
                    <a:pt x="146" y="151"/>
                    <a:pt x="145" y="153"/>
                  </a:cubicBezTo>
                  <a:cubicBezTo>
                    <a:pt x="144" y="156"/>
                    <a:pt x="142" y="160"/>
                    <a:pt x="140" y="163"/>
                  </a:cubicBezTo>
                  <a:cubicBezTo>
                    <a:pt x="139" y="165"/>
                    <a:pt x="139" y="167"/>
                    <a:pt x="136" y="168"/>
                  </a:cubicBezTo>
                  <a:cubicBezTo>
                    <a:pt x="133" y="169"/>
                    <a:pt x="130" y="169"/>
                    <a:pt x="127" y="170"/>
                  </a:cubicBezTo>
                  <a:cubicBezTo>
                    <a:pt x="112" y="173"/>
                    <a:pt x="97" y="176"/>
                    <a:pt x="81" y="179"/>
                  </a:cubicBezTo>
                  <a:cubicBezTo>
                    <a:pt x="56" y="184"/>
                    <a:pt x="30" y="189"/>
                    <a:pt x="4" y="194"/>
                  </a:cubicBezTo>
                  <a:cubicBezTo>
                    <a:pt x="3" y="197"/>
                    <a:pt x="1" y="200"/>
                    <a:pt x="0" y="204"/>
                  </a:cubicBezTo>
                  <a:cubicBezTo>
                    <a:pt x="14" y="217"/>
                    <a:pt x="29" y="230"/>
                    <a:pt x="43" y="243"/>
                  </a:cubicBezTo>
                  <a:cubicBezTo>
                    <a:pt x="44" y="244"/>
                    <a:pt x="45" y="245"/>
                    <a:pt x="46" y="246"/>
                  </a:cubicBezTo>
                  <a:cubicBezTo>
                    <a:pt x="47" y="246"/>
                    <a:pt x="47" y="246"/>
                    <a:pt x="47" y="246"/>
                  </a:cubicBezTo>
                  <a:cubicBezTo>
                    <a:pt x="50" y="248"/>
                    <a:pt x="53" y="250"/>
                    <a:pt x="56" y="251"/>
                  </a:cubicBezTo>
                  <a:cubicBezTo>
                    <a:pt x="61" y="254"/>
                    <a:pt x="67" y="257"/>
                    <a:pt x="72" y="260"/>
                  </a:cubicBezTo>
                  <a:cubicBezTo>
                    <a:pt x="74" y="261"/>
                    <a:pt x="76" y="263"/>
                    <a:pt x="79" y="264"/>
                  </a:cubicBezTo>
                  <a:cubicBezTo>
                    <a:pt x="79" y="264"/>
                    <a:pt x="81" y="265"/>
                    <a:pt x="82" y="265"/>
                  </a:cubicBezTo>
                  <a:cubicBezTo>
                    <a:pt x="82" y="265"/>
                    <a:pt x="82" y="265"/>
                    <a:pt x="82" y="265"/>
                  </a:cubicBezTo>
                  <a:cubicBezTo>
                    <a:pt x="85" y="266"/>
                    <a:pt x="87" y="266"/>
                    <a:pt x="90" y="266"/>
                  </a:cubicBezTo>
                  <a:cubicBezTo>
                    <a:pt x="99" y="268"/>
                    <a:pt x="107" y="269"/>
                    <a:pt x="116" y="270"/>
                  </a:cubicBezTo>
                  <a:cubicBezTo>
                    <a:pt x="153" y="275"/>
                    <a:pt x="190" y="279"/>
                    <a:pt x="226" y="284"/>
                  </a:cubicBezTo>
                  <a:cubicBezTo>
                    <a:pt x="229" y="285"/>
                    <a:pt x="230" y="286"/>
                    <a:pt x="231" y="289"/>
                  </a:cubicBezTo>
                  <a:cubicBezTo>
                    <a:pt x="231" y="301"/>
                    <a:pt x="232" y="314"/>
                    <a:pt x="233" y="327"/>
                  </a:cubicBezTo>
                  <a:cubicBezTo>
                    <a:pt x="234" y="334"/>
                    <a:pt x="234" y="342"/>
                    <a:pt x="235" y="350"/>
                  </a:cubicBezTo>
                  <a:cubicBezTo>
                    <a:pt x="235" y="353"/>
                    <a:pt x="236" y="358"/>
                    <a:pt x="236" y="362"/>
                  </a:cubicBezTo>
                  <a:cubicBezTo>
                    <a:pt x="235" y="364"/>
                    <a:pt x="233" y="366"/>
                    <a:pt x="231" y="368"/>
                  </a:cubicBezTo>
                  <a:cubicBezTo>
                    <a:pt x="227" y="372"/>
                    <a:pt x="223" y="375"/>
                    <a:pt x="219" y="379"/>
                  </a:cubicBezTo>
                  <a:cubicBezTo>
                    <a:pt x="202" y="396"/>
                    <a:pt x="184" y="413"/>
                    <a:pt x="167" y="430"/>
                  </a:cubicBezTo>
                  <a:cubicBezTo>
                    <a:pt x="167" y="454"/>
                    <a:pt x="167" y="478"/>
                    <a:pt x="167" y="502"/>
                  </a:cubicBezTo>
                  <a:cubicBezTo>
                    <a:pt x="167" y="503"/>
                    <a:pt x="166" y="505"/>
                    <a:pt x="164" y="506"/>
                  </a:cubicBezTo>
                  <a:cubicBezTo>
                    <a:pt x="156" y="510"/>
                    <a:pt x="147" y="515"/>
                    <a:pt x="139" y="520"/>
                  </a:cubicBezTo>
                  <a:cubicBezTo>
                    <a:pt x="130" y="524"/>
                    <a:pt x="121" y="530"/>
                    <a:pt x="112" y="534"/>
                  </a:cubicBezTo>
                  <a:cubicBezTo>
                    <a:pt x="112" y="534"/>
                    <a:pt x="112" y="534"/>
                    <a:pt x="112" y="534"/>
                  </a:cubicBezTo>
                  <a:cubicBezTo>
                    <a:pt x="111" y="535"/>
                    <a:pt x="111" y="535"/>
                    <a:pt x="111" y="536"/>
                  </a:cubicBezTo>
                  <a:cubicBezTo>
                    <a:pt x="108" y="539"/>
                    <a:pt x="105" y="542"/>
                    <a:pt x="103" y="545"/>
                  </a:cubicBezTo>
                  <a:cubicBezTo>
                    <a:pt x="90" y="559"/>
                    <a:pt x="78" y="573"/>
                    <a:pt x="66" y="587"/>
                  </a:cubicBezTo>
                  <a:cubicBezTo>
                    <a:pt x="66" y="590"/>
                    <a:pt x="66" y="592"/>
                    <a:pt x="66" y="595"/>
                  </a:cubicBezTo>
                  <a:cubicBezTo>
                    <a:pt x="75" y="599"/>
                    <a:pt x="85" y="604"/>
                    <a:pt x="95" y="608"/>
                  </a:cubicBezTo>
                  <a:cubicBezTo>
                    <a:pt x="108" y="614"/>
                    <a:pt x="121" y="620"/>
                    <a:pt x="135" y="626"/>
                  </a:cubicBezTo>
                  <a:cubicBezTo>
                    <a:pt x="136" y="627"/>
                    <a:pt x="138" y="627"/>
                    <a:pt x="139" y="628"/>
                  </a:cubicBezTo>
                  <a:cubicBezTo>
                    <a:pt x="139" y="628"/>
                    <a:pt x="139" y="628"/>
                    <a:pt x="139" y="628"/>
                  </a:cubicBezTo>
                  <a:cubicBezTo>
                    <a:pt x="143" y="627"/>
                    <a:pt x="147" y="628"/>
                    <a:pt x="151" y="628"/>
                  </a:cubicBezTo>
                  <a:cubicBezTo>
                    <a:pt x="151" y="628"/>
                    <a:pt x="153" y="628"/>
                    <a:pt x="154" y="628"/>
                  </a:cubicBezTo>
                  <a:cubicBezTo>
                    <a:pt x="156" y="626"/>
                    <a:pt x="161" y="624"/>
                    <a:pt x="164" y="622"/>
                  </a:cubicBezTo>
                  <a:cubicBezTo>
                    <a:pt x="171" y="618"/>
                    <a:pt x="177" y="614"/>
                    <a:pt x="184" y="610"/>
                  </a:cubicBezTo>
                  <a:cubicBezTo>
                    <a:pt x="193" y="605"/>
                    <a:pt x="202" y="599"/>
                    <a:pt x="212" y="594"/>
                  </a:cubicBezTo>
                  <a:cubicBezTo>
                    <a:pt x="214" y="593"/>
                    <a:pt x="216" y="593"/>
                    <a:pt x="217" y="594"/>
                  </a:cubicBezTo>
                  <a:cubicBezTo>
                    <a:pt x="221" y="597"/>
                    <a:pt x="225" y="600"/>
                    <a:pt x="228" y="603"/>
                  </a:cubicBezTo>
                  <a:cubicBezTo>
                    <a:pt x="253" y="624"/>
                    <a:pt x="279" y="645"/>
                    <a:pt x="304" y="666"/>
                  </a:cubicBezTo>
                  <a:cubicBezTo>
                    <a:pt x="312" y="666"/>
                    <a:pt x="321" y="666"/>
                    <a:pt x="329" y="666"/>
                  </a:cubicBezTo>
                  <a:cubicBezTo>
                    <a:pt x="331" y="666"/>
                    <a:pt x="338" y="665"/>
                    <a:pt x="340" y="666"/>
                  </a:cubicBezTo>
                  <a:cubicBezTo>
                    <a:pt x="341" y="666"/>
                    <a:pt x="341" y="666"/>
                    <a:pt x="341" y="666"/>
                  </a:cubicBezTo>
                  <a:cubicBezTo>
                    <a:pt x="372" y="649"/>
                    <a:pt x="404" y="633"/>
                    <a:pt x="436" y="617"/>
                  </a:cubicBezTo>
                  <a:cubicBezTo>
                    <a:pt x="442" y="613"/>
                    <a:pt x="449" y="610"/>
                    <a:pt x="455" y="607"/>
                  </a:cubicBezTo>
                  <a:cubicBezTo>
                    <a:pt x="458" y="605"/>
                    <a:pt x="461" y="603"/>
                    <a:pt x="464" y="603"/>
                  </a:cubicBezTo>
                  <a:cubicBezTo>
                    <a:pt x="468" y="602"/>
                    <a:pt x="472" y="602"/>
                    <a:pt x="476" y="603"/>
                  </a:cubicBezTo>
                  <a:cubicBezTo>
                    <a:pt x="479" y="603"/>
                    <a:pt x="480" y="605"/>
                    <a:pt x="483" y="607"/>
                  </a:cubicBezTo>
                  <a:cubicBezTo>
                    <a:pt x="487" y="613"/>
                    <a:pt x="492" y="618"/>
                    <a:pt x="497" y="623"/>
                  </a:cubicBezTo>
                  <a:cubicBezTo>
                    <a:pt x="508" y="620"/>
                    <a:pt x="519" y="617"/>
                    <a:pt x="530" y="614"/>
                  </a:cubicBezTo>
                  <a:cubicBezTo>
                    <a:pt x="533" y="610"/>
                    <a:pt x="537" y="603"/>
                    <a:pt x="541" y="603"/>
                  </a:cubicBezTo>
                  <a:cubicBezTo>
                    <a:pt x="547" y="602"/>
                    <a:pt x="553" y="603"/>
                    <a:pt x="558" y="603"/>
                  </a:cubicBezTo>
                  <a:cubicBezTo>
                    <a:pt x="568" y="603"/>
                    <a:pt x="577" y="603"/>
                    <a:pt x="587" y="603"/>
                  </a:cubicBezTo>
                  <a:cubicBezTo>
                    <a:pt x="594" y="603"/>
                    <a:pt x="601" y="603"/>
                    <a:pt x="608" y="603"/>
                  </a:cubicBezTo>
                  <a:cubicBezTo>
                    <a:pt x="612" y="603"/>
                    <a:pt x="618" y="602"/>
                    <a:pt x="622" y="603"/>
                  </a:cubicBezTo>
                  <a:cubicBezTo>
                    <a:pt x="625" y="603"/>
                    <a:pt x="628" y="606"/>
                    <a:pt x="631" y="609"/>
                  </a:cubicBezTo>
                  <a:cubicBezTo>
                    <a:pt x="636" y="613"/>
                    <a:pt x="641" y="617"/>
                    <a:pt x="646" y="622"/>
                  </a:cubicBezTo>
                  <a:cubicBezTo>
                    <a:pt x="653" y="628"/>
                    <a:pt x="660" y="634"/>
                    <a:pt x="667" y="640"/>
                  </a:cubicBezTo>
                  <a:cubicBezTo>
                    <a:pt x="673" y="635"/>
                    <a:pt x="679" y="630"/>
                    <a:pt x="685" y="624"/>
                  </a:cubicBezTo>
                  <a:cubicBezTo>
                    <a:pt x="689" y="621"/>
                    <a:pt x="693" y="616"/>
                    <a:pt x="699" y="615"/>
                  </a:cubicBezTo>
                  <a:cubicBezTo>
                    <a:pt x="708" y="615"/>
                    <a:pt x="717" y="614"/>
                    <a:pt x="726" y="614"/>
                  </a:cubicBezTo>
                  <a:cubicBezTo>
                    <a:pt x="730" y="614"/>
                    <a:pt x="734" y="614"/>
                    <a:pt x="739" y="613"/>
                  </a:cubicBezTo>
                  <a:cubicBezTo>
                    <a:pt x="739" y="613"/>
                    <a:pt x="741" y="613"/>
                    <a:pt x="741" y="613"/>
                  </a:cubicBezTo>
                  <a:cubicBezTo>
                    <a:pt x="741" y="613"/>
                    <a:pt x="742" y="613"/>
                    <a:pt x="742" y="613"/>
                  </a:cubicBezTo>
                  <a:cubicBezTo>
                    <a:pt x="748" y="610"/>
                    <a:pt x="754" y="608"/>
                    <a:pt x="760" y="605"/>
                  </a:cubicBezTo>
                  <a:cubicBezTo>
                    <a:pt x="754" y="595"/>
                    <a:pt x="749" y="584"/>
                    <a:pt x="743" y="574"/>
                  </a:cubicBezTo>
                  <a:cubicBezTo>
                    <a:pt x="742" y="572"/>
                    <a:pt x="742" y="570"/>
                    <a:pt x="744" y="569"/>
                  </a:cubicBezTo>
                  <a:cubicBezTo>
                    <a:pt x="747" y="565"/>
                    <a:pt x="751" y="561"/>
                    <a:pt x="754" y="557"/>
                  </a:cubicBezTo>
                  <a:cubicBezTo>
                    <a:pt x="756" y="555"/>
                    <a:pt x="758" y="552"/>
                    <a:pt x="761" y="551"/>
                  </a:cubicBezTo>
                  <a:cubicBezTo>
                    <a:pt x="768" y="549"/>
                    <a:pt x="776" y="548"/>
                    <a:pt x="783" y="546"/>
                  </a:cubicBezTo>
                  <a:cubicBezTo>
                    <a:pt x="805" y="540"/>
                    <a:pt x="827" y="535"/>
                    <a:pt x="850" y="529"/>
                  </a:cubicBezTo>
                  <a:cubicBezTo>
                    <a:pt x="853" y="528"/>
                    <a:pt x="860" y="525"/>
                    <a:pt x="864" y="526"/>
                  </a:cubicBezTo>
                  <a:cubicBezTo>
                    <a:pt x="868" y="527"/>
                    <a:pt x="872" y="533"/>
                    <a:pt x="874" y="536"/>
                  </a:cubicBezTo>
                  <a:cubicBezTo>
                    <a:pt x="900" y="562"/>
                    <a:pt x="925" y="587"/>
                    <a:pt x="951" y="613"/>
                  </a:cubicBezTo>
                  <a:cubicBezTo>
                    <a:pt x="958" y="613"/>
                    <a:pt x="965" y="613"/>
                    <a:pt x="972" y="612"/>
                  </a:cubicBezTo>
                  <a:cubicBezTo>
                    <a:pt x="975" y="609"/>
                    <a:pt x="978" y="606"/>
                    <a:pt x="981" y="604"/>
                  </a:cubicBezTo>
                  <a:cubicBezTo>
                    <a:pt x="984" y="603"/>
                    <a:pt x="988" y="604"/>
                    <a:pt x="991" y="604"/>
                  </a:cubicBezTo>
                  <a:cubicBezTo>
                    <a:pt x="1000" y="604"/>
                    <a:pt x="1009" y="603"/>
                    <a:pt x="1018" y="603"/>
                  </a:cubicBezTo>
                  <a:cubicBezTo>
                    <a:pt x="1027" y="589"/>
                    <a:pt x="1035" y="574"/>
                    <a:pt x="1043" y="560"/>
                  </a:cubicBezTo>
                  <a:cubicBezTo>
                    <a:pt x="1043" y="559"/>
                    <a:pt x="1043" y="559"/>
                    <a:pt x="1043" y="558"/>
                  </a:cubicBezTo>
                  <a:cubicBezTo>
                    <a:pt x="1043" y="558"/>
                    <a:pt x="1043" y="557"/>
                    <a:pt x="1043" y="557"/>
                  </a:cubicBezTo>
                  <a:cubicBezTo>
                    <a:pt x="1043" y="556"/>
                    <a:pt x="1043" y="555"/>
                    <a:pt x="1043" y="555"/>
                  </a:cubicBezTo>
                  <a:cubicBezTo>
                    <a:pt x="1042" y="550"/>
                    <a:pt x="1042" y="546"/>
                    <a:pt x="1041" y="541"/>
                  </a:cubicBezTo>
                  <a:cubicBezTo>
                    <a:pt x="1041" y="538"/>
                    <a:pt x="1040" y="535"/>
                    <a:pt x="1040" y="532"/>
                  </a:cubicBezTo>
                  <a:cubicBezTo>
                    <a:pt x="1039" y="529"/>
                    <a:pt x="1041" y="528"/>
                    <a:pt x="1042" y="526"/>
                  </a:cubicBezTo>
                  <a:cubicBezTo>
                    <a:pt x="1051" y="515"/>
                    <a:pt x="1060" y="504"/>
                    <a:pt x="1069" y="493"/>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7" name="Google Shape;1537;p126"/>
            <p:cNvSpPr/>
            <p:nvPr/>
          </p:nvSpPr>
          <p:spPr>
            <a:xfrm>
              <a:off x="4794250" y="3567113"/>
              <a:ext cx="976313" cy="865187"/>
            </a:xfrm>
            <a:custGeom>
              <a:rect b="b" l="l" r="r" t="t"/>
              <a:pathLst>
                <a:path extrusionOk="0" h="678" w="766">
                  <a:moveTo>
                    <a:pt x="46" y="427"/>
                  </a:moveTo>
                  <a:cubicBezTo>
                    <a:pt x="43" y="439"/>
                    <a:pt x="39" y="451"/>
                    <a:pt x="35" y="464"/>
                  </a:cubicBezTo>
                  <a:cubicBezTo>
                    <a:pt x="30" y="477"/>
                    <a:pt x="26" y="491"/>
                    <a:pt x="22" y="505"/>
                  </a:cubicBezTo>
                  <a:cubicBezTo>
                    <a:pt x="25" y="520"/>
                    <a:pt x="28" y="535"/>
                    <a:pt x="30" y="551"/>
                  </a:cubicBezTo>
                  <a:cubicBezTo>
                    <a:pt x="32" y="550"/>
                    <a:pt x="34" y="549"/>
                    <a:pt x="35" y="549"/>
                  </a:cubicBezTo>
                  <a:cubicBezTo>
                    <a:pt x="46" y="544"/>
                    <a:pt x="56" y="540"/>
                    <a:pt x="67" y="536"/>
                  </a:cubicBezTo>
                  <a:cubicBezTo>
                    <a:pt x="67" y="536"/>
                    <a:pt x="67" y="536"/>
                    <a:pt x="67" y="536"/>
                  </a:cubicBezTo>
                  <a:cubicBezTo>
                    <a:pt x="68" y="535"/>
                    <a:pt x="68" y="535"/>
                    <a:pt x="69" y="535"/>
                  </a:cubicBezTo>
                  <a:cubicBezTo>
                    <a:pt x="72" y="533"/>
                    <a:pt x="75" y="532"/>
                    <a:pt x="78" y="530"/>
                  </a:cubicBezTo>
                  <a:cubicBezTo>
                    <a:pt x="100" y="519"/>
                    <a:pt x="122" y="507"/>
                    <a:pt x="144" y="495"/>
                  </a:cubicBezTo>
                  <a:cubicBezTo>
                    <a:pt x="155" y="490"/>
                    <a:pt x="165" y="484"/>
                    <a:pt x="176" y="479"/>
                  </a:cubicBezTo>
                  <a:cubicBezTo>
                    <a:pt x="181" y="476"/>
                    <a:pt x="186" y="473"/>
                    <a:pt x="191" y="471"/>
                  </a:cubicBezTo>
                  <a:cubicBezTo>
                    <a:pt x="194" y="470"/>
                    <a:pt x="198" y="470"/>
                    <a:pt x="201" y="470"/>
                  </a:cubicBezTo>
                  <a:cubicBezTo>
                    <a:pt x="208" y="470"/>
                    <a:pt x="214" y="470"/>
                    <a:pt x="221" y="470"/>
                  </a:cubicBezTo>
                  <a:cubicBezTo>
                    <a:pt x="224" y="470"/>
                    <a:pt x="226" y="470"/>
                    <a:pt x="229" y="471"/>
                  </a:cubicBezTo>
                  <a:cubicBezTo>
                    <a:pt x="234" y="472"/>
                    <a:pt x="239" y="474"/>
                    <a:pt x="244" y="476"/>
                  </a:cubicBezTo>
                  <a:cubicBezTo>
                    <a:pt x="250" y="478"/>
                    <a:pt x="257" y="481"/>
                    <a:pt x="264" y="483"/>
                  </a:cubicBezTo>
                  <a:cubicBezTo>
                    <a:pt x="266" y="484"/>
                    <a:pt x="268" y="484"/>
                    <a:pt x="271" y="485"/>
                  </a:cubicBezTo>
                  <a:cubicBezTo>
                    <a:pt x="271" y="485"/>
                    <a:pt x="271" y="485"/>
                    <a:pt x="272" y="485"/>
                  </a:cubicBezTo>
                  <a:cubicBezTo>
                    <a:pt x="272" y="485"/>
                    <a:pt x="273" y="485"/>
                    <a:pt x="274" y="486"/>
                  </a:cubicBezTo>
                  <a:cubicBezTo>
                    <a:pt x="280" y="487"/>
                    <a:pt x="285" y="489"/>
                    <a:pt x="291" y="491"/>
                  </a:cubicBezTo>
                  <a:cubicBezTo>
                    <a:pt x="294" y="492"/>
                    <a:pt x="297" y="492"/>
                    <a:pt x="300" y="493"/>
                  </a:cubicBezTo>
                  <a:cubicBezTo>
                    <a:pt x="301" y="494"/>
                    <a:pt x="301" y="494"/>
                    <a:pt x="302" y="494"/>
                  </a:cubicBezTo>
                  <a:cubicBezTo>
                    <a:pt x="303" y="494"/>
                    <a:pt x="305" y="493"/>
                    <a:pt x="305" y="493"/>
                  </a:cubicBezTo>
                  <a:cubicBezTo>
                    <a:pt x="307" y="493"/>
                    <a:pt x="310" y="492"/>
                    <a:pt x="312" y="492"/>
                  </a:cubicBezTo>
                  <a:cubicBezTo>
                    <a:pt x="319" y="490"/>
                    <a:pt x="326" y="488"/>
                    <a:pt x="333" y="486"/>
                  </a:cubicBezTo>
                  <a:cubicBezTo>
                    <a:pt x="337" y="485"/>
                    <a:pt x="341" y="484"/>
                    <a:pt x="345" y="483"/>
                  </a:cubicBezTo>
                  <a:cubicBezTo>
                    <a:pt x="345" y="483"/>
                    <a:pt x="346" y="483"/>
                    <a:pt x="347" y="482"/>
                  </a:cubicBezTo>
                  <a:cubicBezTo>
                    <a:pt x="349" y="481"/>
                    <a:pt x="352" y="480"/>
                    <a:pt x="354" y="479"/>
                  </a:cubicBezTo>
                  <a:cubicBezTo>
                    <a:pt x="359" y="476"/>
                    <a:pt x="365" y="474"/>
                    <a:pt x="370" y="471"/>
                  </a:cubicBezTo>
                  <a:cubicBezTo>
                    <a:pt x="373" y="470"/>
                    <a:pt x="376" y="470"/>
                    <a:pt x="380" y="470"/>
                  </a:cubicBezTo>
                  <a:cubicBezTo>
                    <a:pt x="386" y="470"/>
                    <a:pt x="393" y="470"/>
                    <a:pt x="399" y="470"/>
                  </a:cubicBezTo>
                  <a:cubicBezTo>
                    <a:pt x="403" y="470"/>
                    <a:pt x="406" y="470"/>
                    <a:pt x="409" y="473"/>
                  </a:cubicBezTo>
                  <a:cubicBezTo>
                    <a:pt x="413" y="477"/>
                    <a:pt x="418" y="481"/>
                    <a:pt x="422" y="486"/>
                  </a:cubicBezTo>
                  <a:cubicBezTo>
                    <a:pt x="425" y="488"/>
                    <a:pt x="427" y="490"/>
                    <a:pt x="427" y="494"/>
                  </a:cubicBezTo>
                  <a:cubicBezTo>
                    <a:pt x="427" y="506"/>
                    <a:pt x="427" y="518"/>
                    <a:pt x="427" y="530"/>
                  </a:cubicBezTo>
                  <a:cubicBezTo>
                    <a:pt x="427" y="530"/>
                    <a:pt x="427" y="531"/>
                    <a:pt x="427" y="531"/>
                  </a:cubicBezTo>
                  <a:cubicBezTo>
                    <a:pt x="427" y="532"/>
                    <a:pt x="428" y="533"/>
                    <a:pt x="429" y="533"/>
                  </a:cubicBezTo>
                  <a:cubicBezTo>
                    <a:pt x="431" y="535"/>
                    <a:pt x="433" y="536"/>
                    <a:pt x="435" y="538"/>
                  </a:cubicBezTo>
                  <a:cubicBezTo>
                    <a:pt x="438" y="540"/>
                    <a:pt x="440" y="542"/>
                    <a:pt x="442" y="544"/>
                  </a:cubicBezTo>
                  <a:cubicBezTo>
                    <a:pt x="450" y="554"/>
                    <a:pt x="459" y="563"/>
                    <a:pt x="468" y="573"/>
                  </a:cubicBezTo>
                  <a:cubicBezTo>
                    <a:pt x="470" y="575"/>
                    <a:pt x="473" y="578"/>
                    <a:pt x="475" y="580"/>
                  </a:cubicBezTo>
                  <a:cubicBezTo>
                    <a:pt x="477" y="583"/>
                    <a:pt x="478" y="586"/>
                    <a:pt x="479" y="589"/>
                  </a:cubicBezTo>
                  <a:cubicBezTo>
                    <a:pt x="482" y="599"/>
                    <a:pt x="485" y="608"/>
                    <a:pt x="488" y="617"/>
                  </a:cubicBezTo>
                  <a:cubicBezTo>
                    <a:pt x="505" y="624"/>
                    <a:pt x="523" y="631"/>
                    <a:pt x="540" y="638"/>
                  </a:cubicBezTo>
                  <a:cubicBezTo>
                    <a:pt x="550" y="642"/>
                    <a:pt x="560" y="645"/>
                    <a:pt x="570" y="649"/>
                  </a:cubicBezTo>
                  <a:cubicBezTo>
                    <a:pt x="573" y="651"/>
                    <a:pt x="576" y="651"/>
                    <a:pt x="578" y="653"/>
                  </a:cubicBezTo>
                  <a:cubicBezTo>
                    <a:pt x="579" y="653"/>
                    <a:pt x="579" y="653"/>
                    <a:pt x="579" y="653"/>
                  </a:cubicBezTo>
                  <a:cubicBezTo>
                    <a:pt x="583" y="652"/>
                    <a:pt x="588" y="651"/>
                    <a:pt x="592" y="650"/>
                  </a:cubicBezTo>
                  <a:cubicBezTo>
                    <a:pt x="597" y="648"/>
                    <a:pt x="603" y="647"/>
                    <a:pt x="609" y="645"/>
                  </a:cubicBezTo>
                  <a:cubicBezTo>
                    <a:pt x="613" y="644"/>
                    <a:pt x="618" y="643"/>
                    <a:pt x="622" y="642"/>
                  </a:cubicBezTo>
                  <a:cubicBezTo>
                    <a:pt x="624" y="641"/>
                    <a:pt x="625" y="641"/>
                    <a:pt x="627" y="642"/>
                  </a:cubicBezTo>
                  <a:cubicBezTo>
                    <a:pt x="633" y="643"/>
                    <a:pt x="640" y="647"/>
                    <a:pt x="646" y="649"/>
                  </a:cubicBezTo>
                  <a:cubicBezTo>
                    <a:pt x="657" y="653"/>
                    <a:pt x="668" y="658"/>
                    <a:pt x="679" y="662"/>
                  </a:cubicBezTo>
                  <a:cubicBezTo>
                    <a:pt x="693" y="667"/>
                    <a:pt x="706" y="672"/>
                    <a:pt x="720" y="678"/>
                  </a:cubicBezTo>
                  <a:cubicBezTo>
                    <a:pt x="720" y="678"/>
                    <a:pt x="720" y="677"/>
                    <a:pt x="720" y="677"/>
                  </a:cubicBezTo>
                  <a:cubicBezTo>
                    <a:pt x="725" y="656"/>
                    <a:pt x="731" y="635"/>
                    <a:pt x="736" y="614"/>
                  </a:cubicBezTo>
                  <a:cubicBezTo>
                    <a:pt x="736" y="612"/>
                    <a:pt x="737" y="610"/>
                    <a:pt x="738" y="608"/>
                  </a:cubicBezTo>
                  <a:cubicBezTo>
                    <a:pt x="738" y="608"/>
                    <a:pt x="737" y="608"/>
                    <a:pt x="737" y="608"/>
                  </a:cubicBezTo>
                  <a:cubicBezTo>
                    <a:pt x="737" y="607"/>
                    <a:pt x="737" y="606"/>
                    <a:pt x="737" y="605"/>
                  </a:cubicBezTo>
                  <a:cubicBezTo>
                    <a:pt x="736" y="595"/>
                    <a:pt x="735" y="586"/>
                    <a:pt x="734" y="576"/>
                  </a:cubicBezTo>
                  <a:cubicBezTo>
                    <a:pt x="732" y="564"/>
                    <a:pt x="731" y="552"/>
                    <a:pt x="729" y="540"/>
                  </a:cubicBezTo>
                  <a:cubicBezTo>
                    <a:pt x="729" y="536"/>
                    <a:pt x="728" y="531"/>
                    <a:pt x="727" y="527"/>
                  </a:cubicBezTo>
                  <a:cubicBezTo>
                    <a:pt x="727" y="525"/>
                    <a:pt x="727" y="523"/>
                    <a:pt x="727" y="521"/>
                  </a:cubicBezTo>
                  <a:cubicBezTo>
                    <a:pt x="726" y="520"/>
                    <a:pt x="725" y="519"/>
                    <a:pt x="724" y="518"/>
                  </a:cubicBezTo>
                  <a:cubicBezTo>
                    <a:pt x="722" y="514"/>
                    <a:pt x="719" y="509"/>
                    <a:pt x="716" y="505"/>
                  </a:cubicBezTo>
                  <a:cubicBezTo>
                    <a:pt x="710" y="496"/>
                    <a:pt x="704" y="486"/>
                    <a:pt x="698" y="477"/>
                  </a:cubicBezTo>
                  <a:cubicBezTo>
                    <a:pt x="697" y="474"/>
                    <a:pt x="695" y="472"/>
                    <a:pt x="695" y="470"/>
                  </a:cubicBezTo>
                  <a:cubicBezTo>
                    <a:pt x="694" y="468"/>
                    <a:pt x="694" y="467"/>
                    <a:pt x="694" y="466"/>
                  </a:cubicBezTo>
                  <a:cubicBezTo>
                    <a:pt x="694" y="458"/>
                    <a:pt x="694" y="449"/>
                    <a:pt x="693" y="441"/>
                  </a:cubicBezTo>
                  <a:cubicBezTo>
                    <a:pt x="692" y="418"/>
                    <a:pt x="691" y="394"/>
                    <a:pt x="690" y="371"/>
                  </a:cubicBezTo>
                  <a:cubicBezTo>
                    <a:pt x="690" y="365"/>
                    <a:pt x="690" y="359"/>
                    <a:pt x="690" y="353"/>
                  </a:cubicBezTo>
                  <a:cubicBezTo>
                    <a:pt x="689" y="352"/>
                    <a:pt x="689" y="351"/>
                    <a:pt x="689" y="351"/>
                  </a:cubicBezTo>
                  <a:cubicBezTo>
                    <a:pt x="688" y="348"/>
                    <a:pt x="687" y="345"/>
                    <a:pt x="686" y="342"/>
                  </a:cubicBezTo>
                  <a:cubicBezTo>
                    <a:pt x="677" y="321"/>
                    <a:pt x="669" y="300"/>
                    <a:pt x="661" y="278"/>
                  </a:cubicBezTo>
                  <a:cubicBezTo>
                    <a:pt x="658" y="271"/>
                    <a:pt x="655" y="263"/>
                    <a:pt x="652" y="255"/>
                  </a:cubicBezTo>
                  <a:cubicBezTo>
                    <a:pt x="650" y="251"/>
                    <a:pt x="650" y="246"/>
                    <a:pt x="650" y="241"/>
                  </a:cubicBezTo>
                  <a:cubicBezTo>
                    <a:pt x="650" y="230"/>
                    <a:pt x="650" y="219"/>
                    <a:pt x="650" y="208"/>
                  </a:cubicBezTo>
                  <a:cubicBezTo>
                    <a:pt x="649" y="201"/>
                    <a:pt x="655" y="194"/>
                    <a:pt x="658" y="188"/>
                  </a:cubicBezTo>
                  <a:cubicBezTo>
                    <a:pt x="659" y="187"/>
                    <a:pt x="660" y="186"/>
                    <a:pt x="662" y="186"/>
                  </a:cubicBezTo>
                  <a:cubicBezTo>
                    <a:pt x="671" y="186"/>
                    <a:pt x="680" y="186"/>
                    <a:pt x="688" y="186"/>
                  </a:cubicBezTo>
                  <a:cubicBezTo>
                    <a:pt x="700" y="176"/>
                    <a:pt x="711" y="166"/>
                    <a:pt x="722" y="156"/>
                  </a:cubicBezTo>
                  <a:cubicBezTo>
                    <a:pt x="723" y="156"/>
                    <a:pt x="723" y="155"/>
                    <a:pt x="723" y="155"/>
                  </a:cubicBezTo>
                  <a:cubicBezTo>
                    <a:pt x="724" y="154"/>
                    <a:pt x="725" y="152"/>
                    <a:pt x="725" y="151"/>
                  </a:cubicBezTo>
                  <a:cubicBezTo>
                    <a:pt x="729" y="145"/>
                    <a:pt x="732" y="139"/>
                    <a:pt x="735" y="132"/>
                  </a:cubicBezTo>
                  <a:cubicBezTo>
                    <a:pt x="743" y="117"/>
                    <a:pt x="752" y="101"/>
                    <a:pt x="760" y="85"/>
                  </a:cubicBezTo>
                  <a:cubicBezTo>
                    <a:pt x="761" y="83"/>
                    <a:pt x="763" y="80"/>
                    <a:pt x="764" y="77"/>
                  </a:cubicBezTo>
                  <a:cubicBezTo>
                    <a:pt x="764" y="77"/>
                    <a:pt x="765" y="75"/>
                    <a:pt x="765" y="74"/>
                  </a:cubicBezTo>
                  <a:cubicBezTo>
                    <a:pt x="765" y="74"/>
                    <a:pt x="766" y="73"/>
                    <a:pt x="766" y="73"/>
                  </a:cubicBezTo>
                  <a:cubicBezTo>
                    <a:pt x="766" y="70"/>
                    <a:pt x="766" y="67"/>
                    <a:pt x="766" y="63"/>
                  </a:cubicBezTo>
                  <a:cubicBezTo>
                    <a:pt x="766" y="50"/>
                    <a:pt x="766" y="36"/>
                    <a:pt x="766" y="22"/>
                  </a:cubicBezTo>
                  <a:cubicBezTo>
                    <a:pt x="759" y="15"/>
                    <a:pt x="753" y="8"/>
                    <a:pt x="746" y="0"/>
                  </a:cubicBezTo>
                  <a:cubicBezTo>
                    <a:pt x="737" y="0"/>
                    <a:pt x="729" y="0"/>
                    <a:pt x="720" y="0"/>
                  </a:cubicBezTo>
                  <a:cubicBezTo>
                    <a:pt x="719" y="0"/>
                    <a:pt x="717" y="0"/>
                    <a:pt x="716" y="0"/>
                  </a:cubicBezTo>
                  <a:cubicBezTo>
                    <a:pt x="714" y="1"/>
                    <a:pt x="712" y="2"/>
                    <a:pt x="711" y="2"/>
                  </a:cubicBezTo>
                  <a:cubicBezTo>
                    <a:pt x="703" y="7"/>
                    <a:pt x="695" y="11"/>
                    <a:pt x="687" y="15"/>
                  </a:cubicBezTo>
                  <a:cubicBezTo>
                    <a:pt x="674" y="22"/>
                    <a:pt x="661" y="29"/>
                    <a:pt x="647" y="37"/>
                  </a:cubicBezTo>
                  <a:cubicBezTo>
                    <a:pt x="647" y="37"/>
                    <a:pt x="647" y="37"/>
                    <a:pt x="646" y="37"/>
                  </a:cubicBezTo>
                  <a:cubicBezTo>
                    <a:pt x="646" y="37"/>
                    <a:pt x="646" y="37"/>
                    <a:pt x="646" y="37"/>
                  </a:cubicBezTo>
                  <a:cubicBezTo>
                    <a:pt x="636" y="40"/>
                    <a:pt x="625" y="42"/>
                    <a:pt x="615" y="45"/>
                  </a:cubicBezTo>
                  <a:cubicBezTo>
                    <a:pt x="585" y="52"/>
                    <a:pt x="556" y="59"/>
                    <a:pt x="527" y="67"/>
                  </a:cubicBezTo>
                  <a:cubicBezTo>
                    <a:pt x="524" y="67"/>
                    <a:pt x="521" y="68"/>
                    <a:pt x="518" y="69"/>
                  </a:cubicBezTo>
                  <a:cubicBezTo>
                    <a:pt x="514" y="71"/>
                    <a:pt x="510" y="72"/>
                    <a:pt x="506" y="73"/>
                  </a:cubicBezTo>
                  <a:cubicBezTo>
                    <a:pt x="504" y="74"/>
                    <a:pt x="500" y="76"/>
                    <a:pt x="498" y="76"/>
                  </a:cubicBezTo>
                  <a:cubicBezTo>
                    <a:pt x="498" y="77"/>
                    <a:pt x="497" y="77"/>
                    <a:pt x="496" y="78"/>
                  </a:cubicBezTo>
                  <a:cubicBezTo>
                    <a:pt x="493" y="81"/>
                    <a:pt x="491" y="84"/>
                    <a:pt x="488" y="87"/>
                  </a:cubicBezTo>
                  <a:cubicBezTo>
                    <a:pt x="484" y="91"/>
                    <a:pt x="480" y="95"/>
                    <a:pt x="477" y="99"/>
                  </a:cubicBezTo>
                  <a:cubicBezTo>
                    <a:pt x="477" y="100"/>
                    <a:pt x="477" y="100"/>
                    <a:pt x="477" y="100"/>
                  </a:cubicBezTo>
                  <a:cubicBezTo>
                    <a:pt x="477" y="130"/>
                    <a:pt x="477" y="160"/>
                    <a:pt x="477" y="190"/>
                  </a:cubicBezTo>
                  <a:cubicBezTo>
                    <a:pt x="477" y="194"/>
                    <a:pt x="477" y="196"/>
                    <a:pt x="473" y="198"/>
                  </a:cubicBezTo>
                  <a:cubicBezTo>
                    <a:pt x="468" y="202"/>
                    <a:pt x="462" y="206"/>
                    <a:pt x="456" y="209"/>
                  </a:cubicBezTo>
                  <a:cubicBezTo>
                    <a:pt x="449" y="214"/>
                    <a:pt x="442" y="219"/>
                    <a:pt x="434" y="224"/>
                  </a:cubicBezTo>
                  <a:cubicBezTo>
                    <a:pt x="431" y="226"/>
                    <a:pt x="428" y="229"/>
                    <a:pt x="424" y="230"/>
                  </a:cubicBezTo>
                  <a:cubicBezTo>
                    <a:pt x="410" y="236"/>
                    <a:pt x="396" y="241"/>
                    <a:pt x="382" y="246"/>
                  </a:cubicBezTo>
                  <a:cubicBezTo>
                    <a:pt x="379" y="247"/>
                    <a:pt x="376" y="248"/>
                    <a:pt x="372" y="248"/>
                  </a:cubicBezTo>
                  <a:cubicBezTo>
                    <a:pt x="364" y="248"/>
                    <a:pt x="356" y="248"/>
                    <a:pt x="348" y="248"/>
                  </a:cubicBezTo>
                  <a:cubicBezTo>
                    <a:pt x="344" y="248"/>
                    <a:pt x="340" y="248"/>
                    <a:pt x="335" y="248"/>
                  </a:cubicBezTo>
                  <a:cubicBezTo>
                    <a:pt x="334" y="248"/>
                    <a:pt x="332" y="249"/>
                    <a:pt x="330" y="248"/>
                  </a:cubicBezTo>
                  <a:cubicBezTo>
                    <a:pt x="326" y="247"/>
                    <a:pt x="321" y="244"/>
                    <a:pt x="318" y="242"/>
                  </a:cubicBezTo>
                  <a:cubicBezTo>
                    <a:pt x="304" y="235"/>
                    <a:pt x="290" y="228"/>
                    <a:pt x="276" y="220"/>
                  </a:cubicBezTo>
                  <a:cubicBezTo>
                    <a:pt x="267" y="215"/>
                    <a:pt x="258" y="209"/>
                    <a:pt x="249" y="203"/>
                  </a:cubicBezTo>
                  <a:cubicBezTo>
                    <a:pt x="238" y="196"/>
                    <a:pt x="228" y="189"/>
                    <a:pt x="217" y="182"/>
                  </a:cubicBezTo>
                  <a:cubicBezTo>
                    <a:pt x="207" y="179"/>
                    <a:pt x="197" y="176"/>
                    <a:pt x="187" y="173"/>
                  </a:cubicBezTo>
                  <a:cubicBezTo>
                    <a:pt x="185" y="172"/>
                    <a:pt x="183" y="171"/>
                    <a:pt x="181" y="171"/>
                  </a:cubicBezTo>
                  <a:cubicBezTo>
                    <a:pt x="180" y="170"/>
                    <a:pt x="180" y="170"/>
                    <a:pt x="179" y="170"/>
                  </a:cubicBezTo>
                  <a:cubicBezTo>
                    <a:pt x="179" y="170"/>
                    <a:pt x="179" y="170"/>
                    <a:pt x="179" y="170"/>
                  </a:cubicBezTo>
                  <a:cubicBezTo>
                    <a:pt x="175" y="170"/>
                    <a:pt x="171" y="170"/>
                    <a:pt x="166" y="170"/>
                  </a:cubicBezTo>
                  <a:cubicBezTo>
                    <a:pt x="163" y="184"/>
                    <a:pt x="159" y="197"/>
                    <a:pt x="155" y="210"/>
                  </a:cubicBezTo>
                  <a:cubicBezTo>
                    <a:pt x="154" y="214"/>
                    <a:pt x="153" y="220"/>
                    <a:pt x="150" y="223"/>
                  </a:cubicBezTo>
                  <a:cubicBezTo>
                    <a:pt x="148" y="225"/>
                    <a:pt x="145" y="227"/>
                    <a:pt x="142" y="229"/>
                  </a:cubicBezTo>
                  <a:cubicBezTo>
                    <a:pt x="140" y="231"/>
                    <a:pt x="138" y="233"/>
                    <a:pt x="135" y="233"/>
                  </a:cubicBezTo>
                  <a:cubicBezTo>
                    <a:pt x="130" y="234"/>
                    <a:pt x="125" y="234"/>
                    <a:pt x="120" y="234"/>
                  </a:cubicBezTo>
                  <a:cubicBezTo>
                    <a:pt x="111" y="235"/>
                    <a:pt x="103" y="236"/>
                    <a:pt x="94" y="236"/>
                  </a:cubicBezTo>
                  <a:cubicBezTo>
                    <a:pt x="90" y="237"/>
                    <a:pt x="84" y="238"/>
                    <a:pt x="80" y="237"/>
                  </a:cubicBezTo>
                  <a:cubicBezTo>
                    <a:pt x="74" y="235"/>
                    <a:pt x="69" y="230"/>
                    <a:pt x="63" y="227"/>
                  </a:cubicBezTo>
                  <a:cubicBezTo>
                    <a:pt x="62" y="226"/>
                    <a:pt x="57" y="225"/>
                    <a:pt x="56" y="223"/>
                  </a:cubicBezTo>
                  <a:cubicBezTo>
                    <a:pt x="54" y="223"/>
                    <a:pt x="53" y="223"/>
                    <a:pt x="52" y="223"/>
                  </a:cubicBezTo>
                  <a:cubicBezTo>
                    <a:pt x="46" y="223"/>
                    <a:pt x="40" y="223"/>
                    <a:pt x="35" y="223"/>
                  </a:cubicBezTo>
                  <a:cubicBezTo>
                    <a:pt x="33" y="227"/>
                    <a:pt x="31" y="231"/>
                    <a:pt x="29" y="235"/>
                  </a:cubicBezTo>
                  <a:cubicBezTo>
                    <a:pt x="27" y="238"/>
                    <a:pt x="25" y="241"/>
                    <a:pt x="24" y="244"/>
                  </a:cubicBezTo>
                  <a:cubicBezTo>
                    <a:pt x="23" y="244"/>
                    <a:pt x="22" y="247"/>
                    <a:pt x="22" y="248"/>
                  </a:cubicBezTo>
                  <a:cubicBezTo>
                    <a:pt x="22" y="248"/>
                    <a:pt x="22" y="248"/>
                    <a:pt x="22" y="248"/>
                  </a:cubicBezTo>
                  <a:cubicBezTo>
                    <a:pt x="22" y="250"/>
                    <a:pt x="22" y="252"/>
                    <a:pt x="22" y="254"/>
                  </a:cubicBezTo>
                  <a:cubicBezTo>
                    <a:pt x="22" y="260"/>
                    <a:pt x="22" y="265"/>
                    <a:pt x="22" y="271"/>
                  </a:cubicBezTo>
                  <a:cubicBezTo>
                    <a:pt x="22" y="282"/>
                    <a:pt x="22" y="294"/>
                    <a:pt x="22" y="305"/>
                  </a:cubicBezTo>
                  <a:cubicBezTo>
                    <a:pt x="22" y="312"/>
                    <a:pt x="17" y="317"/>
                    <a:pt x="13" y="323"/>
                  </a:cubicBezTo>
                  <a:cubicBezTo>
                    <a:pt x="9" y="331"/>
                    <a:pt x="5" y="339"/>
                    <a:pt x="0" y="347"/>
                  </a:cubicBezTo>
                  <a:cubicBezTo>
                    <a:pt x="3" y="352"/>
                    <a:pt x="6" y="357"/>
                    <a:pt x="9" y="362"/>
                  </a:cubicBezTo>
                  <a:cubicBezTo>
                    <a:pt x="9" y="362"/>
                    <a:pt x="9" y="362"/>
                    <a:pt x="9" y="362"/>
                  </a:cubicBezTo>
                  <a:cubicBezTo>
                    <a:pt x="9" y="362"/>
                    <a:pt x="10" y="363"/>
                    <a:pt x="11" y="364"/>
                  </a:cubicBezTo>
                  <a:cubicBezTo>
                    <a:pt x="13" y="366"/>
                    <a:pt x="16" y="368"/>
                    <a:pt x="18" y="370"/>
                  </a:cubicBezTo>
                  <a:cubicBezTo>
                    <a:pt x="29" y="379"/>
                    <a:pt x="40" y="388"/>
                    <a:pt x="51" y="397"/>
                  </a:cubicBezTo>
                  <a:cubicBezTo>
                    <a:pt x="52" y="398"/>
                    <a:pt x="53" y="399"/>
                    <a:pt x="52" y="401"/>
                  </a:cubicBezTo>
                  <a:cubicBezTo>
                    <a:pt x="50" y="410"/>
                    <a:pt x="48" y="418"/>
                    <a:pt x="46" y="427"/>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8" name="Google Shape;1538;p126"/>
            <p:cNvSpPr/>
            <p:nvPr/>
          </p:nvSpPr>
          <p:spPr>
            <a:xfrm>
              <a:off x="4835525" y="4178300"/>
              <a:ext cx="1033463" cy="738187"/>
            </a:xfrm>
            <a:custGeom>
              <a:rect b="b" l="l" r="r" t="t"/>
              <a:pathLst>
                <a:path extrusionOk="0" h="579" w="811">
                  <a:moveTo>
                    <a:pt x="775" y="278"/>
                  </a:moveTo>
                  <a:cubicBezTo>
                    <a:pt x="772" y="278"/>
                    <a:pt x="769" y="278"/>
                    <a:pt x="766" y="277"/>
                  </a:cubicBezTo>
                  <a:cubicBezTo>
                    <a:pt x="731" y="275"/>
                    <a:pt x="695" y="273"/>
                    <a:pt x="660" y="271"/>
                  </a:cubicBezTo>
                  <a:cubicBezTo>
                    <a:pt x="657" y="271"/>
                    <a:pt x="655" y="268"/>
                    <a:pt x="656" y="266"/>
                  </a:cubicBezTo>
                  <a:cubicBezTo>
                    <a:pt x="660" y="255"/>
                    <a:pt x="664" y="243"/>
                    <a:pt x="669" y="232"/>
                  </a:cubicBezTo>
                  <a:cubicBezTo>
                    <a:pt x="674" y="224"/>
                    <a:pt x="679" y="215"/>
                    <a:pt x="684" y="207"/>
                  </a:cubicBezTo>
                  <a:cubicBezTo>
                    <a:pt x="656" y="196"/>
                    <a:pt x="627" y="185"/>
                    <a:pt x="598" y="173"/>
                  </a:cubicBezTo>
                  <a:cubicBezTo>
                    <a:pt x="596" y="173"/>
                    <a:pt x="594" y="172"/>
                    <a:pt x="593" y="171"/>
                  </a:cubicBezTo>
                  <a:cubicBezTo>
                    <a:pt x="586" y="174"/>
                    <a:pt x="578" y="175"/>
                    <a:pt x="571" y="177"/>
                  </a:cubicBezTo>
                  <a:cubicBezTo>
                    <a:pt x="564" y="179"/>
                    <a:pt x="556" y="181"/>
                    <a:pt x="549" y="183"/>
                  </a:cubicBezTo>
                  <a:cubicBezTo>
                    <a:pt x="546" y="184"/>
                    <a:pt x="543" y="182"/>
                    <a:pt x="541" y="181"/>
                  </a:cubicBezTo>
                  <a:cubicBezTo>
                    <a:pt x="511" y="170"/>
                    <a:pt x="482" y="158"/>
                    <a:pt x="453" y="147"/>
                  </a:cubicBezTo>
                  <a:cubicBezTo>
                    <a:pt x="449" y="145"/>
                    <a:pt x="448" y="142"/>
                    <a:pt x="446" y="138"/>
                  </a:cubicBezTo>
                  <a:cubicBezTo>
                    <a:pt x="444" y="129"/>
                    <a:pt x="441" y="120"/>
                    <a:pt x="438" y="112"/>
                  </a:cubicBezTo>
                  <a:cubicBezTo>
                    <a:pt x="437" y="110"/>
                    <a:pt x="437" y="109"/>
                    <a:pt x="436" y="107"/>
                  </a:cubicBezTo>
                  <a:cubicBezTo>
                    <a:pt x="436" y="107"/>
                    <a:pt x="436" y="107"/>
                    <a:pt x="436" y="107"/>
                  </a:cubicBezTo>
                  <a:cubicBezTo>
                    <a:pt x="435" y="106"/>
                    <a:pt x="434" y="104"/>
                    <a:pt x="433" y="104"/>
                  </a:cubicBezTo>
                  <a:cubicBezTo>
                    <a:pt x="427" y="98"/>
                    <a:pt x="422" y="91"/>
                    <a:pt x="416" y="85"/>
                  </a:cubicBezTo>
                  <a:cubicBezTo>
                    <a:pt x="410" y="79"/>
                    <a:pt x="405" y="73"/>
                    <a:pt x="399" y="68"/>
                  </a:cubicBezTo>
                  <a:cubicBezTo>
                    <a:pt x="399" y="67"/>
                    <a:pt x="399" y="67"/>
                    <a:pt x="398" y="66"/>
                  </a:cubicBezTo>
                  <a:cubicBezTo>
                    <a:pt x="398" y="66"/>
                    <a:pt x="397" y="66"/>
                    <a:pt x="397" y="65"/>
                  </a:cubicBezTo>
                  <a:cubicBezTo>
                    <a:pt x="393" y="63"/>
                    <a:pt x="389" y="60"/>
                    <a:pt x="386" y="56"/>
                  </a:cubicBezTo>
                  <a:cubicBezTo>
                    <a:pt x="385" y="53"/>
                    <a:pt x="386" y="50"/>
                    <a:pt x="386" y="48"/>
                  </a:cubicBezTo>
                  <a:cubicBezTo>
                    <a:pt x="386" y="43"/>
                    <a:pt x="386" y="38"/>
                    <a:pt x="386" y="34"/>
                  </a:cubicBezTo>
                  <a:cubicBezTo>
                    <a:pt x="386" y="27"/>
                    <a:pt x="386" y="21"/>
                    <a:pt x="386" y="15"/>
                  </a:cubicBezTo>
                  <a:cubicBezTo>
                    <a:pt x="380" y="10"/>
                    <a:pt x="375" y="5"/>
                    <a:pt x="370" y="0"/>
                  </a:cubicBezTo>
                  <a:cubicBezTo>
                    <a:pt x="369" y="0"/>
                    <a:pt x="367" y="0"/>
                    <a:pt x="365" y="0"/>
                  </a:cubicBezTo>
                  <a:cubicBezTo>
                    <a:pt x="360" y="0"/>
                    <a:pt x="355" y="0"/>
                    <a:pt x="351" y="0"/>
                  </a:cubicBezTo>
                  <a:cubicBezTo>
                    <a:pt x="349" y="0"/>
                    <a:pt x="344" y="1"/>
                    <a:pt x="342" y="0"/>
                  </a:cubicBezTo>
                  <a:cubicBezTo>
                    <a:pt x="341" y="1"/>
                    <a:pt x="339" y="2"/>
                    <a:pt x="338" y="2"/>
                  </a:cubicBezTo>
                  <a:cubicBezTo>
                    <a:pt x="334" y="4"/>
                    <a:pt x="330" y="6"/>
                    <a:pt x="325" y="8"/>
                  </a:cubicBezTo>
                  <a:cubicBezTo>
                    <a:pt x="321" y="10"/>
                    <a:pt x="317" y="13"/>
                    <a:pt x="312" y="14"/>
                  </a:cubicBezTo>
                  <a:cubicBezTo>
                    <a:pt x="304" y="16"/>
                    <a:pt x="296" y="18"/>
                    <a:pt x="288" y="20"/>
                  </a:cubicBezTo>
                  <a:cubicBezTo>
                    <a:pt x="283" y="21"/>
                    <a:pt x="276" y="24"/>
                    <a:pt x="271" y="24"/>
                  </a:cubicBezTo>
                  <a:cubicBezTo>
                    <a:pt x="268" y="24"/>
                    <a:pt x="265" y="23"/>
                    <a:pt x="263" y="22"/>
                  </a:cubicBezTo>
                  <a:cubicBezTo>
                    <a:pt x="258" y="21"/>
                    <a:pt x="254" y="19"/>
                    <a:pt x="249" y="18"/>
                  </a:cubicBezTo>
                  <a:cubicBezTo>
                    <a:pt x="242" y="16"/>
                    <a:pt x="239" y="16"/>
                    <a:pt x="233" y="14"/>
                  </a:cubicBezTo>
                  <a:cubicBezTo>
                    <a:pt x="224" y="11"/>
                    <a:pt x="215" y="8"/>
                    <a:pt x="206" y="5"/>
                  </a:cubicBezTo>
                  <a:cubicBezTo>
                    <a:pt x="203" y="3"/>
                    <a:pt x="200" y="2"/>
                    <a:pt x="196" y="1"/>
                  </a:cubicBezTo>
                  <a:cubicBezTo>
                    <a:pt x="196" y="1"/>
                    <a:pt x="195" y="0"/>
                    <a:pt x="194" y="0"/>
                  </a:cubicBezTo>
                  <a:cubicBezTo>
                    <a:pt x="194" y="0"/>
                    <a:pt x="194" y="0"/>
                    <a:pt x="194" y="0"/>
                  </a:cubicBezTo>
                  <a:cubicBezTo>
                    <a:pt x="185" y="0"/>
                    <a:pt x="177" y="0"/>
                    <a:pt x="168" y="0"/>
                  </a:cubicBezTo>
                  <a:cubicBezTo>
                    <a:pt x="166" y="0"/>
                    <a:pt x="165" y="0"/>
                    <a:pt x="163" y="0"/>
                  </a:cubicBezTo>
                  <a:cubicBezTo>
                    <a:pt x="163" y="0"/>
                    <a:pt x="162" y="0"/>
                    <a:pt x="162" y="0"/>
                  </a:cubicBezTo>
                  <a:cubicBezTo>
                    <a:pt x="162" y="0"/>
                    <a:pt x="162" y="0"/>
                    <a:pt x="162" y="1"/>
                  </a:cubicBezTo>
                  <a:cubicBezTo>
                    <a:pt x="157" y="3"/>
                    <a:pt x="153" y="5"/>
                    <a:pt x="149" y="7"/>
                  </a:cubicBezTo>
                  <a:cubicBezTo>
                    <a:pt x="118" y="23"/>
                    <a:pt x="87" y="39"/>
                    <a:pt x="56" y="56"/>
                  </a:cubicBezTo>
                  <a:cubicBezTo>
                    <a:pt x="50" y="59"/>
                    <a:pt x="43" y="63"/>
                    <a:pt x="36" y="66"/>
                  </a:cubicBezTo>
                  <a:cubicBezTo>
                    <a:pt x="24" y="71"/>
                    <a:pt x="12" y="76"/>
                    <a:pt x="0" y="81"/>
                  </a:cubicBezTo>
                  <a:cubicBezTo>
                    <a:pt x="0" y="81"/>
                    <a:pt x="0" y="81"/>
                    <a:pt x="0" y="81"/>
                  </a:cubicBezTo>
                  <a:cubicBezTo>
                    <a:pt x="0" y="96"/>
                    <a:pt x="0" y="111"/>
                    <a:pt x="0" y="126"/>
                  </a:cubicBezTo>
                  <a:cubicBezTo>
                    <a:pt x="0" y="128"/>
                    <a:pt x="0" y="130"/>
                    <a:pt x="0" y="132"/>
                  </a:cubicBezTo>
                  <a:cubicBezTo>
                    <a:pt x="1" y="135"/>
                    <a:pt x="3" y="138"/>
                    <a:pt x="4" y="141"/>
                  </a:cubicBezTo>
                  <a:cubicBezTo>
                    <a:pt x="18" y="168"/>
                    <a:pt x="31" y="194"/>
                    <a:pt x="45" y="221"/>
                  </a:cubicBezTo>
                  <a:cubicBezTo>
                    <a:pt x="48" y="226"/>
                    <a:pt x="51" y="231"/>
                    <a:pt x="52" y="236"/>
                  </a:cubicBezTo>
                  <a:cubicBezTo>
                    <a:pt x="54" y="250"/>
                    <a:pt x="56" y="263"/>
                    <a:pt x="58" y="276"/>
                  </a:cubicBezTo>
                  <a:cubicBezTo>
                    <a:pt x="60" y="290"/>
                    <a:pt x="63" y="303"/>
                    <a:pt x="65" y="317"/>
                  </a:cubicBezTo>
                  <a:cubicBezTo>
                    <a:pt x="66" y="326"/>
                    <a:pt x="63" y="335"/>
                    <a:pt x="61" y="343"/>
                  </a:cubicBezTo>
                  <a:cubicBezTo>
                    <a:pt x="60" y="351"/>
                    <a:pt x="58" y="359"/>
                    <a:pt x="57" y="366"/>
                  </a:cubicBezTo>
                  <a:cubicBezTo>
                    <a:pt x="56" y="369"/>
                    <a:pt x="56" y="371"/>
                    <a:pt x="56" y="373"/>
                  </a:cubicBezTo>
                  <a:cubicBezTo>
                    <a:pt x="56" y="373"/>
                    <a:pt x="56" y="374"/>
                    <a:pt x="56" y="374"/>
                  </a:cubicBezTo>
                  <a:cubicBezTo>
                    <a:pt x="57" y="386"/>
                    <a:pt x="57" y="398"/>
                    <a:pt x="57" y="410"/>
                  </a:cubicBezTo>
                  <a:cubicBezTo>
                    <a:pt x="62" y="415"/>
                    <a:pt x="67" y="420"/>
                    <a:pt x="72" y="426"/>
                  </a:cubicBezTo>
                  <a:cubicBezTo>
                    <a:pt x="91" y="448"/>
                    <a:pt x="111" y="469"/>
                    <a:pt x="130" y="491"/>
                  </a:cubicBezTo>
                  <a:cubicBezTo>
                    <a:pt x="136" y="498"/>
                    <a:pt x="142" y="505"/>
                    <a:pt x="148" y="511"/>
                  </a:cubicBezTo>
                  <a:cubicBezTo>
                    <a:pt x="150" y="513"/>
                    <a:pt x="151" y="516"/>
                    <a:pt x="151" y="518"/>
                  </a:cubicBezTo>
                  <a:cubicBezTo>
                    <a:pt x="153" y="524"/>
                    <a:pt x="154" y="529"/>
                    <a:pt x="156" y="534"/>
                  </a:cubicBezTo>
                  <a:cubicBezTo>
                    <a:pt x="175" y="549"/>
                    <a:pt x="194" y="564"/>
                    <a:pt x="213" y="579"/>
                  </a:cubicBezTo>
                  <a:cubicBezTo>
                    <a:pt x="217" y="579"/>
                    <a:pt x="222" y="579"/>
                    <a:pt x="226" y="579"/>
                  </a:cubicBezTo>
                  <a:cubicBezTo>
                    <a:pt x="229" y="576"/>
                    <a:pt x="232" y="573"/>
                    <a:pt x="235" y="570"/>
                  </a:cubicBezTo>
                  <a:cubicBezTo>
                    <a:pt x="259" y="546"/>
                    <a:pt x="283" y="521"/>
                    <a:pt x="307" y="497"/>
                  </a:cubicBezTo>
                  <a:cubicBezTo>
                    <a:pt x="308" y="495"/>
                    <a:pt x="311" y="495"/>
                    <a:pt x="312" y="496"/>
                  </a:cubicBezTo>
                  <a:cubicBezTo>
                    <a:pt x="316" y="498"/>
                    <a:pt x="319" y="501"/>
                    <a:pt x="322" y="503"/>
                  </a:cubicBezTo>
                  <a:cubicBezTo>
                    <a:pt x="326" y="506"/>
                    <a:pt x="332" y="509"/>
                    <a:pt x="335" y="512"/>
                  </a:cubicBezTo>
                  <a:cubicBezTo>
                    <a:pt x="335" y="512"/>
                    <a:pt x="335" y="512"/>
                    <a:pt x="335" y="512"/>
                  </a:cubicBezTo>
                  <a:cubicBezTo>
                    <a:pt x="337" y="512"/>
                    <a:pt x="338" y="513"/>
                    <a:pt x="339" y="513"/>
                  </a:cubicBezTo>
                  <a:cubicBezTo>
                    <a:pt x="345" y="513"/>
                    <a:pt x="350" y="514"/>
                    <a:pt x="355" y="514"/>
                  </a:cubicBezTo>
                  <a:cubicBezTo>
                    <a:pt x="362" y="515"/>
                    <a:pt x="368" y="515"/>
                    <a:pt x="375" y="516"/>
                  </a:cubicBezTo>
                  <a:cubicBezTo>
                    <a:pt x="381" y="518"/>
                    <a:pt x="388" y="519"/>
                    <a:pt x="394" y="521"/>
                  </a:cubicBezTo>
                  <a:cubicBezTo>
                    <a:pt x="397" y="522"/>
                    <a:pt x="401" y="523"/>
                    <a:pt x="404" y="524"/>
                  </a:cubicBezTo>
                  <a:cubicBezTo>
                    <a:pt x="406" y="524"/>
                    <a:pt x="409" y="526"/>
                    <a:pt x="411" y="526"/>
                  </a:cubicBezTo>
                  <a:cubicBezTo>
                    <a:pt x="415" y="525"/>
                    <a:pt x="418" y="518"/>
                    <a:pt x="420" y="514"/>
                  </a:cubicBezTo>
                  <a:cubicBezTo>
                    <a:pt x="421" y="512"/>
                    <a:pt x="423" y="509"/>
                    <a:pt x="424" y="506"/>
                  </a:cubicBezTo>
                  <a:cubicBezTo>
                    <a:pt x="424" y="503"/>
                    <a:pt x="426" y="502"/>
                    <a:pt x="428" y="502"/>
                  </a:cubicBezTo>
                  <a:cubicBezTo>
                    <a:pt x="442" y="501"/>
                    <a:pt x="457" y="497"/>
                    <a:pt x="468" y="488"/>
                  </a:cubicBezTo>
                  <a:cubicBezTo>
                    <a:pt x="472" y="484"/>
                    <a:pt x="476" y="480"/>
                    <a:pt x="479" y="476"/>
                  </a:cubicBezTo>
                  <a:cubicBezTo>
                    <a:pt x="479" y="476"/>
                    <a:pt x="480" y="476"/>
                    <a:pt x="479" y="476"/>
                  </a:cubicBezTo>
                  <a:cubicBezTo>
                    <a:pt x="479" y="476"/>
                    <a:pt x="479" y="476"/>
                    <a:pt x="479" y="476"/>
                  </a:cubicBezTo>
                  <a:cubicBezTo>
                    <a:pt x="479" y="476"/>
                    <a:pt x="479" y="476"/>
                    <a:pt x="479" y="476"/>
                  </a:cubicBezTo>
                  <a:cubicBezTo>
                    <a:pt x="480" y="476"/>
                    <a:pt x="480" y="476"/>
                    <a:pt x="480" y="475"/>
                  </a:cubicBezTo>
                  <a:cubicBezTo>
                    <a:pt x="481" y="475"/>
                    <a:pt x="482" y="474"/>
                    <a:pt x="483" y="474"/>
                  </a:cubicBezTo>
                  <a:cubicBezTo>
                    <a:pt x="484" y="474"/>
                    <a:pt x="485" y="474"/>
                    <a:pt x="486" y="474"/>
                  </a:cubicBezTo>
                  <a:cubicBezTo>
                    <a:pt x="494" y="474"/>
                    <a:pt x="503" y="473"/>
                    <a:pt x="511" y="474"/>
                  </a:cubicBezTo>
                  <a:cubicBezTo>
                    <a:pt x="514" y="475"/>
                    <a:pt x="515" y="476"/>
                    <a:pt x="517" y="478"/>
                  </a:cubicBezTo>
                  <a:cubicBezTo>
                    <a:pt x="520" y="481"/>
                    <a:pt x="523" y="484"/>
                    <a:pt x="526" y="487"/>
                  </a:cubicBezTo>
                  <a:cubicBezTo>
                    <a:pt x="531" y="492"/>
                    <a:pt x="535" y="497"/>
                    <a:pt x="540" y="501"/>
                  </a:cubicBezTo>
                  <a:cubicBezTo>
                    <a:pt x="549" y="501"/>
                    <a:pt x="558" y="501"/>
                    <a:pt x="567" y="499"/>
                  </a:cubicBezTo>
                  <a:cubicBezTo>
                    <a:pt x="568" y="499"/>
                    <a:pt x="568" y="499"/>
                    <a:pt x="569" y="498"/>
                  </a:cubicBezTo>
                  <a:cubicBezTo>
                    <a:pt x="569" y="498"/>
                    <a:pt x="570" y="498"/>
                    <a:pt x="570" y="498"/>
                  </a:cubicBezTo>
                  <a:cubicBezTo>
                    <a:pt x="572" y="496"/>
                    <a:pt x="574" y="494"/>
                    <a:pt x="575" y="492"/>
                  </a:cubicBezTo>
                  <a:cubicBezTo>
                    <a:pt x="578" y="489"/>
                    <a:pt x="581" y="484"/>
                    <a:pt x="585" y="483"/>
                  </a:cubicBezTo>
                  <a:cubicBezTo>
                    <a:pt x="589" y="483"/>
                    <a:pt x="593" y="483"/>
                    <a:pt x="597" y="483"/>
                  </a:cubicBezTo>
                  <a:cubicBezTo>
                    <a:pt x="600" y="483"/>
                    <a:pt x="605" y="481"/>
                    <a:pt x="608" y="483"/>
                  </a:cubicBezTo>
                  <a:cubicBezTo>
                    <a:pt x="610" y="484"/>
                    <a:pt x="612" y="486"/>
                    <a:pt x="613" y="488"/>
                  </a:cubicBezTo>
                  <a:cubicBezTo>
                    <a:pt x="616" y="492"/>
                    <a:pt x="620" y="496"/>
                    <a:pt x="623" y="500"/>
                  </a:cubicBezTo>
                  <a:cubicBezTo>
                    <a:pt x="627" y="505"/>
                    <a:pt x="632" y="510"/>
                    <a:pt x="636" y="515"/>
                  </a:cubicBezTo>
                  <a:cubicBezTo>
                    <a:pt x="650" y="515"/>
                    <a:pt x="665" y="515"/>
                    <a:pt x="679" y="515"/>
                  </a:cubicBezTo>
                  <a:cubicBezTo>
                    <a:pt x="681" y="509"/>
                    <a:pt x="683" y="503"/>
                    <a:pt x="685" y="498"/>
                  </a:cubicBezTo>
                  <a:cubicBezTo>
                    <a:pt x="686" y="492"/>
                    <a:pt x="687" y="488"/>
                    <a:pt x="692" y="485"/>
                  </a:cubicBezTo>
                  <a:cubicBezTo>
                    <a:pt x="704" y="477"/>
                    <a:pt x="716" y="469"/>
                    <a:pt x="729" y="461"/>
                  </a:cubicBezTo>
                  <a:cubicBezTo>
                    <a:pt x="733" y="459"/>
                    <a:pt x="737" y="456"/>
                    <a:pt x="741" y="454"/>
                  </a:cubicBezTo>
                  <a:cubicBezTo>
                    <a:pt x="757" y="445"/>
                    <a:pt x="773" y="437"/>
                    <a:pt x="789" y="428"/>
                  </a:cubicBezTo>
                  <a:cubicBezTo>
                    <a:pt x="794" y="426"/>
                    <a:pt x="799" y="423"/>
                    <a:pt x="804" y="420"/>
                  </a:cubicBezTo>
                  <a:cubicBezTo>
                    <a:pt x="804" y="420"/>
                    <a:pt x="804" y="420"/>
                    <a:pt x="804" y="420"/>
                  </a:cubicBezTo>
                  <a:cubicBezTo>
                    <a:pt x="804" y="420"/>
                    <a:pt x="806" y="419"/>
                    <a:pt x="806" y="418"/>
                  </a:cubicBezTo>
                  <a:cubicBezTo>
                    <a:pt x="808" y="417"/>
                    <a:pt x="809" y="415"/>
                    <a:pt x="811" y="413"/>
                  </a:cubicBezTo>
                  <a:cubicBezTo>
                    <a:pt x="804" y="405"/>
                    <a:pt x="797" y="396"/>
                    <a:pt x="790" y="388"/>
                  </a:cubicBezTo>
                  <a:cubicBezTo>
                    <a:pt x="783" y="379"/>
                    <a:pt x="776" y="370"/>
                    <a:pt x="770" y="361"/>
                  </a:cubicBezTo>
                  <a:cubicBezTo>
                    <a:pt x="765" y="353"/>
                    <a:pt x="757" y="343"/>
                    <a:pt x="759" y="333"/>
                  </a:cubicBezTo>
                  <a:cubicBezTo>
                    <a:pt x="764" y="314"/>
                    <a:pt x="770" y="296"/>
                    <a:pt x="775" y="278"/>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9" name="Google Shape;1539;p126"/>
            <p:cNvSpPr/>
            <p:nvPr/>
          </p:nvSpPr>
          <p:spPr>
            <a:xfrm>
              <a:off x="5634038" y="3275013"/>
              <a:ext cx="520700" cy="1246188"/>
            </a:xfrm>
            <a:custGeom>
              <a:rect b="b" l="l" r="r" t="t"/>
              <a:pathLst>
                <a:path extrusionOk="0" h="977" w="409">
                  <a:moveTo>
                    <a:pt x="194" y="921"/>
                  </a:moveTo>
                  <a:cubicBezTo>
                    <a:pt x="199" y="913"/>
                    <a:pt x="204" y="906"/>
                    <a:pt x="210" y="899"/>
                  </a:cubicBezTo>
                  <a:cubicBezTo>
                    <a:pt x="213" y="895"/>
                    <a:pt x="216" y="890"/>
                    <a:pt x="220" y="886"/>
                  </a:cubicBezTo>
                  <a:cubicBezTo>
                    <a:pt x="222" y="883"/>
                    <a:pt x="225" y="881"/>
                    <a:pt x="227" y="879"/>
                  </a:cubicBezTo>
                  <a:cubicBezTo>
                    <a:pt x="233" y="874"/>
                    <a:pt x="238" y="869"/>
                    <a:pt x="244" y="864"/>
                  </a:cubicBezTo>
                  <a:cubicBezTo>
                    <a:pt x="246" y="862"/>
                    <a:pt x="250" y="858"/>
                    <a:pt x="253" y="857"/>
                  </a:cubicBezTo>
                  <a:cubicBezTo>
                    <a:pt x="263" y="856"/>
                    <a:pt x="273" y="857"/>
                    <a:pt x="283" y="857"/>
                  </a:cubicBezTo>
                  <a:cubicBezTo>
                    <a:pt x="296" y="857"/>
                    <a:pt x="310" y="856"/>
                    <a:pt x="323" y="856"/>
                  </a:cubicBezTo>
                  <a:cubicBezTo>
                    <a:pt x="326" y="856"/>
                    <a:pt x="329" y="856"/>
                    <a:pt x="331" y="857"/>
                  </a:cubicBezTo>
                  <a:cubicBezTo>
                    <a:pt x="335" y="858"/>
                    <a:pt x="338" y="861"/>
                    <a:pt x="341" y="862"/>
                  </a:cubicBezTo>
                  <a:cubicBezTo>
                    <a:pt x="353" y="869"/>
                    <a:pt x="364" y="876"/>
                    <a:pt x="376" y="882"/>
                  </a:cubicBezTo>
                  <a:cubicBezTo>
                    <a:pt x="376" y="883"/>
                    <a:pt x="377" y="883"/>
                    <a:pt x="377" y="883"/>
                  </a:cubicBezTo>
                  <a:cubicBezTo>
                    <a:pt x="379" y="883"/>
                    <a:pt x="382" y="883"/>
                    <a:pt x="383" y="883"/>
                  </a:cubicBezTo>
                  <a:cubicBezTo>
                    <a:pt x="388" y="883"/>
                    <a:pt x="393" y="883"/>
                    <a:pt x="398" y="883"/>
                  </a:cubicBezTo>
                  <a:cubicBezTo>
                    <a:pt x="402" y="880"/>
                    <a:pt x="405" y="877"/>
                    <a:pt x="409" y="874"/>
                  </a:cubicBezTo>
                  <a:cubicBezTo>
                    <a:pt x="407" y="873"/>
                    <a:pt x="405" y="872"/>
                    <a:pt x="403" y="870"/>
                  </a:cubicBezTo>
                  <a:cubicBezTo>
                    <a:pt x="400" y="868"/>
                    <a:pt x="394" y="866"/>
                    <a:pt x="394" y="862"/>
                  </a:cubicBezTo>
                  <a:cubicBezTo>
                    <a:pt x="393" y="858"/>
                    <a:pt x="394" y="854"/>
                    <a:pt x="394" y="850"/>
                  </a:cubicBezTo>
                  <a:cubicBezTo>
                    <a:pt x="394" y="844"/>
                    <a:pt x="393" y="839"/>
                    <a:pt x="394" y="834"/>
                  </a:cubicBezTo>
                  <a:cubicBezTo>
                    <a:pt x="394" y="833"/>
                    <a:pt x="394" y="833"/>
                    <a:pt x="394" y="833"/>
                  </a:cubicBezTo>
                  <a:cubicBezTo>
                    <a:pt x="393" y="832"/>
                    <a:pt x="393" y="832"/>
                    <a:pt x="393" y="831"/>
                  </a:cubicBezTo>
                  <a:cubicBezTo>
                    <a:pt x="385" y="812"/>
                    <a:pt x="378" y="793"/>
                    <a:pt x="370" y="775"/>
                  </a:cubicBezTo>
                  <a:cubicBezTo>
                    <a:pt x="359" y="745"/>
                    <a:pt x="347" y="716"/>
                    <a:pt x="336" y="686"/>
                  </a:cubicBezTo>
                  <a:cubicBezTo>
                    <a:pt x="328" y="667"/>
                    <a:pt x="321" y="648"/>
                    <a:pt x="313" y="628"/>
                  </a:cubicBezTo>
                  <a:cubicBezTo>
                    <a:pt x="313" y="628"/>
                    <a:pt x="312" y="626"/>
                    <a:pt x="312" y="625"/>
                  </a:cubicBezTo>
                  <a:cubicBezTo>
                    <a:pt x="312" y="625"/>
                    <a:pt x="312" y="625"/>
                    <a:pt x="312" y="625"/>
                  </a:cubicBezTo>
                  <a:cubicBezTo>
                    <a:pt x="312" y="625"/>
                    <a:pt x="312" y="625"/>
                    <a:pt x="312" y="625"/>
                  </a:cubicBezTo>
                  <a:cubicBezTo>
                    <a:pt x="310" y="624"/>
                    <a:pt x="309" y="622"/>
                    <a:pt x="308" y="621"/>
                  </a:cubicBezTo>
                  <a:cubicBezTo>
                    <a:pt x="299" y="614"/>
                    <a:pt x="291" y="606"/>
                    <a:pt x="283" y="598"/>
                  </a:cubicBezTo>
                  <a:cubicBezTo>
                    <a:pt x="281" y="597"/>
                    <a:pt x="278" y="595"/>
                    <a:pt x="277" y="593"/>
                  </a:cubicBezTo>
                  <a:cubicBezTo>
                    <a:pt x="274" y="590"/>
                    <a:pt x="276" y="585"/>
                    <a:pt x="276" y="581"/>
                  </a:cubicBezTo>
                  <a:cubicBezTo>
                    <a:pt x="277" y="575"/>
                    <a:pt x="277" y="570"/>
                    <a:pt x="277" y="564"/>
                  </a:cubicBezTo>
                  <a:cubicBezTo>
                    <a:pt x="278" y="562"/>
                    <a:pt x="278" y="560"/>
                    <a:pt x="279" y="559"/>
                  </a:cubicBezTo>
                  <a:cubicBezTo>
                    <a:pt x="288" y="543"/>
                    <a:pt x="300" y="528"/>
                    <a:pt x="311" y="512"/>
                  </a:cubicBezTo>
                  <a:cubicBezTo>
                    <a:pt x="317" y="503"/>
                    <a:pt x="323" y="493"/>
                    <a:pt x="330" y="484"/>
                  </a:cubicBezTo>
                  <a:cubicBezTo>
                    <a:pt x="330" y="483"/>
                    <a:pt x="337" y="473"/>
                    <a:pt x="339" y="471"/>
                  </a:cubicBezTo>
                  <a:cubicBezTo>
                    <a:pt x="339" y="471"/>
                    <a:pt x="339" y="471"/>
                    <a:pt x="339" y="471"/>
                  </a:cubicBezTo>
                  <a:cubicBezTo>
                    <a:pt x="338" y="469"/>
                    <a:pt x="339" y="467"/>
                    <a:pt x="339" y="465"/>
                  </a:cubicBezTo>
                  <a:cubicBezTo>
                    <a:pt x="339" y="460"/>
                    <a:pt x="339" y="454"/>
                    <a:pt x="339" y="448"/>
                  </a:cubicBezTo>
                  <a:cubicBezTo>
                    <a:pt x="339" y="440"/>
                    <a:pt x="339" y="432"/>
                    <a:pt x="339" y="424"/>
                  </a:cubicBezTo>
                  <a:cubicBezTo>
                    <a:pt x="325" y="409"/>
                    <a:pt x="311" y="393"/>
                    <a:pt x="298" y="377"/>
                  </a:cubicBezTo>
                  <a:cubicBezTo>
                    <a:pt x="295" y="374"/>
                    <a:pt x="292" y="371"/>
                    <a:pt x="290" y="368"/>
                  </a:cubicBezTo>
                  <a:cubicBezTo>
                    <a:pt x="289" y="367"/>
                    <a:pt x="287" y="365"/>
                    <a:pt x="287" y="364"/>
                  </a:cubicBezTo>
                  <a:cubicBezTo>
                    <a:pt x="286" y="361"/>
                    <a:pt x="286" y="358"/>
                    <a:pt x="285" y="356"/>
                  </a:cubicBezTo>
                  <a:cubicBezTo>
                    <a:pt x="284" y="350"/>
                    <a:pt x="283" y="345"/>
                    <a:pt x="283" y="340"/>
                  </a:cubicBezTo>
                  <a:cubicBezTo>
                    <a:pt x="280" y="328"/>
                    <a:pt x="278" y="316"/>
                    <a:pt x="276" y="305"/>
                  </a:cubicBezTo>
                  <a:cubicBezTo>
                    <a:pt x="276" y="302"/>
                    <a:pt x="275" y="299"/>
                    <a:pt x="275" y="296"/>
                  </a:cubicBezTo>
                  <a:cubicBezTo>
                    <a:pt x="275" y="295"/>
                    <a:pt x="275" y="295"/>
                    <a:pt x="275" y="295"/>
                  </a:cubicBezTo>
                  <a:cubicBezTo>
                    <a:pt x="274" y="294"/>
                    <a:pt x="274" y="293"/>
                    <a:pt x="273" y="292"/>
                  </a:cubicBezTo>
                  <a:cubicBezTo>
                    <a:pt x="267" y="282"/>
                    <a:pt x="261" y="273"/>
                    <a:pt x="255" y="263"/>
                  </a:cubicBezTo>
                  <a:cubicBezTo>
                    <a:pt x="253" y="259"/>
                    <a:pt x="250" y="256"/>
                    <a:pt x="249" y="253"/>
                  </a:cubicBezTo>
                  <a:cubicBezTo>
                    <a:pt x="247" y="250"/>
                    <a:pt x="248" y="246"/>
                    <a:pt x="249" y="243"/>
                  </a:cubicBezTo>
                  <a:cubicBezTo>
                    <a:pt x="249" y="239"/>
                    <a:pt x="249" y="232"/>
                    <a:pt x="251" y="228"/>
                  </a:cubicBezTo>
                  <a:cubicBezTo>
                    <a:pt x="253" y="226"/>
                    <a:pt x="256" y="223"/>
                    <a:pt x="258" y="221"/>
                  </a:cubicBezTo>
                  <a:cubicBezTo>
                    <a:pt x="263" y="214"/>
                    <a:pt x="269" y="207"/>
                    <a:pt x="275" y="200"/>
                  </a:cubicBezTo>
                  <a:cubicBezTo>
                    <a:pt x="275" y="196"/>
                    <a:pt x="275" y="191"/>
                    <a:pt x="275" y="186"/>
                  </a:cubicBezTo>
                  <a:cubicBezTo>
                    <a:pt x="266" y="185"/>
                    <a:pt x="257" y="184"/>
                    <a:pt x="249" y="182"/>
                  </a:cubicBezTo>
                  <a:cubicBezTo>
                    <a:pt x="245" y="182"/>
                    <a:pt x="240" y="182"/>
                    <a:pt x="238" y="179"/>
                  </a:cubicBezTo>
                  <a:cubicBezTo>
                    <a:pt x="236" y="177"/>
                    <a:pt x="234" y="174"/>
                    <a:pt x="232" y="172"/>
                  </a:cubicBezTo>
                  <a:cubicBezTo>
                    <a:pt x="226" y="163"/>
                    <a:pt x="220" y="155"/>
                    <a:pt x="213" y="146"/>
                  </a:cubicBezTo>
                  <a:cubicBezTo>
                    <a:pt x="212" y="144"/>
                    <a:pt x="210" y="142"/>
                    <a:pt x="210" y="140"/>
                  </a:cubicBezTo>
                  <a:cubicBezTo>
                    <a:pt x="209" y="136"/>
                    <a:pt x="209" y="131"/>
                    <a:pt x="210" y="128"/>
                  </a:cubicBezTo>
                  <a:cubicBezTo>
                    <a:pt x="212" y="126"/>
                    <a:pt x="214" y="123"/>
                    <a:pt x="216" y="121"/>
                  </a:cubicBezTo>
                  <a:cubicBezTo>
                    <a:pt x="219" y="116"/>
                    <a:pt x="222" y="112"/>
                    <a:pt x="226" y="107"/>
                  </a:cubicBezTo>
                  <a:cubicBezTo>
                    <a:pt x="229" y="103"/>
                    <a:pt x="232" y="99"/>
                    <a:pt x="234" y="95"/>
                  </a:cubicBezTo>
                  <a:cubicBezTo>
                    <a:pt x="235" y="95"/>
                    <a:pt x="236" y="93"/>
                    <a:pt x="236" y="92"/>
                  </a:cubicBezTo>
                  <a:cubicBezTo>
                    <a:pt x="236" y="91"/>
                    <a:pt x="237" y="88"/>
                    <a:pt x="237" y="87"/>
                  </a:cubicBezTo>
                  <a:cubicBezTo>
                    <a:pt x="237" y="83"/>
                    <a:pt x="237" y="79"/>
                    <a:pt x="237" y="75"/>
                  </a:cubicBezTo>
                  <a:cubicBezTo>
                    <a:pt x="237" y="64"/>
                    <a:pt x="237" y="53"/>
                    <a:pt x="237" y="42"/>
                  </a:cubicBezTo>
                  <a:cubicBezTo>
                    <a:pt x="237" y="28"/>
                    <a:pt x="237" y="14"/>
                    <a:pt x="237" y="0"/>
                  </a:cubicBezTo>
                  <a:cubicBezTo>
                    <a:pt x="236" y="0"/>
                    <a:pt x="236" y="0"/>
                    <a:pt x="235" y="0"/>
                  </a:cubicBezTo>
                  <a:cubicBezTo>
                    <a:pt x="235" y="0"/>
                    <a:pt x="235" y="0"/>
                    <a:pt x="235" y="0"/>
                  </a:cubicBezTo>
                  <a:cubicBezTo>
                    <a:pt x="234" y="1"/>
                    <a:pt x="232" y="2"/>
                    <a:pt x="231" y="3"/>
                  </a:cubicBezTo>
                  <a:cubicBezTo>
                    <a:pt x="225" y="8"/>
                    <a:pt x="218" y="13"/>
                    <a:pt x="212" y="17"/>
                  </a:cubicBezTo>
                  <a:cubicBezTo>
                    <a:pt x="201" y="25"/>
                    <a:pt x="191" y="33"/>
                    <a:pt x="181" y="40"/>
                  </a:cubicBezTo>
                  <a:cubicBezTo>
                    <a:pt x="177" y="56"/>
                    <a:pt x="173" y="71"/>
                    <a:pt x="169" y="87"/>
                  </a:cubicBezTo>
                  <a:cubicBezTo>
                    <a:pt x="164" y="104"/>
                    <a:pt x="159" y="122"/>
                    <a:pt x="154" y="140"/>
                  </a:cubicBezTo>
                  <a:cubicBezTo>
                    <a:pt x="154" y="141"/>
                    <a:pt x="154" y="142"/>
                    <a:pt x="154" y="143"/>
                  </a:cubicBezTo>
                  <a:cubicBezTo>
                    <a:pt x="154" y="143"/>
                    <a:pt x="154" y="144"/>
                    <a:pt x="154" y="144"/>
                  </a:cubicBezTo>
                  <a:cubicBezTo>
                    <a:pt x="154" y="145"/>
                    <a:pt x="154" y="146"/>
                    <a:pt x="154" y="147"/>
                  </a:cubicBezTo>
                  <a:cubicBezTo>
                    <a:pt x="154" y="157"/>
                    <a:pt x="154" y="167"/>
                    <a:pt x="154" y="177"/>
                  </a:cubicBezTo>
                  <a:cubicBezTo>
                    <a:pt x="154" y="186"/>
                    <a:pt x="154" y="195"/>
                    <a:pt x="154" y="204"/>
                  </a:cubicBezTo>
                  <a:cubicBezTo>
                    <a:pt x="154" y="206"/>
                    <a:pt x="154" y="208"/>
                    <a:pt x="152" y="210"/>
                  </a:cubicBezTo>
                  <a:cubicBezTo>
                    <a:pt x="151" y="212"/>
                    <a:pt x="149" y="213"/>
                    <a:pt x="148" y="215"/>
                  </a:cubicBezTo>
                  <a:cubicBezTo>
                    <a:pt x="137" y="227"/>
                    <a:pt x="126" y="239"/>
                    <a:pt x="116" y="251"/>
                  </a:cubicBezTo>
                  <a:cubicBezTo>
                    <a:pt x="116" y="252"/>
                    <a:pt x="116" y="252"/>
                    <a:pt x="116" y="252"/>
                  </a:cubicBezTo>
                  <a:cubicBezTo>
                    <a:pt x="116" y="268"/>
                    <a:pt x="116" y="283"/>
                    <a:pt x="116" y="299"/>
                  </a:cubicBezTo>
                  <a:cubicBezTo>
                    <a:pt x="116" y="302"/>
                    <a:pt x="116" y="305"/>
                    <a:pt x="114" y="308"/>
                  </a:cubicBezTo>
                  <a:cubicBezTo>
                    <a:pt x="112" y="312"/>
                    <a:pt x="110" y="317"/>
                    <a:pt x="107" y="321"/>
                  </a:cubicBezTo>
                  <a:cubicBezTo>
                    <a:pt x="99" y="337"/>
                    <a:pt x="91" y="352"/>
                    <a:pt x="83" y="368"/>
                  </a:cubicBezTo>
                  <a:cubicBezTo>
                    <a:pt x="80" y="373"/>
                    <a:pt x="77" y="379"/>
                    <a:pt x="74" y="385"/>
                  </a:cubicBezTo>
                  <a:cubicBezTo>
                    <a:pt x="73" y="387"/>
                    <a:pt x="72" y="389"/>
                    <a:pt x="70" y="391"/>
                  </a:cubicBezTo>
                  <a:cubicBezTo>
                    <a:pt x="59" y="401"/>
                    <a:pt x="48" y="411"/>
                    <a:pt x="36" y="421"/>
                  </a:cubicBezTo>
                  <a:cubicBezTo>
                    <a:pt x="35" y="422"/>
                    <a:pt x="33" y="424"/>
                    <a:pt x="31" y="424"/>
                  </a:cubicBezTo>
                  <a:cubicBezTo>
                    <a:pt x="29" y="425"/>
                    <a:pt x="26" y="424"/>
                    <a:pt x="24" y="424"/>
                  </a:cubicBezTo>
                  <a:cubicBezTo>
                    <a:pt x="18" y="424"/>
                    <a:pt x="12" y="424"/>
                    <a:pt x="6" y="424"/>
                  </a:cubicBezTo>
                  <a:cubicBezTo>
                    <a:pt x="4" y="427"/>
                    <a:pt x="2" y="431"/>
                    <a:pt x="0" y="434"/>
                  </a:cubicBezTo>
                  <a:cubicBezTo>
                    <a:pt x="0" y="434"/>
                    <a:pt x="0" y="434"/>
                    <a:pt x="0" y="434"/>
                  </a:cubicBezTo>
                  <a:cubicBezTo>
                    <a:pt x="1" y="435"/>
                    <a:pt x="2" y="437"/>
                    <a:pt x="0" y="436"/>
                  </a:cubicBezTo>
                  <a:cubicBezTo>
                    <a:pt x="0" y="437"/>
                    <a:pt x="0" y="438"/>
                    <a:pt x="0" y="438"/>
                  </a:cubicBezTo>
                  <a:cubicBezTo>
                    <a:pt x="0" y="444"/>
                    <a:pt x="0" y="449"/>
                    <a:pt x="0" y="455"/>
                  </a:cubicBezTo>
                  <a:cubicBezTo>
                    <a:pt x="0" y="461"/>
                    <a:pt x="0" y="467"/>
                    <a:pt x="0" y="472"/>
                  </a:cubicBezTo>
                  <a:cubicBezTo>
                    <a:pt x="0" y="474"/>
                    <a:pt x="0" y="476"/>
                    <a:pt x="0" y="478"/>
                  </a:cubicBezTo>
                  <a:cubicBezTo>
                    <a:pt x="1" y="479"/>
                    <a:pt x="1" y="481"/>
                    <a:pt x="1" y="480"/>
                  </a:cubicBezTo>
                  <a:cubicBezTo>
                    <a:pt x="6" y="496"/>
                    <a:pt x="13" y="511"/>
                    <a:pt x="18" y="526"/>
                  </a:cubicBezTo>
                  <a:cubicBezTo>
                    <a:pt x="23" y="537"/>
                    <a:pt x="27" y="548"/>
                    <a:pt x="31" y="559"/>
                  </a:cubicBezTo>
                  <a:cubicBezTo>
                    <a:pt x="34" y="566"/>
                    <a:pt x="37" y="572"/>
                    <a:pt x="39" y="579"/>
                  </a:cubicBezTo>
                  <a:cubicBezTo>
                    <a:pt x="40" y="582"/>
                    <a:pt x="40" y="585"/>
                    <a:pt x="40" y="589"/>
                  </a:cubicBezTo>
                  <a:cubicBezTo>
                    <a:pt x="40" y="598"/>
                    <a:pt x="41" y="608"/>
                    <a:pt x="41" y="617"/>
                  </a:cubicBezTo>
                  <a:cubicBezTo>
                    <a:pt x="42" y="640"/>
                    <a:pt x="43" y="663"/>
                    <a:pt x="44" y="686"/>
                  </a:cubicBezTo>
                  <a:cubicBezTo>
                    <a:pt x="44" y="689"/>
                    <a:pt x="44" y="693"/>
                    <a:pt x="44" y="696"/>
                  </a:cubicBezTo>
                  <a:cubicBezTo>
                    <a:pt x="44" y="696"/>
                    <a:pt x="44" y="696"/>
                    <a:pt x="45" y="697"/>
                  </a:cubicBezTo>
                  <a:cubicBezTo>
                    <a:pt x="46" y="698"/>
                    <a:pt x="48" y="703"/>
                    <a:pt x="49" y="704"/>
                  </a:cubicBezTo>
                  <a:cubicBezTo>
                    <a:pt x="52" y="709"/>
                    <a:pt x="55" y="713"/>
                    <a:pt x="58" y="718"/>
                  </a:cubicBezTo>
                  <a:cubicBezTo>
                    <a:pt x="63" y="727"/>
                    <a:pt x="69" y="736"/>
                    <a:pt x="75" y="744"/>
                  </a:cubicBezTo>
                  <a:cubicBezTo>
                    <a:pt x="77" y="748"/>
                    <a:pt x="77" y="752"/>
                    <a:pt x="78" y="757"/>
                  </a:cubicBezTo>
                  <a:cubicBezTo>
                    <a:pt x="80" y="779"/>
                    <a:pt x="83" y="801"/>
                    <a:pt x="86" y="824"/>
                  </a:cubicBezTo>
                  <a:cubicBezTo>
                    <a:pt x="86" y="828"/>
                    <a:pt x="88" y="834"/>
                    <a:pt x="87" y="839"/>
                  </a:cubicBezTo>
                  <a:cubicBezTo>
                    <a:pt x="86" y="846"/>
                    <a:pt x="84" y="853"/>
                    <a:pt x="82" y="860"/>
                  </a:cubicBezTo>
                  <a:cubicBezTo>
                    <a:pt x="77" y="878"/>
                    <a:pt x="73" y="896"/>
                    <a:pt x="68" y="914"/>
                  </a:cubicBezTo>
                  <a:cubicBezTo>
                    <a:pt x="68" y="914"/>
                    <a:pt x="68" y="914"/>
                    <a:pt x="68" y="914"/>
                  </a:cubicBezTo>
                  <a:cubicBezTo>
                    <a:pt x="68" y="915"/>
                    <a:pt x="68" y="915"/>
                    <a:pt x="68" y="916"/>
                  </a:cubicBezTo>
                  <a:cubicBezTo>
                    <a:pt x="62" y="925"/>
                    <a:pt x="56" y="935"/>
                    <a:pt x="50" y="945"/>
                  </a:cubicBezTo>
                  <a:cubicBezTo>
                    <a:pt x="50" y="945"/>
                    <a:pt x="50" y="945"/>
                    <a:pt x="50" y="945"/>
                  </a:cubicBezTo>
                  <a:cubicBezTo>
                    <a:pt x="49" y="946"/>
                    <a:pt x="49" y="948"/>
                    <a:pt x="48" y="949"/>
                  </a:cubicBezTo>
                  <a:cubicBezTo>
                    <a:pt x="47" y="953"/>
                    <a:pt x="45" y="956"/>
                    <a:pt x="44" y="960"/>
                  </a:cubicBezTo>
                  <a:cubicBezTo>
                    <a:pt x="42" y="963"/>
                    <a:pt x="41" y="967"/>
                    <a:pt x="40" y="971"/>
                  </a:cubicBezTo>
                  <a:cubicBezTo>
                    <a:pt x="42" y="971"/>
                    <a:pt x="45" y="971"/>
                    <a:pt x="48" y="971"/>
                  </a:cubicBezTo>
                  <a:cubicBezTo>
                    <a:pt x="83" y="973"/>
                    <a:pt x="117" y="975"/>
                    <a:pt x="152" y="977"/>
                  </a:cubicBezTo>
                  <a:cubicBezTo>
                    <a:pt x="166" y="958"/>
                    <a:pt x="180" y="939"/>
                    <a:pt x="194" y="921"/>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0" name="Google Shape;1540;p126"/>
            <p:cNvSpPr/>
            <p:nvPr/>
          </p:nvSpPr>
          <p:spPr>
            <a:xfrm>
              <a:off x="5913438" y="3276600"/>
              <a:ext cx="620713" cy="1104900"/>
            </a:xfrm>
            <a:custGeom>
              <a:rect b="b" l="l" r="r" t="t"/>
              <a:pathLst>
                <a:path extrusionOk="0" h="867" w="488">
                  <a:moveTo>
                    <a:pt x="245" y="816"/>
                  </a:moveTo>
                  <a:cubicBezTo>
                    <a:pt x="246" y="806"/>
                    <a:pt x="248" y="797"/>
                    <a:pt x="249" y="787"/>
                  </a:cubicBezTo>
                  <a:cubicBezTo>
                    <a:pt x="250" y="782"/>
                    <a:pt x="250" y="774"/>
                    <a:pt x="254" y="770"/>
                  </a:cubicBezTo>
                  <a:cubicBezTo>
                    <a:pt x="259" y="764"/>
                    <a:pt x="264" y="758"/>
                    <a:pt x="270" y="752"/>
                  </a:cubicBezTo>
                  <a:cubicBezTo>
                    <a:pt x="281" y="739"/>
                    <a:pt x="292" y="727"/>
                    <a:pt x="304" y="714"/>
                  </a:cubicBezTo>
                  <a:cubicBezTo>
                    <a:pt x="304" y="706"/>
                    <a:pt x="304" y="698"/>
                    <a:pt x="304" y="690"/>
                  </a:cubicBezTo>
                  <a:cubicBezTo>
                    <a:pt x="304" y="678"/>
                    <a:pt x="304" y="666"/>
                    <a:pt x="304" y="653"/>
                  </a:cubicBezTo>
                  <a:cubicBezTo>
                    <a:pt x="304" y="648"/>
                    <a:pt x="302" y="642"/>
                    <a:pt x="305" y="637"/>
                  </a:cubicBezTo>
                  <a:cubicBezTo>
                    <a:pt x="313" y="621"/>
                    <a:pt x="322" y="604"/>
                    <a:pt x="330" y="587"/>
                  </a:cubicBezTo>
                  <a:cubicBezTo>
                    <a:pt x="331" y="586"/>
                    <a:pt x="333" y="585"/>
                    <a:pt x="334" y="585"/>
                  </a:cubicBezTo>
                  <a:cubicBezTo>
                    <a:pt x="355" y="585"/>
                    <a:pt x="376" y="585"/>
                    <a:pt x="397" y="585"/>
                  </a:cubicBezTo>
                  <a:cubicBezTo>
                    <a:pt x="399" y="582"/>
                    <a:pt x="402" y="579"/>
                    <a:pt x="405" y="575"/>
                  </a:cubicBezTo>
                  <a:cubicBezTo>
                    <a:pt x="405" y="575"/>
                    <a:pt x="407" y="572"/>
                    <a:pt x="408" y="571"/>
                  </a:cubicBezTo>
                  <a:cubicBezTo>
                    <a:pt x="407" y="564"/>
                    <a:pt x="407" y="557"/>
                    <a:pt x="407" y="550"/>
                  </a:cubicBezTo>
                  <a:cubicBezTo>
                    <a:pt x="407" y="538"/>
                    <a:pt x="407" y="526"/>
                    <a:pt x="407" y="514"/>
                  </a:cubicBezTo>
                  <a:cubicBezTo>
                    <a:pt x="407" y="498"/>
                    <a:pt x="407" y="483"/>
                    <a:pt x="407" y="468"/>
                  </a:cubicBezTo>
                  <a:cubicBezTo>
                    <a:pt x="406" y="467"/>
                    <a:pt x="406" y="467"/>
                    <a:pt x="405" y="467"/>
                  </a:cubicBezTo>
                  <a:cubicBezTo>
                    <a:pt x="393" y="456"/>
                    <a:pt x="381" y="445"/>
                    <a:pt x="369" y="434"/>
                  </a:cubicBezTo>
                  <a:cubicBezTo>
                    <a:pt x="365" y="431"/>
                    <a:pt x="361" y="427"/>
                    <a:pt x="357" y="424"/>
                  </a:cubicBezTo>
                  <a:cubicBezTo>
                    <a:pt x="355" y="421"/>
                    <a:pt x="356" y="419"/>
                    <a:pt x="356" y="416"/>
                  </a:cubicBezTo>
                  <a:cubicBezTo>
                    <a:pt x="356" y="384"/>
                    <a:pt x="356" y="352"/>
                    <a:pt x="356" y="321"/>
                  </a:cubicBezTo>
                  <a:cubicBezTo>
                    <a:pt x="356" y="316"/>
                    <a:pt x="356" y="311"/>
                    <a:pt x="357" y="307"/>
                  </a:cubicBezTo>
                  <a:cubicBezTo>
                    <a:pt x="357" y="306"/>
                    <a:pt x="357" y="306"/>
                    <a:pt x="357" y="306"/>
                  </a:cubicBezTo>
                  <a:cubicBezTo>
                    <a:pt x="356" y="305"/>
                    <a:pt x="354" y="303"/>
                    <a:pt x="354" y="302"/>
                  </a:cubicBezTo>
                  <a:cubicBezTo>
                    <a:pt x="346" y="289"/>
                    <a:pt x="338" y="276"/>
                    <a:pt x="329" y="263"/>
                  </a:cubicBezTo>
                  <a:cubicBezTo>
                    <a:pt x="328" y="261"/>
                    <a:pt x="327" y="259"/>
                    <a:pt x="328" y="256"/>
                  </a:cubicBezTo>
                  <a:cubicBezTo>
                    <a:pt x="329" y="254"/>
                    <a:pt x="331" y="251"/>
                    <a:pt x="332" y="248"/>
                  </a:cubicBezTo>
                  <a:cubicBezTo>
                    <a:pt x="333" y="245"/>
                    <a:pt x="335" y="242"/>
                    <a:pt x="336" y="239"/>
                  </a:cubicBezTo>
                  <a:cubicBezTo>
                    <a:pt x="336" y="239"/>
                    <a:pt x="336" y="238"/>
                    <a:pt x="337" y="237"/>
                  </a:cubicBezTo>
                  <a:cubicBezTo>
                    <a:pt x="337" y="235"/>
                    <a:pt x="338" y="233"/>
                    <a:pt x="339" y="231"/>
                  </a:cubicBezTo>
                  <a:cubicBezTo>
                    <a:pt x="340" y="229"/>
                    <a:pt x="340" y="225"/>
                    <a:pt x="342" y="223"/>
                  </a:cubicBezTo>
                  <a:cubicBezTo>
                    <a:pt x="343" y="220"/>
                    <a:pt x="345" y="219"/>
                    <a:pt x="348" y="218"/>
                  </a:cubicBezTo>
                  <a:cubicBezTo>
                    <a:pt x="354" y="215"/>
                    <a:pt x="361" y="212"/>
                    <a:pt x="367" y="209"/>
                  </a:cubicBezTo>
                  <a:cubicBezTo>
                    <a:pt x="367" y="209"/>
                    <a:pt x="368" y="209"/>
                    <a:pt x="368" y="208"/>
                  </a:cubicBezTo>
                  <a:cubicBezTo>
                    <a:pt x="369" y="208"/>
                    <a:pt x="370" y="207"/>
                    <a:pt x="370" y="206"/>
                  </a:cubicBezTo>
                  <a:cubicBezTo>
                    <a:pt x="373" y="203"/>
                    <a:pt x="376" y="200"/>
                    <a:pt x="379" y="197"/>
                  </a:cubicBezTo>
                  <a:cubicBezTo>
                    <a:pt x="384" y="192"/>
                    <a:pt x="388" y="186"/>
                    <a:pt x="394" y="182"/>
                  </a:cubicBezTo>
                  <a:cubicBezTo>
                    <a:pt x="398" y="179"/>
                    <a:pt x="406" y="180"/>
                    <a:pt x="411" y="180"/>
                  </a:cubicBezTo>
                  <a:cubicBezTo>
                    <a:pt x="416" y="180"/>
                    <a:pt x="422" y="180"/>
                    <a:pt x="428" y="180"/>
                  </a:cubicBezTo>
                  <a:cubicBezTo>
                    <a:pt x="437" y="172"/>
                    <a:pt x="446" y="163"/>
                    <a:pt x="456" y="156"/>
                  </a:cubicBezTo>
                  <a:cubicBezTo>
                    <a:pt x="460" y="153"/>
                    <a:pt x="468" y="154"/>
                    <a:pt x="473" y="154"/>
                  </a:cubicBezTo>
                  <a:cubicBezTo>
                    <a:pt x="478" y="154"/>
                    <a:pt x="483" y="154"/>
                    <a:pt x="488" y="154"/>
                  </a:cubicBezTo>
                  <a:cubicBezTo>
                    <a:pt x="488" y="152"/>
                    <a:pt x="488" y="149"/>
                    <a:pt x="488" y="146"/>
                  </a:cubicBezTo>
                  <a:cubicBezTo>
                    <a:pt x="488" y="118"/>
                    <a:pt x="488" y="89"/>
                    <a:pt x="488" y="61"/>
                  </a:cubicBezTo>
                  <a:cubicBezTo>
                    <a:pt x="472" y="48"/>
                    <a:pt x="457" y="34"/>
                    <a:pt x="442" y="21"/>
                  </a:cubicBezTo>
                  <a:cubicBezTo>
                    <a:pt x="431" y="21"/>
                    <a:pt x="420" y="21"/>
                    <a:pt x="409" y="21"/>
                  </a:cubicBezTo>
                  <a:cubicBezTo>
                    <a:pt x="407" y="21"/>
                    <a:pt x="405" y="22"/>
                    <a:pt x="403" y="21"/>
                  </a:cubicBezTo>
                  <a:cubicBezTo>
                    <a:pt x="403" y="21"/>
                    <a:pt x="402" y="22"/>
                    <a:pt x="402" y="22"/>
                  </a:cubicBezTo>
                  <a:cubicBezTo>
                    <a:pt x="396" y="25"/>
                    <a:pt x="390" y="28"/>
                    <a:pt x="384" y="31"/>
                  </a:cubicBezTo>
                  <a:cubicBezTo>
                    <a:pt x="382" y="32"/>
                    <a:pt x="381" y="32"/>
                    <a:pt x="379" y="33"/>
                  </a:cubicBezTo>
                  <a:cubicBezTo>
                    <a:pt x="379" y="33"/>
                    <a:pt x="378" y="34"/>
                    <a:pt x="377" y="35"/>
                  </a:cubicBezTo>
                  <a:cubicBezTo>
                    <a:pt x="373" y="38"/>
                    <a:pt x="369" y="42"/>
                    <a:pt x="364" y="46"/>
                  </a:cubicBezTo>
                  <a:cubicBezTo>
                    <a:pt x="358" y="52"/>
                    <a:pt x="353" y="58"/>
                    <a:pt x="345" y="61"/>
                  </a:cubicBezTo>
                  <a:cubicBezTo>
                    <a:pt x="339" y="64"/>
                    <a:pt x="334" y="66"/>
                    <a:pt x="328" y="68"/>
                  </a:cubicBezTo>
                  <a:cubicBezTo>
                    <a:pt x="324" y="70"/>
                    <a:pt x="320" y="72"/>
                    <a:pt x="316" y="73"/>
                  </a:cubicBezTo>
                  <a:cubicBezTo>
                    <a:pt x="313" y="74"/>
                    <a:pt x="309" y="73"/>
                    <a:pt x="306" y="73"/>
                  </a:cubicBezTo>
                  <a:cubicBezTo>
                    <a:pt x="300" y="73"/>
                    <a:pt x="293" y="73"/>
                    <a:pt x="286" y="73"/>
                  </a:cubicBezTo>
                  <a:cubicBezTo>
                    <a:pt x="280" y="73"/>
                    <a:pt x="273" y="74"/>
                    <a:pt x="267" y="71"/>
                  </a:cubicBezTo>
                  <a:cubicBezTo>
                    <a:pt x="258" y="67"/>
                    <a:pt x="249" y="63"/>
                    <a:pt x="240" y="59"/>
                  </a:cubicBezTo>
                  <a:cubicBezTo>
                    <a:pt x="222" y="50"/>
                    <a:pt x="204" y="42"/>
                    <a:pt x="187" y="34"/>
                  </a:cubicBezTo>
                  <a:cubicBezTo>
                    <a:pt x="186" y="34"/>
                    <a:pt x="185" y="34"/>
                    <a:pt x="184" y="34"/>
                  </a:cubicBezTo>
                  <a:cubicBezTo>
                    <a:pt x="176" y="32"/>
                    <a:pt x="168" y="30"/>
                    <a:pt x="160" y="28"/>
                  </a:cubicBezTo>
                  <a:cubicBezTo>
                    <a:pt x="116" y="19"/>
                    <a:pt x="71" y="10"/>
                    <a:pt x="27" y="0"/>
                  </a:cubicBezTo>
                  <a:cubicBezTo>
                    <a:pt x="27" y="12"/>
                    <a:pt x="27" y="24"/>
                    <a:pt x="27" y="36"/>
                  </a:cubicBezTo>
                  <a:cubicBezTo>
                    <a:pt x="27" y="53"/>
                    <a:pt x="27" y="70"/>
                    <a:pt x="27" y="86"/>
                  </a:cubicBezTo>
                  <a:cubicBezTo>
                    <a:pt x="27" y="89"/>
                    <a:pt x="27" y="93"/>
                    <a:pt x="26" y="95"/>
                  </a:cubicBezTo>
                  <a:cubicBezTo>
                    <a:pt x="22" y="101"/>
                    <a:pt x="17" y="107"/>
                    <a:pt x="13" y="113"/>
                  </a:cubicBezTo>
                  <a:cubicBezTo>
                    <a:pt x="10" y="116"/>
                    <a:pt x="8" y="120"/>
                    <a:pt x="5" y="124"/>
                  </a:cubicBezTo>
                  <a:cubicBezTo>
                    <a:pt x="3" y="126"/>
                    <a:pt x="2" y="129"/>
                    <a:pt x="0" y="131"/>
                  </a:cubicBezTo>
                  <a:cubicBezTo>
                    <a:pt x="0" y="132"/>
                    <a:pt x="0" y="135"/>
                    <a:pt x="0" y="136"/>
                  </a:cubicBezTo>
                  <a:cubicBezTo>
                    <a:pt x="0" y="136"/>
                    <a:pt x="0" y="137"/>
                    <a:pt x="0" y="137"/>
                  </a:cubicBezTo>
                  <a:cubicBezTo>
                    <a:pt x="0" y="138"/>
                    <a:pt x="0" y="138"/>
                    <a:pt x="1" y="139"/>
                  </a:cubicBezTo>
                  <a:cubicBezTo>
                    <a:pt x="9" y="150"/>
                    <a:pt x="17" y="160"/>
                    <a:pt x="25" y="171"/>
                  </a:cubicBezTo>
                  <a:cubicBezTo>
                    <a:pt x="37" y="173"/>
                    <a:pt x="49" y="175"/>
                    <a:pt x="61" y="177"/>
                  </a:cubicBezTo>
                  <a:cubicBezTo>
                    <a:pt x="63" y="178"/>
                    <a:pt x="65" y="180"/>
                    <a:pt x="65" y="182"/>
                  </a:cubicBezTo>
                  <a:cubicBezTo>
                    <a:pt x="65" y="185"/>
                    <a:pt x="65" y="188"/>
                    <a:pt x="65" y="192"/>
                  </a:cubicBezTo>
                  <a:cubicBezTo>
                    <a:pt x="65" y="195"/>
                    <a:pt x="65" y="198"/>
                    <a:pt x="64" y="201"/>
                  </a:cubicBezTo>
                  <a:cubicBezTo>
                    <a:pt x="64" y="204"/>
                    <a:pt x="62" y="205"/>
                    <a:pt x="60" y="207"/>
                  </a:cubicBezTo>
                  <a:cubicBezTo>
                    <a:pt x="58" y="210"/>
                    <a:pt x="55" y="214"/>
                    <a:pt x="52" y="217"/>
                  </a:cubicBezTo>
                  <a:cubicBezTo>
                    <a:pt x="50" y="220"/>
                    <a:pt x="47" y="224"/>
                    <a:pt x="44" y="227"/>
                  </a:cubicBezTo>
                  <a:cubicBezTo>
                    <a:pt x="44" y="228"/>
                    <a:pt x="42" y="230"/>
                    <a:pt x="40" y="231"/>
                  </a:cubicBezTo>
                  <a:cubicBezTo>
                    <a:pt x="40" y="231"/>
                    <a:pt x="40" y="231"/>
                    <a:pt x="40" y="231"/>
                  </a:cubicBezTo>
                  <a:cubicBezTo>
                    <a:pt x="40" y="232"/>
                    <a:pt x="40" y="233"/>
                    <a:pt x="40" y="234"/>
                  </a:cubicBezTo>
                  <a:cubicBezTo>
                    <a:pt x="40" y="236"/>
                    <a:pt x="39" y="238"/>
                    <a:pt x="39" y="240"/>
                  </a:cubicBezTo>
                  <a:cubicBezTo>
                    <a:pt x="39" y="243"/>
                    <a:pt x="38" y="245"/>
                    <a:pt x="38" y="248"/>
                  </a:cubicBezTo>
                  <a:cubicBezTo>
                    <a:pt x="38" y="249"/>
                    <a:pt x="39" y="249"/>
                    <a:pt x="39" y="250"/>
                  </a:cubicBezTo>
                  <a:cubicBezTo>
                    <a:pt x="47" y="263"/>
                    <a:pt x="56" y="276"/>
                    <a:pt x="63" y="290"/>
                  </a:cubicBezTo>
                  <a:cubicBezTo>
                    <a:pt x="65" y="292"/>
                    <a:pt x="65" y="296"/>
                    <a:pt x="66" y="299"/>
                  </a:cubicBezTo>
                  <a:cubicBezTo>
                    <a:pt x="67" y="307"/>
                    <a:pt x="68" y="315"/>
                    <a:pt x="70" y="323"/>
                  </a:cubicBezTo>
                  <a:cubicBezTo>
                    <a:pt x="71" y="332"/>
                    <a:pt x="73" y="340"/>
                    <a:pt x="74" y="349"/>
                  </a:cubicBezTo>
                  <a:cubicBezTo>
                    <a:pt x="75" y="352"/>
                    <a:pt x="75" y="355"/>
                    <a:pt x="76" y="358"/>
                  </a:cubicBezTo>
                  <a:cubicBezTo>
                    <a:pt x="76" y="358"/>
                    <a:pt x="76" y="359"/>
                    <a:pt x="76" y="359"/>
                  </a:cubicBezTo>
                  <a:cubicBezTo>
                    <a:pt x="77" y="360"/>
                    <a:pt x="78" y="361"/>
                    <a:pt x="78" y="362"/>
                  </a:cubicBezTo>
                  <a:cubicBezTo>
                    <a:pt x="80" y="364"/>
                    <a:pt x="82" y="366"/>
                    <a:pt x="84" y="368"/>
                  </a:cubicBezTo>
                  <a:cubicBezTo>
                    <a:pt x="90" y="375"/>
                    <a:pt x="95" y="382"/>
                    <a:pt x="101" y="389"/>
                  </a:cubicBezTo>
                  <a:cubicBezTo>
                    <a:pt x="110" y="398"/>
                    <a:pt x="119" y="408"/>
                    <a:pt x="127" y="418"/>
                  </a:cubicBezTo>
                  <a:cubicBezTo>
                    <a:pt x="130" y="422"/>
                    <a:pt x="129" y="429"/>
                    <a:pt x="129" y="433"/>
                  </a:cubicBezTo>
                  <a:cubicBezTo>
                    <a:pt x="129" y="442"/>
                    <a:pt x="129" y="451"/>
                    <a:pt x="129" y="460"/>
                  </a:cubicBezTo>
                  <a:cubicBezTo>
                    <a:pt x="129" y="464"/>
                    <a:pt x="130" y="470"/>
                    <a:pt x="128" y="474"/>
                  </a:cubicBezTo>
                  <a:cubicBezTo>
                    <a:pt x="126" y="477"/>
                    <a:pt x="124" y="480"/>
                    <a:pt x="122" y="483"/>
                  </a:cubicBezTo>
                  <a:cubicBezTo>
                    <a:pt x="112" y="497"/>
                    <a:pt x="103" y="511"/>
                    <a:pt x="93" y="525"/>
                  </a:cubicBezTo>
                  <a:cubicBezTo>
                    <a:pt x="85" y="537"/>
                    <a:pt x="77" y="549"/>
                    <a:pt x="69" y="561"/>
                  </a:cubicBezTo>
                  <a:cubicBezTo>
                    <a:pt x="68" y="561"/>
                    <a:pt x="68" y="562"/>
                    <a:pt x="67" y="562"/>
                  </a:cubicBezTo>
                  <a:cubicBezTo>
                    <a:pt x="67" y="563"/>
                    <a:pt x="67" y="563"/>
                    <a:pt x="67" y="563"/>
                  </a:cubicBezTo>
                  <a:cubicBezTo>
                    <a:pt x="67" y="565"/>
                    <a:pt x="67" y="566"/>
                    <a:pt x="67" y="568"/>
                  </a:cubicBezTo>
                  <a:cubicBezTo>
                    <a:pt x="67" y="574"/>
                    <a:pt x="66" y="580"/>
                    <a:pt x="66" y="587"/>
                  </a:cubicBezTo>
                  <a:cubicBezTo>
                    <a:pt x="74" y="595"/>
                    <a:pt x="83" y="603"/>
                    <a:pt x="92" y="611"/>
                  </a:cubicBezTo>
                  <a:cubicBezTo>
                    <a:pt x="95" y="614"/>
                    <a:pt x="100" y="617"/>
                    <a:pt x="101" y="621"/>
                  </a:cubicBezTo>
                  <a:cubicBezTo>
                    <a:pt x="102" y="622"/>
                    <a:pt x="103" y="624"/>
                    <a:pt x="104" y="626"/>
                  </a:cubicBezTo>
                  <a:cubicBezTo>
                    <a:pt x="118" y="664"/>
                    <a:pt x="132" y="701"/>
                    <a:pt x="147" y="739"/>
                  </a:cubicBezTo>
                  <a:cubicBezTo>
                    <a:pt x="157" y="763"/>
                    <a:pt x="166" y="787"/>
                    <a:pt x="176" y="811"/>
                  </a:cubicBezTo>
                  <a:cubicBezTo>
                    <a:pt x="178" y="815"/>
                    <a:pt x="180" y="820"/>
                    <a:pt x="181" y="825"/>
                  </a:cubicBezTo>
                  <a:cubicBezTo>
                    <a:pt x="182" y="827"/>
                    <a:pt x="183" y="829"/>
                    <a:pt x="184" y="831"/>
                  </a:cubicBezTo>
                  <a:cubicBezTo>
                    <a:pt x="184" y="835"/>
                    <a:pt x="184" y="841"/>
                    <a:pt x="184" y="845"/>
                  </a:cubicBezTo>
                  <a:cubicBezTo>
                    <a:pt x="184" y="850"/>
                    <a:pt x="184" y="854"/>
                    <a:pt x="184" y="858"/>
                  </a:cubicBezTo>
                  <a:cubicBezTo>
                    <a:pt x="188" y="861"/>
                    <a:pt x="192" y="864"/>
                    <a:pt x="196" y="867"/>
                  </a:cubicBezTo>
                  <a:cubicBezTo>
                    <a:pt x="213" y="850"/>
                    <a:pt x="229" y="833"/>
                    <a:pt x="245" y="816"/>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1" name="Google Shape;1541;p126"/>
            <p:cNvSpPr/>
            <p:nvPr/>
          </p:nvSpPr>
          <p:spPr>
            <a:xfrm>
              <a:off x="6237288" y="3484563"/>
              <a:ext cx="860425" cy="973138"/>
            </a:xfrm>
            <a:custGeom>
              <a:rect b="b" l="l" r="r" t="t"/>
              <a:pathLst>
                <a:path extrusionOk="0" h="763" w="676">
                  <a:moveTo>
                    <a:pt x="665" y="647"/>
                  </a:moveTo>
                  <a:cubicBezTo>
                    <a:pt x="667" y="645"/>
                    <a:pt x="669" y="642"/>
                    <a:pt x="671" y="640"/>
                  </a:cubicBezTo>
                  <a:cubicBezTo>
                    <a:pt x="671" y="640"/>
                    <a:pt x="672" y="639"/>
                    <a:pt x="672" y="639"/>
                  </a:cubicBezTo>
                  <a:cubicBezTo>
                    <a:pt x="672" y="637"/>
                    <a:pt x="672" y="636"/>
                    <a:pt x="673" y="634"/>
                  </a:cubicBezTo>
                  <a:cubicBezTo>
                    <a:pt x="674" y="625"/>
                    <a:pt x="675" y="617"/>
                    <a:pt x="676" y="609"/>
                  </a:cubicBezTo>
                  <a:cubicBezTo>
                    <a:pt x="671" y="605"/>
                    <a:pt x="667" y="601"/>
                    <a:pt x="662" y="597"/>
                  </a:cubicBezTo>
                  <a:cubicBezTo>
                    <a:pt x="659" y="594"/>
                    <a:pt x="656" y="592"/>
                    <a:pt x="653" y="590"/>
                  </a:cubicBezTo>
                  <a:cubicBezTo>
                    <a:pt x="650" y="587"/>
                    <a:pt x="652" y="589"/>
                    <a:pt x="648" y="587"/>
                  </a:cubicBezTo>
                  <a:cubicBezTo>
                    <a:pt x="644" y="585"/>
                    <a:pt x="639" y="583"/>
                    <a:pt x="635" y="580"/>
                  </a:cubicBezTo>
                  <a:cubicBezTo>
                    <a:pt x="630" y="576"/>
                    <a:pt x="625" y="572"/>
                    <a:pt x="620" y="568"/>
                  </a:cubicBezTo>
                  <a:cubicBezTo>
                    <a:pt x="612" y="561"/>
                    <a:pt x="600" y="554"/>
                    <a:pt x="593" y="545"/>
                  </a:cubicBezTo>
                  <a:cubicBezTo>
                    <a:pt x="587" y="537"/>
                    <a:pt x="582" y="527"/>
                    <a:pt x="581" y="517"/>
                  </a:cubicBezTo>
                  <a:cubicBezTo>
                    <a:pt x="580" y="505"/>
                    <a:pt x="578" y="492"/>
                    <a:pt x="577" y="480"/>
                  </a:cubicBezTo>
                  <a:cubicBezTo>
                    <a:pt x="570" y="475"/>
                    <a:pt x="564" y="471"/>
                    <a:pt x="557" y="466"/>
                  </a:cubicBezTo>
                  <a:cubicBezTo>
                    <a:pt x="555" y="464"/>
                    <a:pt x="554" y="463"/>
                    <a:pt x="554" y="460"/>
                  </a:cubicBezTo>
                  <a:cubicBezTo>
                    <a:pt x="553" y="458"/>
                    <a:pt x="554" y="456"/>
                    <a:pt x="554" y="454"/>
                  </a:cubicBezTo>
                  <a:cubicBezTo>
                    <a:pt x="554" y="445"/>
                    <a:pt x="554" y="436"/>
                    <a:pt x="554" y="427"/>
                  </a:cubicBezTo>
                  <a:cubicBezTo>
                    <a:pt x="554" y="413"/>
                    <a:pt x="554" y="399"/>
                    <a:pt x="554" y="385"/>
                  </a:cubicBezTo>
                  <a:cubicBezTo>
                    <a:pt x="542" y="378"/>
                    <a:pt x="530" y="371"/>
                    <a:pt x="518" y="364"/>
                  </a:cubicBezTo>
                  <a:cubicBezTo>
                    <a:pt x="511" y="360"/>
                    <a:pt x="504" y="356"/>
                    <a:pt x="497" y="351"/>
                  </a:cubicBezTo>
                  <a:cubicBezTo>
                    <a:pt x="494" y="350"/>
                    <a:pt x="489" y="348"/>
                    <a:pt x="489" y="344"/>
                  </a:cubicBezTo>
                  <a:cubicBezTo>
                    <a:pt x="488" y="341"/>
                    <a:pt x="489" y="337"/>
                    <a:pt x="489" y="334"/>
                  </a:cubicBezTo>
                  <a:cubicBezTo>
                    <a:pt x="489" y="327"/>
                    <a:pt x="489" y="320"/>
                    <a:pt x="489" y="313"/>
                  </a:cubicBezTo>
                  <a:cubicBezTo>
                    <a:pt x="489" y="286"/>
                    <a:pt x="489" y="259"/>
                    <a:pt x="489" y="233"/>
                  </a:cubicBezTo>
                  <a:cubicBezTo>
                    <a:pt x="480" y="229"/>
                    <a:pt x="471" y="225"/>
                    <a:pt x="462" y="221"/>
                  </a:cubicBezTo>
                  <a:cubicBezTo>
                    <a:pt x="452" y="216"/>
                    <a:pt x="441" y="211"/>
                    <a:pt x="431" y="206"/>
                  </a:cubicBezTo>
                  <a:cubicBezTo>
                    <a:pt x="430" y="206"/>
                    <a:pt x="430" y="206"/>
                    <a:pt x="430" y="206"/>
                  </a:cubicBezTo>
                  <a:cubicBezTo>
                    <a:pt x="430" y="206"/>
                    <a:pt x="429" y="206"/>
                    <a:pt x="429" y="206"/>
                  </a:cubicBezTo>
                  <a:cubicBezTo>
                    <a:pt x="424" y="206"/>
                    <a:pt x="420" y="206"/>
                    <a:pt x="416" y="206"/>
                  </a:cubicBezTo>
                  <a:cubicBezTo>
                    <a:pt x="395" y="207"/>
                    <a:pt x="374" y="207"/>
                    <a:pt x="353" y="207"/>
                  </a:cubicBezTo>
                  <a:cubicBezTo>
                    <a:pt x="344" y="216"/>
                    <a:pt x="335" y="224"/>
                    <a:pt x="326" y="233"/>
                  </a:cubicBezTo>
                  <a:cubicBezTo>
                    <a:pt x="325" y="234"/>
                    <a:pt x="321" y="235"/>
                    <a:pt x="320" y="233"/>
                  </a:cubicBezTo>
                  <a:cubicBezTo>
                    <a:pt x="315" y="227"/>
                    <a:pt x="309" y="221"/>
                    <a:pt x="304" y="215"/>
                  </a:cubicBezTo>
                  <a:cubicBezTo>
                    <a:pt x="301" y="212"/>
                    <a:pt x="297" y="208"/>
                    <a:pt x="297" y="203"/>
                  </a:cubicBezTo>
                  <a:cubicBezTo>
                    <a:pt x="296" y="197"/>
                    <a:pt x="297" y="190"/>
                    <a:pt x="297" y="184"/>
                  </a:cubicBezTo>
                  <a:cubicBezTo>
                    <a:pt x="297" y="171"/>
                    <a:pt x="297" y="158"/>
                    <a:pt x="297" y="144"/>
                  </a:cubicBezTo>
                  <a:cubicBezTo>
                    <a:pt x="294" y="141"/>
                    <a:pt x="292" y="139"/>
                    <a:pt x="289" y="136"/>
                  </a:cubicBezTo>
                  <a:cubicBezTo>
                    <a:pt x="269" y="112"/>
                    <a:pt x="249" y="88"/>
                    <a:pt x="229" y="64"/>
                  </a:cubicBezTo>
                  <a:cubicBezTo>
                    <a:pt x="226" y="61"/>
                    <a:pt x="228" y="56"/>
                    <a:pt x="232" y="56"/>
                  </a:cubicBezTo>
                  <a:cubicBezTo>
                    <a:pt x="241" y="56"/>
                    <a:pt x="249" y="56"/>
                    <a:pt x="258" y="56"/>
                  </a:cubicBezTo>
                  <a:cubicBezTo>
                    <a:pt x="258" y="51"/>
                    <a:pt x="258" y="46"/>
                    <a:pt x="258" y="41"/>
                  </a:cubicBezTo>
                  <a:cubicBezTo>
                    <a:pt x="258" y="38"/>
                    <a:pt x="257" y="35"/>
                    <a:pt x="258" y="31"/>
                  </a:cubicBezTo>
                  <a:cubicBezTo>
                    <a:pt x="258" y="31"/>
                    <a:pt x="258" y="31"/>
                    <a:pt x="258" y="31"/>
                  </a:cubicBezTo>
                  <a:cubicBezTo>
                    <a:pt x="257" y="31"/>
                    <a:pt x="257" y="30"/>
                    <a:pt x="257" y="30"/>
                  </a:cubicBezTo>
                  <a:cubicBezTo>
                    <a:pt x="250" y="20"/>
                    <a:pt x="243" y="10"/>
                    <a:pt x="236" y="0"/>
                  </a:cubicBezTo>
                  <a:cubicBezTo>
                    <a:pt x="226" y="0"/>
                    <a:pt x="216" y="0"/>
                    <a:pt x="207" y="0"/>
                  </a:cubicBezTo>
                  <a:cubicBezTo>
                    <a:pt x="198" y="8"/>
                    <a:pt x="189" y="17"/>
                    <a:pt x="179" y="25"/>
                  </a:cubicBezTo>
                  <a:cubicBezTo>
                    <a:pt x="175" y="28"/>
                    <a:pt x="167" y="26"/>
                    <a:pt x="163" y="26"/>
                  </a:cubicBezTo>
                  <a:cubicBezTo>
                    <a:pt x="157" y="26"/>
                    <a:pt x="151" y="26"/>
                    <a:pt x="145" y="26"/>
                  </a:cubicBezTo>
                  <a:cubicBezTo>
                    <a:pt x="137" y="35"/>
                    <a:pt x="129" y="43"/>
                    <a:pt x="121" y="51"/>
                  </a:cubicBezTo>
                  <a:cubicBezTo>
                    <a:pt x="118" y="54"/>
                    <a:pt x="115" y="55"/>
                    <a:pt x="111" y="57"/>
                  </a:cubicBezTo>
                  <a:cubicBezTo>
                    <a:pt x="106" y="59"/>
                    <a:pt x="101" y="62"/>
                    <a:pt x="96" y="64"/>
                  </a:cubicBezTo>
                  <a:cubicBezTo>
                    <a:pt x="92" y="75"/>
                    <a:pt x="88" y="85"/>
                    <a:pt x="83" y="95"/>
                  </a:cubicBezTo>
                  <a:cubicBezTo>
                    <a:pt x="90" y="107"/>
                    <a:pt x="97" y="118"/>
                    <a:pt x="104" y="129"/>
                  </a:cubicBezTo>
                  <a:cubicBezTo>
                    <a:pt x="107" y="133"/>
                    <a:pt x="109" y="136"/>
                    <a:pt x="111" y="139"/>
                  </a:cubicBezTo>
                  <a:cubicBezTo>
                    <a:pt x="112" y="142"/>
                    <a:pt x="112" y="145"/>
                    <a:pt x="111" y="147"/>
                  </a:cubicBezTo>
                  <a:cubicBezTo>
                    <a:pt x="111" y="160"/>
                    <a:pt x="111" y="173"/>
                    <a:pt x="111" y="186"/>
                  </a:cubicBezTo>
                  <a:cubicBezTo>
                    <a:pt x="111" y="209"/>
                    <a:pt x="111" y="232"/>
                    <a:pt x="111" y="255"/>
                  </a:cubicBezTo>
                  <a:cubicBezTo>
                    <a:pt x="126" y="269"/>
                    <a:pt x="142" y="283"/>
                    <a:pt x="158" y="297"/>
                  </a:cubicBezTo>
                  <a:cubicBezTo>
                    <a:pt x="160" y="299"/>
                    <a:pt x="161" y="300"/>
                    <a:pt x="162" y="303"/>
                  </a:cubicBezTo>
                  <a:cubicBezTo>
                    <a:pt x="162" y="305"/>
                    <a:pt x="162" y="306"/>
                    <a:pt x="162" y="308"/>
                  </a:cubicBezTo>
                  <a:cubicBezTo>
                    <a:pt x="162" y="318"/>
                    <a:pt x="162" y="328"/>
                    <a:pt x="162" y="338"/>
                  </a:cubicBezTo>
                  <a:cubicBezTo>
                    <a:pt x="162" y="360"/>
                    <a:pt x="162" y="382"/>
                    <a:pt x="163" y="405"/>
                  </a:cubicBezTo>
                  <a:cubicBezTo>
                    <a:pt x="163" y="406"/>
                    <a:pt x="163" y="408"/>
                    <a:pt x="163" y="410"/>
                  </a:cubicBezTo>
                  <a:cubicBezTo>
                    <a:pt x="162" y="414"/>
                    <a:pt x="158" y="417"/>
                    <a:pt x="155" y="420"/>
                  </a:cubicBezTo>
                  <a:cubicBezTo>
                    <a:pt x="153" y="423"/>
                    <a:pt x="150" y="430"/>
                    <a:pt x="146" y="431"/>
                  </a:cubicBezTo>
                  <a:cubicBezTo>
                    <a:pt x="144" y="432"/>
                    <a:pt x="141" y="431"/>
                    <a:pt x="139" y="431"/>
                  </a:cubicBezTo>
                  <a:cubicBezTo>
                    <a:pt x="120" y="431"/>
                    <a:pt x="101" y="431"/>
                    <a:pt x="83" y="431"/>
                  </a:cubicBezTo>
                  <a:cubicBezTo>
                    <a:pt x="79" y="439"/>
                    <a:pt x="75" y="446"/>
                    <a:pt x="71" y="454"/>
                  </a:cubicBezTo>
                  <a:cubicBezTo>
                    <a:pt x="68" y="460"/>
                    <a:pt x="65" y="466"/>
                    <a:pt x="62" y="471"/>
                  </a:cubicBezTo>
                  <a:cubicBezTo>
                    <a:pt x="62" y="472"/>
                    <a:pt x="60" y="478"/>
                    <a:pt x="59" y="479"/>
                  </a:cubicBezTo>
                  <a:cubicBezTo>
                    <a:pt x="59" y="481"/>
                    <a:pt x="59" y="482"/>
                    <a:pt x="59" y="483"/>
                  </a:cubicBezTo>
                  <a:cubicBezTo>
                    <a:pt x="59" y="487"/>
                    <a:pt x="59" y="492"/>
                    <a:pt x="59" y="497"/>
                  </a:cubicBezTo>
                  <a:cubicBezTo>
                    <a:pt x="59" y="508"/>
                    <a:pt x="59" y="520"/>
                    <a:pt x="59" y="532"/>
                  </a:cubicBezTo>
                  <a:cubicBezTo>
                    <a:pt x="59" y="539"/>
                    <a:pt x="59" y="546"/>
                    <a:pt x="59" y="553"/>
                  </a:cubicBezTo>
                  <a:cubicBezTo>
                    <a:pt x="58" y="555"/>
                    <a:pt x="57" y="556"/>
                    <a:pt x="55" y="558"/>
                  </a:cubicBezTo>
                  <a:cubicBezTo>
                    <a:pt x="53" y="561"/>
                    <a:pt x="50" y="564"/>
                    <a:pt x="47" y="567"/>
                  </a:cubicBezTo>
                  <a:cubicBezTo>
                    <a:pt x="39" y="576"/>
                    <a:pt x="31" y="585"/>
                    <a:pt x="23" y="594"/>
                  </a:cubicBezTo>
                  <a:cubicBezTo>
                    <a:pt x="18" y="600"/>
                    <a:pt x="12" y="607"/>
                    <a:pt x="6" y="613"/>
                  </a:cubicBezTo>
                  <a:cubicBezTo>
                    <a:pt x="6" y="613"/>
                    <a:pt x="6" y="615"/>
                    <a:pt x="6" y="615"/>
                  </a:cubicBezTo>
                  <a:cubicBezTo>
                    <a:pt x="5" y="620"/>
                    <a:pt x="4" y="625"/>
                    <a:pt x="4" y="630"/>
                  </a:cubicBezTo>
                  <a:cubicBezTo>
                    <a:pt x="2" y="637"/>
                    <a:pt x="1" y="644"/>
                    <a:pt x="0" y="652"/>
                  </a:cubicBezTo>
                  <a:cubicBezTo>
                    <a:pt x="1" y="652"/>
                    <a:pt x="2" y="652"/>
                    <a:pt x="3" y="653"/>
                  </a:cubicBezTo>
                  <a:cubicBezTo>
                    <a:pt x="29" y="661"/>
                    <a:pt x="54" y="668"/>
                    <a:pt x="79" y="677"/>
                  </a:cubicBezTo>
                  <a:cubicBezTo>
                    <a:pt x="80" y="677"/>
                    <a:pt x="81" y="677"/>
                    <a:pt x="82" y="678"/>
                  </a:cubicBezTo>
                  <a:cubicBezTo>
                    <a:pt x="82" y="678"/>
                    <a:pt x="82" y="678"/>
                    <a:pt x="82" y="678"/>
                  </a:cubicBezTo>
                  <a:cubicBezTo>
                    <a:pt x="87" y="678"/>
                    <a:pt x="92" y="679"/>
                    <a:pt x="97" y="679"/>
                  </a:cubicBezTo>
                  <a:cubicBezTo>
                    <a:pt x="112" y="680"/>
                    <a:pt x="126" y="681"/>
                    <a:pt x="141" y="682"/>
                  </a:cubicBezTo>
                  <a:cubicBezTo>
                    <a:pt x="144" y="683"/>
                    <a:pt x="148" y="683"/>
                    <a:pt x="152" y="683"/>
                  </a:cubicBezTo>
                  <a:cubicBezTo>
                    <a:pt x="152" y="683"/>
                    <a:pt x="152" y="683"/>
                    <a:pt x="152" y="683"/>
                  </a:cubicBezTo>
                  <a:cubicBezTo>
                    <a:pt x="154" y="681"/>
                    <a:pt x="156" y="680"/>
                    <a:pt x="158" y="679"/>
                  </a:cubicBezTo>
                  <a:cubicBezTo>
                    <a:pt x="170" y="671"/>
                    <a:pt x="181" y="663"/>
                    <a:pt x="193" y="655"/>
                  </a:cubicBezTo>
                  <a:cubicBezTo>
                    <a:pt x="196" y="653"/>
                    <a:pt x="199" y="651"/>
                    <a:pt x="202" y="650"/>
                  </a:cubicBezTo>
                  <a:cubicBezTo>
                    <a:pt x="207" y="649"/>
                    <a:pt x="213" y="650"/>
                    <a:pt x="217" y="650"/>
                  </a:cubicBezTo>
                  <a:cubicBezTo>
                    <a:pt x="223" y="650"/>
                    <a:pt x="230" y="649"/>
                    <a:pt x="236" y="650"/>
                  </a:cubicBezTo>
                  <a:cubicBezTo>
                    <a:pt x="239" y="651"/>
                    <a:pt x="241" y="652"/>
                    <a:pt x="243" y="654"/>
                  </a:cubicBezTo>
                  <a:cubicBezTo>
                    <a:pt x="250" y="659"/>
                    <a:pt x="256" y="663"/>
                    <a:pt x="262" y="667"/>
                  </a:cubicBezTo>
                  <a:cubicBezTo>
                    <a:pt x="268" y="670"/>
                    <a:pt x="274" y="675"/>
                    <a:pt x="281" y="677"/>
                  </a:cubicBezTo>
                  <a:cubicBezTo>
                    <a:pt x="287" y="679"/>
                    <a:pt x="294" y="679"/>
                    <a:pt x="301" y="683"/>
                  </a:cubicBezTo>
                  <a:cubicBezTo>
                    <a:pt x="308" y="687"/>
                    <a:pt x="311" y="695"/>
                    <a:pt x="315" y="701"/>
                  </a:cubicBezTo>
                  <a:cubicBezTo>
                    <a:pt x="324" y="713"/>
                    <a:pt x="333" y="724"/>
                    <a:pt x="344" y="734"/>
                  </a:cubicBezTo>
                  <a:cubicBezTo>
                    <a:pt x="355" y="744"/>
                    <a:pt x="369" y="759"/>
                    <a:pt x="384" y="761"/>
                  </a:cubicBezTo>
                  <a:cubicBezTo>
                    <a:pt x="400" y="763"/>
                    <a:pt x="417" y="762"/>
                    <a:pt x="433" y="762"/>
                  </a:cubicBezTo>
                  <a:cubicBezTo>
                    <a:pt x="440" y="761"/>
                    <a:pt x="447" y="761"/>
                    <a:pt x="454" y="761"/>
                  </a:cubicBezTo>
                  <a:cubicBezTo>
                    <a:pt x="456" y="761"/>
                    <a:pt x="458" y="760"/>
                    <a:pt x="460" y="760"/>
                  </a:cubicBezTo>
                  <a:cubicBezTo>
                    <a:pt x="461" y="758"/>
                    <a:pt x="465" y="755"/>
                    <a:pt x="465" y="755"/>
                  </a:cubicBezTo>
                  <a:cubicBezTo>
                    <a:pt x="469" y="750"/>
                    <a:pt x="473" y="746"/>
                    <a:pt x="478" y="741"/>
                  </a:cubicBezTo>
                  <a:cubicBezTo>
                    <a:pt x="488" y="730"/>
                    <a:pt x="498" y="719"/>
                    <a:pt x="509" y="708"/>
                  </a:cubicBezTo>
                  <a:cubicBezTo>
                    <a:pt x="515" y="700"/>
                    <a:pt x="521" y="693"/>
                    <a:pt x="528" y="686"/>
                  </a:cubicBezTo>
                  <a:cubicBezTo>
                    <a:pt x="534" y="680"/>
                    <a:pt x="542" y="673"/>
                    <a:pt x="549" y="669"/>
                  </a:cubicBezTo>
                  <a:cubicBezTo>
                    <a:pt x="554" y="667"/>
                    <a:pt x="560" y="667"/>
                    <a:pt x="565" y="666"/>
                  </a:cubicBezTo>
                  <a:cubicBezTo>
                    <a:pt x="567" y="666"/>
                    <a:pt x="571" y="665"/>
                    <a:pt x="573" y="665"/>
                  </a:cubicBezTo>
                  <a:cubicBezTo>
                    <a:pt x="573" y="664"/>
                    <a:pt x="574" y="664"/>
                    <a:pt x="574" y="663"/>
                  </a:cubicBezTo>
                  <a:cubicBezTo>
                    <a:pt x="578" y="659"/>
                    <a:pt x="581" y="654"/>
                    <a:pt x="585" y="651"/>
                  </a:cubicBezTo>
                  <a:cubicBezTo>
                    <a:pt x="589" y="647"/>
                    <a:pt x="594" y="645"/>
                    <a:pt x="598" y="642"/>
                  </a:cubicBezTo>
                  <a:cubicBezTo>
                    <a:pt x="600" y="640"/>
                    <a:pt x="603" y="642"/>
                    <a:pt x="604" y="643"/>
                  </a:cubicBezTo>
                  <a:cubicBezTo>
                    <a:pt x="608" y="648"/>
                    <a:pt x="611" y="653"/>
                    <a:pt x="615" y="658"/>
                  </a:cubicBezTo>
                  <a:cubicBezTo>
                    <a:pt x="623" y="657"/>
                    <a:pt x="630" y="656"/>
                    <a:pt x="638" y="654"/>
                  </a:cubicBezTo>
                  <a:cubicBezTo>
                    <a:pt x="646" y="653"/>
                    <a:pt x="656" y="653"/>
                    <a:pt x="664" y="650"/>
                  </a:cubicBezTo>
                  <a:cubicBezTo>
                    <a:pt x="660" y="652"/>
                    <a:pt x="664" y="649"/>
                    <a:pt x="665" y="647"/>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2" name="Google Shape;1542;p126"/>
            <p:cNvSpPr/>
            <p:nvPr/>
          </p:nvSpPr>
          <p:spPr>
            <a:xfrm>
              <a:off x="6545263" y="3198813"/>
              <a:ext cx="1206501" cy="1150939"/>
            </a:xfrm>
            <a:custGeom>
              <a:rect b="b" l="l" r="r" t="t"/>
              <a:pathLst>
                <a:path extrusionOk="0" h="903" w="948">
                  <a:moveTo>
                    <a:pt x="693" y="462"/>
                  </a:moveTo>
                  <a:cubicBezTo>
                    <a:pt x="700" y="453"/>
                    <a:pt x="708" y="443"/>
                    <a:pt x="715" y="433"/>
                  </a:cubicBezTo>
                  <a:cubicBezTo>
                    <a:pt x="718" y="429"/>
                    <a:pt x="721" y="423"/>
                    <a:pt x="726" y="420"/>
                  </a:cubicBezTo>
                  <a:cubicBezTo>
                    <a:pt x="736" y="415"/>
                    <a:pt x="746" y="409"/>
                    <a:pt x="756" y="404"/>
                  </a:cubicBezTo>
                  <a:cubicBezTo>
                    <a:pt x="770" y="396"/>
                    <a:pt x="783" y="389"/>
                    <a:pt x="796" y="381"/>
                  </a:cubicBezTo>
                  <a:cubicBezTo>
                    <a:pt x="807" y="374"/>
                    <a:pt x="817" y="367"/>
                    <a:pt x="828" y="361"/>
                  </a:cubicBezTo>
                  <a:cubicBezTo>
                    <a:pt x="835" y="356"/>
                    <a:pt x="842" y="350"/>
                    <a:pt x="849" y="347"/>
                  </a:cubicBezTo>
                  <a:cubicBezTo>
                    <a:pt x="855" y="345"/>
                    <a:pt x="862" y="345"/>
                    <a:pt x="868" y="344"/>
                  </a:cubicBezTo>
                  <a:cubicBezTo>
                    <a:pt x="881" y="342"/>
                    <a:pt x="894" y="340"/>
                    <a:pt x="907" y="338"/>
                  </a:cubicBezTo>
                  <a:cubicBezTo>
                    <a:pt x="921" y="336"/>
                    <a:pt x="934" y="330"/>
                    <a:pt x="948" y="325"/>
                  </a:cubicBezTo>
                  <a:cubicBezTo>
                    <a:pt x="947" y="317"/>
                    <a:pt x="945" y="309"/>
                    <a:pt x="944" y="301"/>
                  </a:cubicBezTo>
                  <a:cubicBezTo>
                    <a:pt x="940" y="283"/>
                    <a:pt x="935" y="264"/>
                    <a:pt x="931" y="245"/>
                  </a:cubicBezTo>
                  <a:cubicBezTo>
                    <a:pt x="929" y="235"/>
                    <a:pt x="928" y="227"/>
                    <a:pt x="927" y="218"/>
                  </a:cubicBezTo>
                  <a:cubicBezTo>
                    <a:pt x="926" y="173"/>
                    <a:pt x="925" y="127"/>
                    <a:pt x="924" y="82"/>
                  </a:cubicBezTo>
                  <a:cubicBezTo>
                    <a:pt x="924" y="60"/>
                    <a:pt x="924" y="37"/>
                    <a:pt x="923" y="15"/>
                  </a:cubicBezTo>
                  <a:cubicBezTo>
                    <a:pt x="923" y="11"/>
                    <a:pt x="922" y="5"/>
                    <a:pt x="922" y="0"/>
                  </a:cubicBezTo>
                  <a:cubicBezTo>
                    <a:pt x="916" y="3"/>
                    <a:pt x="911" y="6"/>
                    <a:pt x="906" y="9"/>
                  </a:cubicBezTo>
                  <a:cubicBezTo>
                    <a:pt x="899" y="12"/>
                    <a:pt x="892" y="17"/>
                    <a:pt x="884" y="20"/>
                  </a:cubicBezTo>
                  <a:cubicBezTo>
                    <a:pt x="876" y="23"/>
                    <a:pt x="868" y="25"/>
                    <a:pt x="860" y="27"/>
                  </a:cubicBezTo>
                  <a:cubicBezTo>
                    <a:pt x="855" y="28"/>
                    <a:pt x="850" y="30"/>
                    <a:pt x="845" y="31"/>
                  </a:cubicBezTo>
                  <a:cubicBezTo>
                    <a:pt x="843" y="32"/>
                    <a:pt x="840" y="33"/>
                    <a:pt x="838" y="33"/>
                  </a:cubicBezTo>
                  <a:cubicBezTo>
                    <a:pt x="835" y="32"/>
                    <a:pt x="832" y="31"/>
                    <a:pt x="829" y="30"/>
                  </a:cubicBezTo>
                  <a:cubicBezTo>
                    <a:pt x="824" y="28"/>
                    <a:pt x="819" y="26"/>
                    <a:pt x="814" y="25"/>
                  </a:cubicBezTo>
                  <a:cubicBezTo>
                    <a:pt x="810" y="23"/>
                    <a:pt x="806" y="22"/>
                    <a:pt x="802" y="21"/>
                  </a:cubicBezTo>
                  <a:cubicBezTo>
                    <a:pt x="801" y="20"/>
                    <a:pt x="800" y="20"/>
                    <a:pt x="800" y="20"/>
                  </a:cubicBezTo>
                  <a:cubicBezTo>
                    <a:pt x="799" y="20"/>
                    <a:pt x="798" y="20"/>
                    <a:pt x="797" y="20"/>
                  </a:cubicBezTo>
                  <a:cubicBezTo>
                    <a:pt x="787" y="20"/>
                    <a:pt x="777" y="20"/>
                    <a:pt x="767" y="20"/>
                  </a:cubicBezTo>
                  <a:cubicBezTo>
                    <a:pt x="767" y="20"/>
                    <a:pt x="766" y="20"/>
                    <a:pt x="765" y="20"/>
                  </a:cubicBezTo>
                  <a:cubicBezTo>
                    <a:pt x="762" y="22"/>
                    <a:pt x="759" y="24"/>
                    <a:pt x="756" y="25"/>
                  </a:cubicBezTo>
                  <a:cubicBezTo>
                    <a:pt x="742" y="34"/>
                    <a:pt x="727" y="42"/>
                    <a:pt x="713" y="51"/>
                  </a:cubicBezTo>
                  <a:cubicBezTo>
                    <a:pt x="711" y="54"/>
                    <a:pt x="710" y="57"/>
                    <a:pt x="709" y="59"/>
                  </a:cubicBezTo>
                  <a:cubicBezTo>
                    <a:pt x="706" y="68"/>
                    <a:pt x="703" y="77"/>
                    <a:pt x="698" y="84"/>
                  </a:cubicBezTo>
                  <a:cubicBezTo>
                    <a:pt x="695" y="89"/>
                    <a:pt x="692" y="94"/>
                    <a:pt x="688" y="99"/>
                  </a:cubicBezTo>
                  <a:cubicBezTo>
                    <a:pt x="686" y="103"/>
                    <a:pt x="685" y="106"/>
                    <a:pt x="682" y="109"/>
                  </a:cubicBezTo>
                  <a:cubicBezTo>
                    <a:pt x="677" y="115"/>
                    <a:pt x="670" y="121"/>
                    <a:pt x="664" y="127"/>
                  </a:cubicBezTo>
                  <a:cubicBezTo>
                    <a:pt x="655" y="135"/>
                    <a:pt x="646" y="144"/>
                    <a:pt x="637" y="153"/>
                  </a:cubicBezTo>
                  <a:cubicBezTo>
                    <a:pt x="636" y="155"/>
                    <a:pt x="634" y="156"/>
                    <a:pt x="632" y="158"/>
                  </a:cubicBezTo>
                  <a:cubicBezTo>
                    <a:pt x="630" y="160"/>
                    <a:pt x="627" y="160"/>
                    <a:pt x="624" y="161"/>
                  </a:cubicBezTo>
                  <a:cubicBezTo>
                    <a:pt x="612" y="165"/>
                    <a:pt x="600" y="169"/>
                    <a:pt x="589" y="173"/>
                  </a:cubicBezTo>
                  <a:cubicBezTo>
                    <a:pt x="586" y="174"/>
                    <a:pt x="583" y="175"/>
                    <a:pt x="580" y="176"/>
                  </a:cubicBezTo>
                  <a:cubicBezTo>
                    <a:pt x="577" y="177"/>
                    <a:pt x="573" y="176"/>
                    <a:pt x="570" y="176"/>
                  </a:cubicBezTo>
                  <a:cubicBezTo>
                    <a:pt x="559" y="176"/>
                    <a:pt x="547" y="177"/>
                    <a:pt x="537" y="176"/>
                  </a:cubicBezTo>
                  <a:cubicBezTo>
                    <a:pt x="534" y="176"/>
                    <a:pt x="532" y="175"/>
                    <a:pt x="529" y="175"/>
                  </a:cubicBezTo>
                  <a:cubicBezTo>
                    <a:pt x="524" y="173"/>
                    <a:pt x="518" y="172"/>
                    <a:pt x="512" y="170"/>
                  </a:cubicBezTo>
                  <a:cubicBezTo>
                    <a:pt x="506" y="169"/>
                    <a:pt x="500" y="167"/>
                    <a:pt x="494" y="165"/>
                  </a:cubicBezTo>
                  <a:cubicBezTo>
                    <a:pt x="492" y="165"/>
                    <a:pt x="491" y="165"/>
                    <a:pt x="489" y="164"/>
                  </a:cubicBezTo>
                  <a:cubicBezTo>
                    <a:pt x="489" y="164"/>
                    <a:pt x="489" y="164"/>
                    <a:pt x="489" y="164"/>
                  </a:cubicBezTo>
                  <a:cubicBezTo>
                    <a:pt x="489" y="164"/>
                    <a:pt x="489" y="164"/>
                    <a:pt x="489" y="164"/>
                  </a:cubicBezTo>
                  <a:cubicBezTo>
                    <a:pt x="471" y="166"/>
                    <a:pt x="453" y="163"/>
                    <a:pt x="435" y="164"/>
                  </a:cubicBezTo>
                  <a:cubicBezTo>
                    <a:pt x="414" y="166"/>
                    <a:pt x="393" y="169"/>
                    <a:pt x="373" y="171"/>
                  </a:cubicBezTo>
                  <a:cubicBezTo>
                    <a:pt x="362" y="173"/>
                    <a:pt x="351" y="174"/>
                    <a:pt x="340" y="175"/>
                  </a:cubicBezTo>
                  <a:cubicBezTo>
                    <a:pt x="335" y="176"/>
                    <a:pt x="332" y="176"/>
                    <a:pt x="327" y="175"/>
                  </a:cubicBezTo>
                  <a:cubicBezTo>
                    <a:pt x="315" y="172"/>
                    <a:pt x="303" y="168"/>
                    <a:pt x="291" y="165"/>
                  </a:cubicBezTo>
                  <a:cubicBezTo>
                    <a:pt x="286" y="163"/>
                    <a:pt x="279" y="162"/>
                    <a:pt x="274" y="159"/>
                  </a:cubicBezTo>
                  <a:cubicBezTo>
                    <a:pt x="256" y="149"/>
                    <a:pt x="239" y="140"/>
                    <a:pt x="222" y="130"/>
                  </a:cubicBezTo>
                  <a:cubicBezTo>
                    <a:pt x="220" y="129"/>
                    <a:pt x="220" y="127"/>
                    <a:pt x="220" y="126"/>
                  </a:cubicBezTo>
                  <a:cubicBezTo>
                    <a:pt x="220" y="121"/>
                    <a:pt x="220" y="115"/>
                    <a:pt x="220" y="110"/>
                  </a:cubicBezTo>
                  <a:cubicBezTo>
                    <a:pt x="202" y="110"/>
                    <a:pt x="184" y="110"/>
                    <a:pt x="166" y="110"/>
                  </a:cubicBezTo>
                  <a:cubicBezTo>
                    <a:pt x="161" y="115"/>
                    <a:pt x="157" y="119"/>
                    <a:pt x="152" y="124"/>
                  </a:cubicBezTo>
                  <a:cubicBezTo>
                    <a:pt x="152" y="128"/>
                    <a:pt x="152" y="132"/>
                    <a:pt x="152" y="137"/>
                  </a:cubicBezTo>
                  <a:cubicBezTo>
                    <a:pt x="152" y="139"/>
                    <a:pt x="152" y="142"/>
                    <a:pt x="153" y="144"/>
                  </a:cubicBezTo>
                  <a:cubicBezTo>
                    <a:pt x="153" y="144"/>
                    <a:pt x="153" y="144"/>
                    <a:pt x="153" y="144"/>
                  </a:cubicBezTo>
                  <a:cubicBezTo>
                    <a:pt x="153" y="144"/>
                    <a:pt x="153" y="144"/>
                    <a:pt x="153" y="145"/>
                  </a:cubicBezTo>
                  <a:cubicBezTo>
                    <a:pt x="158" y="164"/>
                    <a:pt x="162" y="183"/>
                    <a:pt x="167" y="202"/>
                  </a:cubicBezTo>
                  <a:cubicBezTo>
                    <a:pt x="171" y="216"/>
                    <a:pt x="176" y="229"/>
                    <a:pt x="181" y="243"/>
                  </a:cubicBezTo>
                  <a:cubicBezTo>
                    <a:pt x="182" y="244"/>
                    <a:pt x="181" y="246"/>
                    <a:pt x="180" y="247"/>
                  </a:cubicBezTo>
                  <a:cubicBezTo>
                    <a:pt x="170" y="257"/>
                    <a:pt x="159" y="267"/>
                    <a:pt x="149" y="277"/>
                  </a:cubicBezTo>
                  <a:cubicBezTo>
                    <a:pt x="143" y="283"/>
                    <a:pt x="137" y="289"/>
                    <a:pt x="131" y="295"/>
                  </a:cubicBezTo>
                  <a:cubicBezTo>
                    <a:pt x="128" y="298"/>
                    <a:pt x="125" y="301"/>
                    <a:pt x="122" y="304"/>
                  </a:cubicBezTo>
                  <a:cubicBezTo>
                    <a:pt x="119" y="307"/>
                    <a:pt x="111" y="305"/>
                    <a:pt x="107" y="305"/>
                  </a:cubicBezTo>
                  <a:cubicBezTo>
                    <a:pt x="98" y="305"/>
                    <a:pt x="89" y="305"/>
                    <a:pt x="80" y="305"/>
                  </a:cubicBezTo>
                  <a:cubicBezTo>
                    <a:pt x="76" y="305"/>
                    <a:pt x="73" y="306"/>
                    <a:pt x="69" y="304"/>
                  </a:cubicBezTo>
                  <a:cubicBezTo>
                    <a:pt x="64" y="300"/>
                    <a:pt x="58" y="297"/>
                    <a:pt x="52" y="293"/>
                  </a:cubicBezTo>
                  <a:cubicBezTo>
                    <a:pt x="43" y="287"/>
                    <a:pt x="34" y="282"/>
                    <a:pt x="25" y="276"/>
                  </a:cubicBezTo>
                  <a:cubicBezTo>
                    <a:pt x="25" y="279"/>
                    <a:pt x="25" y="282"/>
                    <a:pt x="25" y="286"/>
                  </a:cubicBezTo>
                  <a:cubicBezTo>
                    <a:pt x="25" y="288"/>
                    <a:pt x="22" y="290"/>
                    <a:pt x="20" y="290"/>
                  </a:cubicBezTo>
                  <a:cubicBezTo>
                    <a:pt x="13" y="290"/>
                    <a:pt x="6" y="290"/>
                    <a:pt x="0" y="290"/>
                  </a:cubicBezTo>
                  <a:cubicBezTo>
                    <a:pt x="4" y="295"/>
                    <a:pt x="8" y="301"/>
                    <a:pt x="13" y="306"/>
                  </a:cubicBezTo>
                  <a:cubicBezTo>
                    <a:pt x="23" y="318"/>
                    <a:pt x="33" y="330"/>
                    <a:pt x="44" y="343"/>
                  </a:cubicBezTo>
                  <a:cubicBezTo>
                    <a:pt x="50" y="350"/>
                    <a:pt x="57" y="357"/>
                    <a:pt x="62" y="364"/>
                  </a:cubicBezTo>
                  <a:cubicBezTo>
                    <a:pt x="64" y="367"/>
                    <a:pt x="64" y="370"/>
                    <a:pt x="64" y="374"/>
                  </a:cubicBezTo>
                  <a:cubicBezTo>
                    <a:pt x="64" y="381"/>
                    <a:pt x="64" y="388"/>
                    <a:pt x="64" y="395"/>
                  </a:cubicBezTo>
                  <a:cubicBezTo>
                    <a:pt x="64" y="406"/>
                    <a:pt x="64" y="417"/>
                    <a:pt x="64" y="428"/>
                  </a:cubicBezTo>
                  <a:cubicBezTo>
                    <a:pt x="69" y="435"/>
                    <a:pt x="75" y="441"/>
                    <a:pt x="81" y="448"/>
                  </a:cubicBezTo>
                  <a:cubicBezTo>
                    <a:pt x="85" y="444"/>
                    <a:pt x="90" y="440"/>
                    <a:pt x="94" y="436"/>
                  </a:cubicBezTo>
                  <a:cubicBezTo>
                    <a:pt x="97" y="433"/>
                    <a:pt x="100" y="430"/>
                    <a:pt x="103" y="427"/>
                  </a:cubicBezTo>
                  <a:cubicBezTo>
                    <a:pt x="105" y="425"/>
                    <a:pt x="106" y="424"/>
                    <a:pt x="109" y="423"/>
                  </a:cubicBezTo>
                  <a:cubicBezTo>
                    <a:pt x="113" y="423"/>
                    <a:pt x="117" y="423"/>
                    <a:pt x="121" y="423"/>
                  </a:cubicBezTo>
                  <a:cubicBezTo>
                    <a:pt x="129" y="423"/>
                    <a:pt x="138" y="423"/>
                    <a:pt x="146" y="423"/>
                  </a:cubicBezTo>
                  <a:cubicBezTo>
                    <a:pt x="160" y="423"/>
                    <a:pt x="174" y="422"/>
                    <a:pt x="188" y="422"/>
                  </a:cubicBezTo>
                  <a:cubicBezTo>
                    <a:pt x="191" y="422"/>
                    <a:pt x="194" y="424"/>
                    <a:pt x="197" y="425"/>
                  </a:cubicBezTo>
                  <a:cubicBezTo>
                    <a:pt x="204" y="429"/>
                    <a:pt x="211" y="432"/>
                    <a:pt x="218" y="435"/>
                  </a:cubicBezTo>
                  <a:cubicBezTo>
                    <a:pt x="230" y="440"/>
                    <a:pt x="242" y="446"/>
                    <a:pt x="253" y="451"/>
                  </a:cubicBezTo>
                  <a:cubicBezTo>
                    <a:pt x="255" y="451"/>
                    <a:pt x="256" y="453"/>
                    <a:pt x="256" y="455"/>
                  </a:cubicBezTo>
                  <a:cubicBezTo>
                    <a:pt x="256" y="460"/>
                    <a:pt x="256" y="464"/>
                    <a:pt x="256" y="469"/>
                  </a:cubicBezTo>
                  <a:cubicBezTo>
                    <a:pt x="256" y="501"/>
                    <a:pt x="256" y="534"/>
                    <a:pt x="256" y="566"/>
                  </a:cubicBezTo>
                  <a:cubicBezTo>
                    <a:pt x="264" y="571"/>
                    <a:pt x="273" y="577"/>
                    <a:pt x="282" y="582"/>
                  </a:cubicBezTo>
                  <a:cubicBezTo>
                    <a:pt x="293" y="588"/>
                    <a:pt x="303" y="595"/>
                    <a:pt x="314" y="601"/>
                  </a:cubicBezTo>
                  <a:cubicBezTo>
                    <a:pt x="317" y="603"/>
                    <a:pt x="320" y="604"/>
                    <a:pt x="321" y="608"/>
                  </a:cubicBezTo>
                  <a:cubicBezTo>
                    <a:pt x="321" y="611"/>
                    <a:pt x="321" y="614"/>
                    <a:pt x="321" y="617"/>
                  </a:cubicBezTo>
                  <a:cubicBezTo>
                    <a:pt x="321" y="639"/>
                    <a:pt x="321" y="661"/>
                    <a:pt x="321" y="683"/>
                  </a:cubicBezTo>
                  <a:cubicBezTo>
                    <a:pt x="327" y="688"/>
                    <a:pt x="333" y="693"/>
                    <a:pt x="339" y="697"/>
                  </a:cubicBezTo>
                  <a:cubicBezTo>
                    <a:pt x="347" y="692"/>
                    <a:pt x="354" y="687"/>
                    <a:pt x="362" y="682"/>
                  </a:cubicBezTo>
                  <a:cubicBezTo>
                    <a:pt x="364" y="681"/>
                    <a:pt x="366" y="681"/>
                    <a:pt x="367" y="683"/>
                  </a:cubicBezTo>
                  <a:cubicBezTo>
                    <a:pt x="374" y="688"/>
                    <a:pt x="381" y="694"/>
                    <a:pt x="388" y="700"/>
                  </a:cubicBezTo>
                  <a:cubicBezTo>
                    <a:pt x="394" y="705"/>
                    <a:pt x="400" y="710"/>
                    <a:pt x="406" y="715"/>
                  </a:cubicBezTo>
                  <a:cubicBezTo>
                    <a:pt x="410" y="719"/>
                    <a:pt x="415" y="724"/>
                    <a:pt x="419" y="728"/>
                  </a:cubicBezTo>
                  <a:cubicBezTo>
                    <a:pt x="421" y="730"/>
                    <a:pt x="423" y="732"/>
                    <a:pt x="425" y="734"/>
                  </a:cubicBezTo>
                  <a:cubicBezTo>
                    <a:pt x="426" y="735"/>
                    <a:pt x="426" y="736"/>
                    <a:pt x="427" y="736"/>
                  </a:cubicBezTo>
                  <a:cubicBezTo>
                    <a:pt x="435" y="738"/>
                    <a:pt x="446" y="737"/>
                    <a:pt x="453" y="741"/>
                  </a:cubicBezTo>
                  <a:cubicBezTo>
                    <a:pt x="457" y="743"/>
                    <a:pt x="460" y="747"/>
                    <a:pt x="463" y="749"/>
                  </a:cubicBezTo>
                  <a:cubicBezTo>
                    <a:pt x="467" y="753"/>
                    <a:pt x="471" y="757"/>
                    <a:pt x="475" y="761"/>
                  </a:cubicBezTo>
                  <a:cubicBezTo>
                    <a:pt x="489" y="774"/>
                    <a:pt x="501" y="793"/>
                    <a:pt x="512" y="809"/>
                  </a:cubicBezTo>
                  <a:cubicBezTo>
                    <a:pt x="521" y="824"/>
                    <a:pt x="532" y="837"/>
                    <a:pt x="542" y="852"/>
                  </a:cubicBezTo>
                  <a:cubicBezTo>
                    <a:pt x="548" y="862"/>
                    <a:pt x="556" y="871"/>
                    <a:pt x="563" y="880"/>
                  </a:cubicBezTo>
                  <a:cubicBezTo>
                    <a:pt x="567" y="885"/>
                    <a:pt x="571" y="890"/>
                    <a:pt x="575" y="895"/>
                  </a:cubicBezTo>
                  <a:cubicBezTo>
                    <a:pt x="576" y="897"/>
                    <a:pt x="580" y="901"/>
                    <a:pt x="581" y="903"/>
                  </a:cubicBezTo>
                  <a:cubicBezTo>
                    <a:pt x="583" y="903"/>
                    <a:pt x="587" y="903"/>
                    <a:pt x="589" y="903"/>
                  </a:cubicBezTo>
                  <a:cubicBezTo>
                    <a:pt x="592" y="903"/>
                    <a:pt x="594" y="903"/>
                    <a:pt x="597" y="903"/>
                  </a:cubicBezTo>
                  <a:cubicBezTo>
                    <a:pt x="598" y="903"/>
                    <a:pt x="599" y="903"/>
                    <a:pt x="600" y="903"/>
                  </a:cubicBezTo>
                  <a:cubicBezTo>
                    <a:pt x="601" y="903"/>
                    <a:pt x="601" y="902"/>
                    <a:pt x="601" y="902"/>
                  </a:cubicBezTo>
                  <a:cubicBezTo>
                    <a:pt x="602" y="901"/>
                    <a:pt x="604" y="899"/>
                    <a:pt x="605" y="898"/>
                  </a:cubicBezTo>
                  <a:cubicBezTo>
                    <a:pt x="609" y="894"/>
                    <a:pt x="614" y="889"/>
                    <a:pt x="618" y="885"/>
                  </a:cubicBezTo>
                  <a:cubicBezTo>
                    <a:pt x="622" y="880"/>
                    <a:pt x="627" y="876"/>
                    <a:pt x="631" y="871"/>
                  </a:cubicBezTo>
                  <a:cubicBezTo>
                    <a:pt x="633" y="870"/>
                    <a:pt x="634" y="868"/>
                    <a:pt x="636" y="867"/>
                  </a:cubicBezTo>
                  <a:cubicBezTo>
                    <a:pt x="636" y="866"/>
                    <a:pt x="637" y="866"/>
                    <a:pt x="637" y="866"/>
                  </a:cubicBezTo>
                  <a:cubicBezTo>
                    <a:pt x="642" y="857"/>
                    <a:pt x="645" y="848"/>
                    <a:pt x="650" y="839"/>
                  </a:cubicBezTo>
                  <a:cubicBezTo>
                    <a:pt x="658" y="822"/>
                    <a:pt x="666" y="805"/>
                    <a:pt x="674" y="788"/>
                  </a:cubicBezTo>
                  <a:cubicBezTo>
                    <a:pt x="684" y="770"/>
                    <a:pt x="696" y="755"/>
                    <a:pt x="707" y="739"/>
                  </a:cubicBezTo>
                  <a:cubicBezTo>
                    <a:pt x="714" y="729"/>
                    <a:pt x="720" y="719"/>
                    <a:pt x="727" y="710"/>
                  </a:cubicBezTo>
                  <a:cubicBezTo>
                    <a:pt x="729" y="707"/>
                    <a:pt x="727" y="709"/>
                    <a:pt x="729" y="705"/>
                  </a:cubicBezTo>
                  <a:cubicBezTo>
                    <a:pt x="731" y="700"/>
                    <a:pt x="733" y="694"/>
                    <a:pt x="735" y="689"/>
                  </a:cubicBezTo>
                  <a:cubicBezTo>
                    <a:pt x="737" y="684"/>
                    <a:pt x="739" y="679"/>
                    <a:pt x="740" y="673"/>
                  </a:cubicBezTo>
                  <a:cubicBezTo>
                    <a:pt x="740" y="673"/>
                    <a:pt x="740" y="673"/>
                    <a:pt x="740" y="673"/>
                  </a:cubicBezTo>
                  <a:cubicBezTo>
                    <a:pt x="741" y="673"/>
                    <a:pt x="741" y="673"/>
                    <a:pt x="741" y="672"/>
                  </a:cubicBezTo>
                  <a:cubicBezTo>
                    <a:pt x="741" y="670"/>
                    <a:pt x="741" y="667"/>
                    <a:pt x="741" y="664"/>
                  </a:cubicBezTo>
                  <a:cubicBezTo>
                    <a:pt x="741" y="661"/>
                    <a:pt x="741" y="658"/>
                    <a:pt x="741" y="654"/>
                  </a:cubicBezTo>
                  <a:cubicBezTo>
                    <a:pt x="741" y="654"/>
                    <a:pt x="740" y="650"/>
                    <a:pt x="741" y="650"/>
                  </a:cubicBezTo>
                  <a:cubicBezTo>
                    <a:pt x="740" y="649"/>
                    <a:pt x="740" y="648"/>
                    <a:pt x="740" y="648"/>
                  </a:cubicBezTo>
                  <a:cubicBezTo>
                    <a:pt x="733" y="629"/>
                    <a:pt x="727" y="611"/>
                    <a:pt x="720" y="593"/>
                  </a:cubicBezTo>
                  <a:cubicBezTo>
                    <a:pt x="712" y="569"/>
                    <a:pt x="703" y="545"/>
                    <a:pt x="695" y="521"/>
                  </a:cubicBezTo>
                  <a:cubicBezTo>
                    <a:pt x="692" y="514"/>
                    <a:pt x="690" y="507"/>
                    <a:pt x="688" y="500"/>
                  </a:cubicBezTo>
                  <a:cubicBezTo>
                    <a:pt x="686" y="495"/>
                    <a:pt x="687" y="489"/>
                    <a:pt x="688" y="483"/>
                  </a:cubicBezTo>
                  <a:cubicBezTo>
                    <a:pt x="689" y="475"/>
                    <a:pt x="689" y="469"/>
                    <a:pt x="693" y="462"/>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3" name="Google Shape;1543;p126"/>
            <p:cNvSpPr/>
            <p:nvPr/>
          </p:nvSpPr>
          <p:spPr>
            <a:xfrm>
              <a:off x="6624638" y="2625725"/>
              <a:ext cx="915988" cy="785813"/>
            </a:xfrm>
            <a:custGeom>
              <a:rect b="b" l="l" r="r" t="t"/>
              <a:pathLst>
                <a:path extrusionOk="0" h="616" w="719">
                  <a:moveTo>
                    <a:pt x="522" y="87"/>
                  </a:moveTo>
                  <a:cubicBezTo>
                    <a:pt x="522" y="82"/>
                    <a:pt x="522" y="77"/>
                    <a:pt x="522" y="72"/>
                  </a:cubicBezTo>
                  <a:cubicBezTo>
                    <a:pt x="522" y="72"/>
                    <a:pt x="521" y="71"/>
                    <a:pt x="521" y="70"/>
                  </a:cubicBezTo>
                  <a:cubicBezTo>
                    <a:pt x="521" y="70"/>
                    <a:pt x="521" y="70"/>
                    <a:pt x="521" y="70"/>
                  </a:cubicBezTo>
                  <a:cubicBezTo>
                    <a:pt x="517" y="65"/>
                    <a:pt x="512" y="60"/>
                    <a:pt x="509" y="55"/>
                  </a:cubicBezTo>
                  <a:cubicBezTo>
                    <a:pt x="509" y="54"/>
                    <a:pt x="509" y="54"/>
                    <a:pt x="509" y="54"/>
                  </a:cubicBezTo>
                  <a:cubicBezTo>
                    <a:pt x="506" y="54"/>
                    <a:pt x="504" y="53"/>
                    <a:pt x="501" y="52"/>
                  </a:cubicBezTo>
                  <a:cubicBezTo>
                    <a:pt x="489" y="48"/>
                    <a:pt x="477" y="44"/>
                    <a:pt x="464" y="40"/>
                  </a:cubicBezTo>
                  <a:cubicBezTo>
                    <a:pt x="457" y="37"/>
                    <a:pt x="452" y="30"/>
                    <a:pt x="446" y="24"/>
                  </a:cubicBezTo>
                  <a:cubicBezTo>
                    <a:pt x="441" y="19"/>
                    <a:pt x="436" y="13"/>
                    <a:pt x="431" y="8"/>
                  </a:cubicBezTo>
                  <a:cubicBezTo>
                    <a:pt x="430" y="8"/>
                    <a:pt x="425" y="3"/>
                    <a:pt x="423" y="0"/>
                  </a:cubicBezTo>
                  <a:cubicBezTo>
                    <a:pt x="422" y="0"/>
                    <a:pt x="420" y="0"/>
                    <a:pt x="419" y="0"/>
                  </a:cubicBezTo>
                  <a:cubicBezTo>
                    <a:pt x="413" y="0"/>
                    <a:pt x="407" y="0"/>
                    <a:pt x="402" y="0"/>
                  </a:cubicBezTo>
                  <a:cubicBezTo>
                    <a:pt x="380" y="1"/>
                    <a:pt x="359" y="1"/>
                    <a:pt x="338" y="1"/>
                  </a:cubicBezTo>
                  <a:cubicBezTo>
                    <a:pt x="338" y="16"/>
                    <a:pt x="338" y="31"/>
                    <a:pt x="338" y="46"/>
                  </a:cubicBezTo>
                  <a:cubicBezTo>
                    <a:pt x="338" y="48"/>
                    <a:pt x="335" y="50"/>
                    <a:pt x="333" y="50"/>
                  </a:cubicBezTo>
                  <a:cubicBezTo>
                    <a:pt x="304" y="51"/>
                    <a:pt x="274" y="51"/>
                    <a:pt x="245" y="51"/>
                  </a:cubicBezTo>
                  <a:cubicBezTo>
                    <a:pt x="244" y="51"/>
                    <a:pt x="243" y="51"/>
                    <a:pt x="241" y="51"/>
                  </a:cubicBezTo>
                  <a:cubicBezTo>
                    <a:pt x="239" y="54"/>
                    <a:pt x="233" y="57"/>
                    <a:pt x="230" y="58"/>
                  </a:cubicBezTo>
                  <a:cubicBezTo>
                    <a:pt x="217" y="67"/>
                    <a:pt x="203" y="76"/>
                    <a:pt x="189" y="85"/>
                  </a:cubicBezTo>
                  <a:cubicBezTo>
                    <a:pt x="183" y="89"/>
                    <a:pt x="177" y="93"/>
                    <a:pt x="171" y="97"/>
                  </a:cubicBezTo>
                  <a:cubicBezTo>
                    <a:pt x="168" y="99"/>
                    <a:pt x="165" y="101"/>
                    <a:pt x="162" y="103"/>
                  </a:cubicBezTo>
                  <a:cubicBezTo>
                    <a:pt x="160" y="104"/>
                    <a:pt x="157" y="103"/>
                    <a:pt x="154" y="103"/>
                  </a:cubicBezTo>
                  <a:cubicBezTo>
                    <a:pt x="147" y="103"/>
                    <a:pt x="140" y="103"/>
                    <a:pt x="133" y="103"/>
                  </a:cubicBezTo>
                  <a:cubicBezTo>
                    <a:pt x="117" y="103"/>
                    <a:pt x="102" y="103"/>
                    <a:pt x="86" y="103"/>
                  </a:cubicBezTo>
                  <a:cubicBezTo>
                    <a:pt x="83" y="103"/>
                    <a:pt x="81" y="103"/>
                    <a:pt x="78" y="102"/>
                  </a:cubicBezTo>
                  <a:cubicBezTo>
                    <a:pt x="71" y="99"/>
                    <a:pt x="64" y="95"/>
                    <a:pt x="58" y="91"/>
                  </a:cubicBezTo>
                  <a:cubicBezTo>
                    <a:pt x="58" y="91"/>
                    <a:pt x="58" y="91"/>
                    <a:pt x="58" y="91"/>
                  </a:cubicBezTo>
                  <a:cubicBezTo>
                    <a:pt x="57" y="91"/>
                    <a:pt x="57" y="91"/>
                    <a:pt x="56" y="91"/>
                  </a:cubicBezTo>
                  <a:cubicBezTo>
                    <a:pt x="53" y="91"/>
                    <a:pt x="49" y="91"/>
                    <a:pt x="46" y="91"/>
                  </a:cubicBezTo>
                  <a:cubicBezTo>
                    <a:pt x="40" y="91"/>
                    <a:pt x="31" y="92"/>
                    <a:pt x="25" y="90"/>
                  </a:cubicBezTo>
                  <a:cubicBezTo>
                    <a:pt x="24" y="91"/>
                    <a:pt x="24" y="91"/>
                    <a:pt x="23" y="91"/>
                  </a:cubicBezTo>
                  <a:cubicBezTo>
                    <a:pt x="20" y="93"/>
                    <a:pt x="16" y="95"/>
                    <a:pt x="13" y="96"/>
                  </a:cubicBezTo>
                  <a:cubicBezTo>
                    <a:pt x="9" y="99"/>
                    <a:pt x="4" y="101"/>
                    <a:pt x="0" y="103"/>
                  </a:cubicBezTo>
                  <a:cubicBezTo>
                    <a:pt x="0" y="129"/>
                    <a:pt x="0" y="154"/>
                    <a:pt x="0" y="180"/>
                  </a:cubicBezTo>
                  <a:cubicBezTo>
                    <a:pt x="0" y="190"/>
                    <a:pt x="0" y="201"/>
                    <a:pt x="0" y="211"/>
                  </a:cubicBezTo>
                  <a:cubicBezTo>
                    <a:pt x="0" y="212"/>
                    <a:pt x="0" y="214"/>
                    <a:pt x="0" y="215"/>
                  </a:cubicBezTo>
                  <a:cubicBezTo>
                    <a:pt x="2" y="218"/>
                    <a:pt x="4" y="222"/>
                    <a:pt x="6" y="225"/>
                  </a:cubicBezTo>
                  <a:cubicBezTo>
                    <a:pt x="12" y="234"/>
                    <a:pt x="18" y="243"/>
                    <a:pt x="24" y="252"/>
                  </a:cubicBezTo>
                  <a:cubicBezTo>
                    <a:pt x="25" y="254"/>
                    <a:pt x="26" y="256"/>
                    <a:pt x="25" y="259"/>
                  </a:cubicBezTo>
                  <a:cubicBezTo>
                    <a:pt x="25" y="263"/>
                    <a:pt x="25" y="268"/>
                    <a:pt x="24" y="272"/>
                  </a:cubicBezTo>
                  <a:cubicBezTo>
                    <a:pt x="21" y="279"/>
                    <a:pt x="17" y="286"/>
                    <a:pt x="13" y="292"/>
                  </a:cubicBezTo>
                  <a:cubicBezTo>
                    <a:pt x="20" y="300"/>
                    <a:pt x="27" y="308"/>
                    <a:pt x="33" y="316"/>
                  </a:cubicBezTo>
                  <a:cubicBezTo>
                    <a:pt x="34" y="317"/>
                    <a:pt x="35" y="318"/>
                    <a:pt x="35" y="318"/>
                  </a:cubicBezTo>
                  <a:cubicBezTo>
                    <a:pt x="36" y="319"/>
                    <a:pt x="37" y="319"/>
                    <a:pt x="38" y="320"/>
                  </a:cubicBezTo>
                  <a:cubicBezTo>
                    <a:pt x="43" y="323"/>
                    <a:pt x="48" y="326"/>
                    <a:pt x="53" y="329"/>
                  </a:cubicBezTo>
                  <a:cubicBezTo>
                    <a:pt x="59" y="332"/>
                    <a:pt x="64" y="335"/>
                    <a:pt x="70" y="338"/>
                  </a:cubicBezTo>
                  <a:cubicBezTo>
                    <a:pt x="73" y="340"/>
                    <a:pt x="76" y="341"/>
                    <a:pt x="77" y="345"/>
                  </a:cubicBezTo>
                  <a:cubicBezTo>
                    <a:pt x="78" y="354"/>
                    <a:pt x="78" y="365"/>
                    <a:pt x="78" y="374"/>
                  </a:cubicBezTo>
                  <a:cubicBezTo>
                    <a:pt x="79" y="383"/>
                    <a:pt x="79" y="391"/>
                    <a:pt x="79" y="400"/>
                  </a:cubicBezTo>
                  <a:cubicBezTo>
                    <a:pt x="90" y="409"/>
                    <a:pt x="101" y="417"/>
                    <a:pt x="111" y="427"/>
                  </a:cubicBezTo>
                  <a:cubicBezTo>
                    <a:pt x="121" y="435"/>
                    <a:pt x="130" y="443"/>
                    <a:pt x="140" y="452"/>
                  </a:cubicBezTo>
                  <a:cubicBezTo>
                    <a:pt x="146" y="458"/>
                    <a:pt x="152" y="463"/>
                    <a:pt x="158" y="469"/>
                  </a:cubicBezTo>
                  <a:cubicBezTo>
                    <a:pt x="161" y="471"/>
                    <a:pt x="165" y="474"/>
                    <a:pt x="166" y="477"/>
                  </a:cubicBezTo>
                  <a:cubicBezTo>
                    <a:pt x="166" y="482"/>
                    <a:pt x="166" y="487"/>
                    <a:pt x="166" y="491"/>
                  </a:cubicBezTo>
                  <a:cubicBezTo>
                    <a:pt x="166" y="500"/>
                    <a:pt x="166" y="509"/>
                    <a:pt x="166" y="517"/>
                  </a:cubicBezTo>
                  <a:cubicBezTo>
                    <a:pt x="166" y="530"/>
                    <a:pt x="166" y="542"/>
                    <a:pt x="166" y="555"/>
                  </a:cubicBezTo>
                  <a:cubicBezTo>
                    <a:pt x="166" y="561"/>
                    <a:pt x="166" y="566"/>
                    <a:pt x="166" y="572"/>
                  </a:cubicBezTo>
                  <a:cubicBezTo>
                    <a:pt x="169" y="574"/>
                    <a:pt x="172" y="576"/>
                    <a:pt x="175" y="578"/>
                  </a:cubicBezTo>
                  <a:cubicBezTo>
                    <a:pt x="189" y="585"/>
                    <a:pt x="203" y="593"/>
                    <a:pt x="216" y="601"/>
                  </a:cubicBezTo>
                  <a:cubicBezTo>
                    <a:pt x="217" y="601"/>
                    <a:pt x="217" y="601"/>
                    <a:pt x="217" y="602"/>
                  </a:cubicBezTo>
                  <a:cubicBezTo>
                    <a:pt x="217" y="602"/>
                    <a:pt x="217" y="602"/>
                    <a:pt x="218" y="602"/>
                  </a:cubicBezTo>
                  <a:cubicBezTo>
                    <a:pt x="221" y="602"/>
                    <a:pt x="223" y="603"/>
                    <a:pt x="226" y="604"/>
                  </a:cubicBezTo>
                  <a:cubicBezTo>
                    <a:pt x="235" y="606"/>
                    <a:pt x="243" y="609"/>
                    <a:pt x="252" y="611"/>
                  </a:cubicBezTo>
                  <a:cubicBezTo>
                    <a:pt x="258" y="613"/>
                    <a:pt x="264" y="615"/>
                    <a:pt x="269" y="616"/>
                  </a:cubicBezTo>
                  <a:cubicBezTo>
                    <a:pt x="270" y="616"/>
                    <a:pt x="270" y="616"/>
                    <a:pt x="271" y="616"/>
                  </a:cubicBezTo>
                  <a:cubicBezTo>
                    <a:pt x="273" y="616"/>
                    <a:pt x="275" y="616"/>
                    <a:pt x="277" y="615"/>
                  </a:cubicBezTo>
                  <a:cubicBezTo>
                    <a:pt x="294" y="613"/>
                    <a:pt x="311" y="611"/>
                    <a:pt x="327" y="609"/>
                  </a:cubicBezTo>
                  <a:cubicBezTo>
                    <a:pt x="342" y="608"/>
                    <a:pt x="356" y="606"/>
                    <a:pt x="370" y="604"/>
                  </a:cubicBezTo>
                  <a:cubicBezTo>
                    <a:pt x="381" y="603"/>
                    <a:pt x="393" y="604"/>
                    <a:pt x="404" y="604"/>
                  </a:cubicBezTo>
                  <a:cubicBezTo>
                    <a:pt x="411" y="604"/>
                    <a:pt x="418" y="604"/>
                    <a:pt x="426" y="604"/>
                  </a:cubicBezTo>
                  <a:cubicBezTo>
                    <a:pt x="429" y="604"/>
                    <a:pt x="433" y="606"/>
                    <a:pt x="437" y="607"/>
                  </a:cubicBezTo>
                  <a:cubicBezTo>
                    <a:pt x="446" y="609"/>
                    <a:pt x="455" y="611"/>
                    <a:pt x="464" y="614"/>
                  </a:cubicBezTo>
                  <a:cubicBezTo>
                    <a:pt x="467" y="614"/>
                    <a:pt x="470" y="615"/>
                    <a:pt x="473" y="616"/>
                  </a:cubicBezTo>
                  <a:cubicBezTo>
                    <a:pt x="473" y="616"/>
                    <a:pt x="473" y="616"/>
                    <a:pt x="474" y="616"/>
                  </a:cubicBezTo>
                  <a:cubicBezTo>
                    <a:pt x="474" y="616"/>
                    <a:pt x="474" y="616"/>
                    <a:pt x="475" y="616"/>
                  </a:cubicBezTo>
                  <a:cubicBezTo>
                    <a:pt x="483" y="616"/>
                    <a:pt x="491" y="616"/>
                    <a:pt x="498" y="616"/>
                  </a:cubicBezTo>
                  <a:cubicBezTo>
                    <a:pt x="503" y="616"/>
                    <a:pt x="507" y="616"/>
                    <a:pt x="511" y="616"/>
                  </a:cubicBezTo>
                  <a:cubicBezTo>
                    <a:pt x="512" y="616"/>
                    <a:pt x="514" y="616"/>
                    <a:pt x="515" y="616"/>
                  </a:cubicBezTo>
                  <a:cubicBezTo>
                    <a:pt x="515" y="616"/>
                    <a:pt x="515" y="616"/>
                    <a:pt x="515" y="616"/>
                  </a:cubicBezTo>
                  <a:cubicBezTo>
                    <a:pt x="529" y="612"/>
                    <a:pt x="543" y="607"/>
                    <a:pt x="557" y="602"/>
                  </a:cubicBezTo>
                  <a:cubicBezTo>
                    <a:pt x="559" y="601"/>
                    <a:pt x="561" y="600"/>
                    <a:pt x="564" y="600"/>
                  </a:cubicBezTo>
                  <a:cubicBezTo>
                    <a:pt x="564" y="599"/>
                    <a:pt x="564" y="599"/>
                    <a:pt x="564" y="599"/>
                  </a:cubicBezTo>
                  <a:cubicBezTo>
                    <a:pt x="569" y="594"/>
                    <a:pt x="574" y="590"/>
                    <a:pt x="579" y="585"/>
                  </a:cubicBezTo>
                  <a:cubicBezTo>
                    <a:pt x="590" y="574"/>
                    <a:pt x="600" y="562"/>
                    <a:pt x="612" y="552"/>
                  </a:cubicBezTo>
                  <a:cubicBezTo>
                    <a:pt x="612" y="552"/>
                    <a:pt x="612" y="552"/>
                    <a:pt x="612" y="552"/>
                  </a:cubicBezTo>
                  <a:cubicBezTo>
                    <a:pt x="613" y="552"/>
                    <a:pt x="613" y="551"/>
                    <a:pt x="613" y="551"/>
                  </a:cubicBezTo>
                  <a:cubicBezTo>
                    <a:pt x="615" y="547"/>
                    <a:pt x="617" y="544"/>
                    <a:pt x="620" y="541"/>
                  </a:cubicBezTo>
                  <a:cubicBezTo>
                    <a:pt x="622" y="537"/>
                    <a:pt x="624" y="533"/>
                    <a:pt x="627" y="529"/>
                  </a:cubicBezTo>
                  <a:cubicBezTo>
                    <a:pt x="628" y="528"/>
                    <a:pt x="628" y="527"/>
                    <a:pt x="629" y="526"/>
                  </a:cubicBezTo>
                  <a:cubicBezTo>
                    <a:pt x="629" y="526"/>
                    <a:pt x="629" y="526"/>
                    <a:pt x="629" y="526"/>
                  </a:cubicBezTo>
                  <a:cubicBezTo>
                    <a:pt x="632" y="518"/>
                    <a:pt x="635" y="511"/>
                    <a:pt x="638" y="504"/>
                  </a:cubicBezTo>
                  <a:cubicBezTo>
                    <a:pt x="640" y="500"/>
                    <a:pt x="641" y="495"/>
                    <a:pt x="645" y="492"/>
                  </a:cubicBezTo>
                  <a:cubicBezTo>
                    <a:pt x="659" y="484"/>
                    <a:pt x="673" y="476"/>
                    <a:pt x="687" y="468"/>
                  </a:cubicBezTo>
                  <a:cubicBezTo>
                    <a:pt x="691" y="466"/>
                    <a:pt x="695" y="463"/>
                    <a:pt x="699" y="461"/>
                  </a:cubicBezTo>
                  <a:cubicBezTo>
                    <a:pt x="701" y="460"/>
                    <a:pt x="704" y="460"/>
                    <a:pt x="706" y="460"/>
                  </a:cubicBezTo>
                  <a:cubicBezTo>
                    <a:pt x="710" y="460"/>
                    <a:pt x="714" y="460"/>
                    <a:pt x="719" y="460"/>
                  </a:cubicBezTo>
                  <a:cubicBezTo>
                    <a:pt x="719" y="460"/>
                    <a:pt x="719" y="460"/>
                    <a:pt x="719" y="460"/>
                  </a:cubicBezTo>
                  <a:cubicBezTo>
                    <a:pt x="719" y="454"/>
                    <a:pt x="719" y="448"/>
                    <a:pt x="719" y="442"/>
                  </a:cubicBezTo>
                  <a:cubicBezTo>
                    <a:pt x="712" y="435"/>
                    <a:pt x="705" y="428"/>
                    <a:pt x="699" y="421"/>
                  </a:cubicBezTo>
                  <a:cubicBezTo>
                    <a:pt x="697" y="419"/>
                    <a:pt x="695" y="417"/>
                    <a:pt x="694" y="415"/>
                  </a:cubicBezTo>
                  <a:cubicBezTo>
                    <a:pt x="693" y="412"/>
                    <a:pt x="692" y="410"/>
                    <a:pt x="692" y="407"/>
                  </a:cubicBezTo>
                  <a:cubicBezTo>
                    <a:pt x="688" y="397"/>
                    <a:pt x="685" y="386"/>
                    <a:pt x="682" y="375"/>
                  </a:cubicBezTo>
                  <a:cubicBezTo>
                    <a:pt x="682" y="374"/>
                    <a:pt x="677" y="359"/>
                    <a:pt x="676" y="355"/>
                  </a:cubicBezTo>
                  <a:cubicBezTo>
                    <a:pt x="675" y="354"/>
                    <a:pt x="675" y="354"/>
                    <a:pt x="674" y="353"/>
                  </a:cubicBezTo>
                  <a:cubicBezTo>
                    <a:pt x="672" y="351"/>
                    <a:pt x="670" y="350"/>
                    <a:pt x="669" y="348"/>
                  </a:cubicBezTo>
                  <a:cubicBezTo>
                    <a:pt x="666" y="345"/>
                    <a:pt x="664" y="343"/>
                    <a:pt x="661" y="340"/>
                  </a:cubicBezTo>
                  <a:cubicBezTo>
                    <a:pt x="651" y="340"/>
                    <a:pt x="641" y="340"/>
                    <a:pt x="631" y="340"/>
                  </a:cubicBezTo>
                  <a:cubicBezTo>
                    <a:pt x="628" y="340"/>
                    <a:pt x="621" y="341"/>
                    <a:pt x="619" y="339"/>
                  </a:cubicBezTo>
                  <a:cubicBezTo>
                    <a:pt x="617" y="337"/>
                    <a:pt x="616" y="334"/>
                    <a:pt x="615" y="332"/>
                  </a:cubicBezTo>
                  <a:cubicBezTo>
                    <a:pt x="614" y="331"/>
                    <a:pt x="613" y="330"/>
                    <a:pt x="612" y="328"/>
                  </a:cubicBezTo>
                  <a:cubicBezTo>
                    <a:pt x="609" y="328"/>
                    <a:pt x="607" y="328"/>
                    <a:pt x="604" y="328"/>
                  </a:cubicBezTo>
                  <a:cubicBezTo>
                    <a:pt x="600" y="328"/>
                    <a:pt x="596" y="329"/>
                    <a:pt x="592" y="328"/>
                  </a:cubicBezTo>
                  <a:cubicBezTo>
                    <a:pt x="590" y="328"/>
                    <a:pt x="588" y="325"/>
                    <a:pt x="586" y="323"/>
                  </a:cubicBezTo>
                  <a:cubicBezTo>
                    <a:pt x="583" y="319"/>
                    <a:pt x="580" y="315"/>
                    <a:pt x="577" y="312"/>
                  </a:cubicBezTo>
                  <a:cubicBezTo>
                    <a:pt x="573" y="306"/>
                    <a:pt x="568" y="301"/>
                    <a:pt x="564" y="295"/>
                  </a:cubicBezTo>
                  <a:cubicBezTo>
                    <a:pt x="562" y="293"/>
                    <a:pt x="562" y="290"/>
                    <a:pt x="561" y="288"/>
                  </a:cubicBezTo>
                  <a:cubicBezTo>
                    <a:pt x="556" y="273"/>
                    <a:pt x="552" y="259"/>
                    <a:pt x="547" y="245"/>
                  </a:cubicBezTo>
                  <a:cubicBezTo>
                    <a:pt x="539" y="219"/>
                    <a:pt x="530" y="192"/>
                    <a:pt x="522" y="166"/>
                  </a:cubicBezTo>
                  <a:cubicBezTo>
                    <a:pt x="521" y="165"/>
                    <a:pt x="521" y="164"/>
                    <a:pt x="522" y="164"/>
                  </a:cubicBezTo>
                  <a:cubicBezTo>
                    <a:pt x="522" y="138"/>
                    <a:pt x="522" y="112"/>
                    <a:pt x="522" y="87"/>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4" name="Google Shape;1544;p126"/>
            <p:cNvSpPr/>
            <p:nvPr/>
          </p:nvSpPr>
          <p:spPr>
            <a:xfrm>
              <a:off x="7302500" y="2133600"/>
              <a:ext cx="931862" cy="1122363"/>
            </a:xfrm>
            <a:custGeom>
              <a:rect b="b" l="l" r="r" t="t"/>
              <a:pathLst>
                <a:path extrusionOk="0" h="880" w="731">
                  <a:moveTo>
                    <a:pt x="471" y="12"/>
                  </a:moveTo>
                  <a:cubicBezTo>
                    <a:pt x="471" y="8"/>
                    <a:pt x="471" y="4"/>
                    <a:pt x="471" y="0"/>
                  </a:cubicBezTo>
                  <a:cubicBezTo>
                    <a:pt x="441" y="15"/>
                    <a:pt x="412" y="30"/>
                    <a:pt x="382" y="44"/>
                  </a:cubicBezTo>
                  <a:cubicBezTo>
                    <a:pt x="379" y="46"/>
                    <a:pt x="375" y="48"/>
                    <a:pt x="372" y="49"/>
                  </a:cubicBezTo>
                  <a:cubicBezTo>
                    <a:pt x="371" y="50"/>
                    <a:pt x="370" y="52"/>
                    <a:pt x="369" y="53"/>
                  </a:cubicBezTo>
                  <a:cubicBezTo>
                    <a:pt x="368" y="54"/>
                    <a:pt x="367" y="56"/>
                    <a:pt x="365" y="58"/>
                  </a:cubicBezTo>
                  <a:cubicBezTo>
                    <a:pt x="365" y="58"/>
                    <a:pt x="364" y="59"/>
                    <a:pt x="364" y="60"/>
                  </a:cubicBezTo>
                  <a:cubicBezTo>
                    <a:pt x="364" y="61"/>
                    <a:pt x="364" y="62"/>
                    <a:pt x="364" y="63"/>
                  </a:cubicBezTo>
                  <a:cubicBezTo>
                    <a:pt x="364" y="65"/>
                    <a:pt x="364" y="67"/>
                    <a:pt x="364" y="69"/>
                  </a:cubicBezTo>
                  <a:cubicBezTo>
                    <a:pt x="364" y="72"/>
                    <a:pt x="363" y="75"/>
                    <a:pt x="364" y="78"/>
                  </a:cubicBezTo>
                  <a:cubicBezTo>
                    <a:pt x="364" y="77"/>
                    <a:pt x="364" y="81"/>
                    <a:pt x="365" y="81"/>
                  </a:cubicBezTo>
                  <a:cubicBezTo>
                    <a:pt x="366" y="84"/>
                    <a:pt x="366" y="87"/>
                    <a:pt x="367" y="89"/>
                  </a:cubicBezTo>
                  <a:cubicBezTo>
                    <a:pt x="373" y="106"/>
                    <a:pt x="378" y="123"/>
                    <a:pt x="384" y="139"/>
                  </a:cubicBezTo>
                  <a:cubicBezTo>
                    <a:pt x="388" y="150"/>
                    <a:pt x="387" y="162"/>
                    <a:pt x="387" y="173"/>
                  </a:cubicBezTo>
                  <a:cubicBezTo>
                    <a:pt x="387" y="178"/>
                    <a:pt x="385" y="180"/>
                    <a:pt x="384" y="184"/>
                  </a:cubicBezTo>
                  <a:cubicBezTo>
                    <a:pt x="380" y="192"/>
                    <a:pt x="376" y="200"/>
                    <a:pt x="372" y="208"/>
                  </a:cubicBezTo>
                  <a:cubicBezTo>
                    <a:pt x="369" y="214"/>
                    <a:pt x="367" y="220"/>
                    <a:pt x="364" y="226"/>
                  </a:cubicBezTo>
                  <a:cubicBezTo>
                    <a:pt x="364" y="227"/>
                    <a:pt x="364" y="227"/>
                    <a:pt x="364" y="228"/>
                  </a:cubicBezTo>
                  <a:cubicBezTo>
                    <a:pt x="364" y="232"/>
                    <a:pt x="364" y="236"/>
                    <a:pt x="364" y="240"/>
                  </a:cubicBezTo>
                  <a:cubicBezTo>
                    <a:pt x="364" y="247"/>
                    <a:pt x="364" y="255"/>
                    <a:pt x="364" y="263"/>
                  </a:cubicBezTo>
                  <a:cubicBezTo>
                    <a:pt x="364" y="264"/>
                    <a:pt x="365" y="266"/>
                    <a:pt x="366" y="267"/>
                  </a:cubicBezTo>
                  <a:cubicBezTo>
                    <a:pt x="367" y="270"/>
                    <a:pt x="370" y="273"/>
                    <a:pt x="371" y="276"/>
                  </a:cubicBezTo>
                  <a:cubicBezTo>
                    <a:pt x="372" y="280"/>
                    <a:pt x="370" y="284"/>
                    <a:pt x="368" y="287"/>
                  </a:cubicBezTo>
                  <a:cubicBezTo>
                    <a:pt x="364" y="295"/>
                    <a:pt x="361" y="302"/>
                    <a:pt x="357" y="309"/>
                  </a:cubicBezTo>
                  <a:cubicBezTo>
                    <a:pt x="351" y="321"/>
                    <a:pt x="345" y="334"/>
                    <a:pt x="339" y="346"/>
                  </a:cubicBezTo>
                  <a:cubicBezTo>
                    <a:pt x="339" y="347"/>
                    <a:pt x="339" y="348"/>
                    <a:pt x="339" y="349"/>
                  </a:cubicBezTo>
                  <a:cubicBezTo>
                    <a:pt x="339" y="353"/>
                    <a:pt x="339" y="357"/>
                    <a:pt x="339" y="360"/>
                  </a:cubicBezTo>
                  <a:cubicBezTo>
                    <a:pt x="339" y="369"/>
                    <a:pt x="339" y="378"/>
                    <a:pt x="339" y="387"/>
                  </a:cubicBezTo>
                  <a:cubicBezTo>
                    <a:pt x="339" y="389"/>
                    <a:pt x="338" y="392"/>
                    <a:pt x="339" y="395"/>
                  </a:cubicBezTo>
                  <a:cubicBezTo>
                    <a:pt x="339" y="395"/>
                    <a:pt x="339" y="395"/>
                    <a:pt x="339" y="395"/>
                  </a:cubicBezTo>
                  <a:cubicBezTo>
                    <a:pt x="339" y="396"/>
                    <a:pt x="340" y="398"/>
                    <a:pt x="340" y="399"/>
                  </a:cubicBezTo>
                  <a:cubicBezTo>
                    <a:pt x="343" y="405"/>
                    <a:pt x="347" y="412"/>
                    <a:pt x="348" y="419"/>
                  </a:cubicBezTo>
                  <a:cubicBezTo>
                    <a:pt x="350" y="425"/>
                    <a:pt x="350" y="433"/>
                    <a:pt x="350" y="440"/>
                  </a:cubicBezTo>
                  <a:cubicBezTo>
                    <a:pt x="351" y="446"/>
                    <a:pt x="347" y="449"/>
                    <a:pt x="344" y="454"/>
                  </a:cubicBezTo>
                  <a:cubicBezTo>
                    <a:pt x="341" y="459"/>
                    <a:pt x="339" y="465"/>
                    <a:pt x="334" y="468"/>
                  </a:cubicBezTo>
                  <a:cubicBezTo>
                    <a:pt x="327" y="470"/>
                    <a:pt x="319" y="473"/>
                    <a:pt x="312" y="475"/>
                  </a:cubicBezTo>
                  <a:cubicBezTo>
                    <a:pt x="302" y="477"/>
                    <a:pt x="290" y="475"/>
                    <a:pt x="280" y="475"/>
                  </a:cubicBezTo>
                  <a:cubicBezTo>
                    <a:pt x="263" y="475"/>
                    <a:pt x="246" y="475"/>
                    <a:pt x="229" y="475"/>
                  </a:cubicBezTo>
                  <a:cubicBezTo>
                    <a:pt x="228" y="475"/>
                    <a:pt x="226" y="476"/>
                    <a:pt x="225" y="475"/>
                  </a:cubicBezTo>
                  <a:cubicBezTo>
                    <a:pt x="222" y="479"/>
                    <a:pt x="217" y="481"/>
                    <a:pt x="214" y="484"/>
                  </a:cubicBezTo>
                  <a:cubicBezTo>
                    <a:pt x="191" y="502"/>
                    <a:pt x="169" y="521"/>
                    <a:pt x="146" y="539"/>
                  </a:cubicBezTo>
                  <a:cubicBezTo>
                    <a:pt x="143" y="541"/>
                    <a:pt x="137" y="539"/>
                    <a:pt x="139" y="535"/>
                  </a:cubicBezTo>
                  <a:cubicBezTo>
                    <a:pt x="140" y="530"/>
                    <a:pt x="142" y="525"/>
                    <a:pt x="144" y="520"/>
                  </a:cubicBezTo>
                  <a:cubicBezTo>
                    <a:pt x="144" y="520"/>
                    <a:pt x="145" y="516"/>
                    <a:pt x="146" y="516"/>
                  </a:cubicBezTo>
                  <a:cubicBezTo>
                    <a:pt x="146" y="514"/>
                    <a:pt x="146" y="512"/>
                    <a:pt x="146" y="509"/>
                  </a:cubicBezTo>
                  <a:cubicBezTo>
                    <a:pt x="146" y="509"/>
                    <a:pt x="146" y="504"/>
                    <a:pt x="146" y="502"/>
                  </a:cubicBezTo>
                  <a:cubicBezTo>
                    <a:pt x="146" y="502"/>
                    <a:pt x="145" y="501"/>
                    <a:pt x="145" y="501"/>
                  </a:cubicBezTo>
                  <a:cubicBezTo>
                    <a:pt x="142" y="498"/>
                    <a:pt x="140" y="495"/>
                    <a:pt x="137" y="493"/>
                  </a:cubicBezTo>
                  <a:cubicBezTo>
                    <a:pt x="130" y="498"/>
                    <a:pt x="122" y="503"/>
                    <a:pt x="115" y="508"/>
                  </a:cubicBezTo>
                  <a:cubicBezTo>
                    <a:pt x="95" y="521"/>
                    <a:pt x="76" y="535"/>
                    <a:pt x="56" y="548"/>
                  </a:cubicBezTo>
                  <a:cubicBezTo>
                    <a:pt x="52" y="551"/>
                    <a:pt x="48" y="555"/>
                    <a:pt x="44" y="555"/>
                  </a:cubicBezTo>
                  <a:cubicBezTo>
                    <a:pt x="39" y="556"/>
                    <a:pt x="32" y="555"/>
                    <a:pt x="27" y="555"/>
                  </a:cubicBezTo>
                  <a:cubicBezTo>
                    <a:pt x="18" y="555"/>
                    <a:pt x="9" y="555"/>
                    <a:pt x="0" y="555"/>
                  </a:cubicBezTo>
                  <a:cubicBezTo>
                    <a:pt x="2" y="562"/>
                    <a:pt x="4" y="568"/>
                    <a:pt x="7" y="575"/>
                  </a:cubicBezTo>
                  <a:cubicBezTo>
                    <a:pt x="16" y="604"/>
                    <a:pt x="25" y="633"/>
                    <a:pt x="35" y="663"/>
                  </a:cubicBezTo>
                  <a:cubicBezTo>
                    <a:pt x="36" y="667"/>
                    <a:pt x="37" y="671"/>
                    <a:pt x="39" y="674"/>
                  </a:cubicBezTo>
                  <a:cubicBezTo>
                    <a:pt x="39" y="675"/>
                    <a:pt x="39" y="675"/>
                    <a:pt x="39" y="676"/>
                  </a:cubicBezTo>
                  <a:cubicBezTo>
                    <a:pt x="40" y="676"/>
                    <a:pt x="40" y="677"/>
                    <a:pt x="40" y="677"/>
                  </a:cubicBezTo>
                  <a:cubicBezTo>
                    <a:pt x="48" y="687"/>
                    <a:pt x="56" y="696"/>
                    <a:pt x="63" y="705"/>
                  </a:cubicBezTo>
                  <a:cubicBezTo>
                    <a:pt x="69" y="705"/>
                    <a:pt x="76" y="705"/>
                    <a:pt x="82" y="705"/>
                  </a:cubicBezTo>
                  <a:cubicBezTo>
                    <a:pt x="87" y="705"/>
                    <a:pt x="90" y="712"/>
                    <a:pt x="93" y="717"/>
                  </a:cubicBezTo>
                  <a:cubicBezTo>
                    <a:pt x="99" y="717"/>
                    <a:pt x="105" y="717"/>
                    <a:pt x="112" y="717"/>
                  </a:cubicBezTo>
                  <a:cubicBezTo>
                    <a:pt x="116" y="717"/>
                    <a:pt x="121" y="717"/>
                    <a:pt x="125" y="717"/>
                  </a:cubicBezTo>
                  <a:cubicBezTo>
                    <a:pt x="127" y="717"/>
                    <a:pt x="130" y="717"/>
                    <a:pt x="132" y="717"/>
                  </a:cubicBezTo>
                  <a:cubicBezTo>
                    <a:pt x="135" y="718"/>
                    <a:pt x="137" y="721"/>
                    <a:pt x="138" y="723"/>
                  </a:cubicBezTo>
                  <a:cubicBezTo>
                    <a:pt x="141" y="726"/>
                    <a:pt x="145" y="729"/>
                    <a:pt x="148" y="732"/>
                  </a:cubicBezTo>
                  <a:cubicBezTo>
                    <a:pt x="151" y="735"/>
                    <a:pt x="152" y="737"/>
                    <a:pt x="154" y="742"/>
                  </a:cubicBezTo>
                  <a:cubicBezTo>
                    <a:pt x="158" y="757"/>
                    <a:pt x="163" y="773"/>
                    <a:pt x="167" y="788"/>
                  </a:cubicBezTo>
                  <a:cubicBezTo>
                    <a:pt x="168" y="791"/>
                    <a:pt x="169" y="794"/>
                    <a:pt x="170" y="796"/>
                  </a:cubicBezTo>
                  <a:cubicBezTo>
                    <a:pt x="170" y="797"/>
                    <a:pt x="170" y="797"/>
                    <a:pt x="170" y="797"/>
                  </a:cubicBezTo>
                  <a:cubicBezTo>
                    <a:pt x="172" y="799"/>
                    <a:pt x="174" y="801"/>
                    <a:pt x="175" y="803"/>
                  </a:cubicBezTo>
                  <a:cubicBezTo>
                    <a:pt x="178" y="806"/>
                    <a:pt x="181" y="810"/>
                    <a:pt x="184" y="813"/>
                  </a:cubicBezTo>
                  <a:cubicBezTo>
                    <a:pt x="187" y="816"/>
                    <a:pt x="190" y="818"/>
                    <a:pt x="192" y="821"/>
                  </a:cubicBezTo>
                  <a:cubicBezTo>
                    <a:pt x="194" y="823"/>
                    <a:pt x="195" y="824"/>
                    <a:pt x="196" y="827"/>
                  </a:cubicBezTo>
                  <a:cubicBezTo>
                    <a:pt x="196" y="833"/>
                    <a:pt x="196" y="840"/>
                    <a:pt x="196" y="846"/>
                  </a:cubicBezTo>
                  <a:cubicBezTo>
                    <a:pt x="196" y="846"/>
                    <a:pt x="196" y="846"/>
                    <a:pt x="196" y="846"/>
                  </a:cubicBezTo>
                  <a:cubicBezTo>
                    <a:pt x="199" y="846"/>
                    <a:pt x="203" y="846"/>
                    <a:pt x="207" y="846"/>
                  </a:cubicBezTo>
                  <a:cubicBezTo>
                    <a:pt x="213" y="847"/>
                    <a:pt x="219" y="850"/>
                    <a:pt x="225" y="852"/>
                  </a:cubicBezTo>
                  <a:cubicBezTo>
                    <a:pt x="229" y="854"/>
                    <a:pt x="233" y="855"/>
                    <a:pt x="238" y="856"/>
                  </a:cubicBezTo>
                  <a:cubicBezTo>
                    <a:pt x="239" y="857"/>
                    <a:pt x="243" y="857"/>
                    <a:pt x="244" y="858"/>
                  </a:cubicBezTo>
                  <a:cubicBezTo>
                    <a:pt x="245" y="858"/>
                    <a:pt x="246" y="858"/>
                    <a:pt x="247" y="858"/>
                  </a:cubicBezTo>
                  <a:cubicBezTo>
                    <a:pt x="250" y="857"/>
                    <a:pt x="254" y="856"/>
                    <a:pt x="258" y="855"/>
                  </a:cubicBezTo>
                  <a:cubicBezTo>
                    <a:pt x="266" y="852"/>
                    <a:pt x="275" y="850"/>
                    <a:pt x="283" y="847"/>
                  </a:cubicBezTo>
                  <a:cubicBezTo>
                    <a:pt x="284" y="847"/>
                    <a:pt x="285" y="847"/>
                    <a:pt x="286" y="847"/>
                  </a:cubicBezTo>
                  <a:cubicBezTo>
                    <a:pt x="286" y="847"/>
                    <a:pt x="286" y="847"/>
                    <a:pt x="286" y="847"/>
                  </a:cubicBezTo>
                  <a:cubicBezTo>
                    <a:pt x="288" y="846"/>
                    <a:pt x="290" y="845"/>
                    <a:pt x="292" y="844"/>
                  </a:cubicBezTo>
                  <a:cubicBezTo>
                    <a:pt x="304" y="837"/>
                    <a:pt x="317" y="830"/>
                    <a:pt x="330" y="823"/>
                  </a:cubicBezTo>
                  <a:cubicBezTo>
                    <a:pt x="330" y="823"/>
                    <a:pt x="330" y="823"/>
                    <a:pt x="330" y="823"/>
                  </a:cubicBezTo>
                  <a:cubicBezTo>
                    <a:pt x="330" y="823"/>
                    <a:pt x="330" y="823"/>
                    <a:pt x="330" y="823"/>
                  </a:cubicBezTo>
                  <a:cubicBezTo>
                    <a:pt x="334" y="819"/>
                    <a:pt x="339" y="816"/>
                    <a:pt x="343" y="813"/>
                  </a:cubicBezTo>
                  <a:cubicBezTo>
                    <a:pt x="347" y="810"/>
                    <a:pt x="351" y="806"/>
                    <a:pt x="355" y="804"/>
                  </a:cubicBezTo>
                  <a:cubicBezTo>
                    <a:pt x="362" y="801"/>
                    <a:pt x="373" y="805"/>
                    <a:pt x="380" y="806"/>
                  </a:cubicBezTo>
                  <a:cubicBezTo>
                    <a:pt x="387" y="807"/>
                    <a:pt x="396" y="806"/>
                    <a:pt x="402" y="811"/>
                  </a:cubicBezTo>
                  <a:cubicBezTo>
                    <a:pt x="410" y="818"/>
                    <a:pt x="417" y="826"/>
                    <a:pt x="426" y="832"/>
                  </a:cubicBezTo>
                  <a:cubicBezTo>
                    <a:pt x="426" y="832"/>
                    <a:pt x="426" y="832"/>
                    <a:pt x="426" y="832"/>
                  </a:cubicBezTo>
                  <a:cubicBezTo>
                    <a:pt x="426" y="832"/>
                    <a:pt x="426" y="832"/>
                    <a:pt x="426" y="832"/>
                  </a:cubicBezTo>
                  <a:cubicBezTo>
                    <a:pt x="428" y="833"/>
                    <a:pt x="429" y="834"/>
                    <a:pt x="431" y="834"/>
                  </a:cubicBezTo>
                  <a:cubicBezTo>
                    <a:pt x="435" y="837"/>
                    <a:pt x="440" y="839"/>
                    <a:pt x="445" y="842"/>
                  </a:cubicBezTo>
                  <a:cubicBezTo>
                    <a:pt x="455" y="847"/>
                    <a:pt x="465" y="852"/>
                    <a:pt x="475" y="857"/>
                  </a:cubicBezTo>
                  <a:cubicBezTo>
                    <a:pt x="476" y="857"/>
                    <a:pt x="476" y="858"/>
                    <a:pt x="476" y="858"/>
                  </a:cubicBezTo>
                  <a:cubicBezTo>
                    <a:pt x="477" y="858"/>
                    <a:pt x="478" y="859"/>
                    <a:pt x="480" y="859"/>
                  </a:cubicBezTo>
                  <a:cubicBezTo>
                    <a:pt x="485" y="861"/>
                    <a:pt x="491" y="863"/>
                    <a:pt x="496" y="865"/>
                  </a:cubicBezTo>
                  <a:cubicBezTo>
                    <a:pt x="503" y="867"/>
                    <a:pt x="509" y="869"/>
                    <a:pt x="515" y="871"/>
                  </a:cubicBezTo>
                  <a:cubicBezTo>
                    <a:pt x="526" y="874"/>
                    <a:pt x="536" y="877"/>
                    <a:pt x="546" y="880"/>
                  </a:cubicBezTo>
                  <a:cubicBezTo>
                    <a:pt x="546" y="853"/>
                    <a:pt x="546" y="827"/>
                    <a:pt x="546" y="801"/>
                  </a:cubicBezTo>
                  <a:cubicBezTo>
                    <a:pt x="546" y="785"/>
                    <a:pt x="546" y="768"/>
                    <a:pt x="546" y="752"/>
                  </a:cubicBezTo>
                  <a:cubicBezTo>
                    <a:pt x="546" y="745"/>
                    <a:pt x="545" y="738"/>
                    <a:pt x="546" y="731"/>
                  </a:cubicBezTo>
                  <a:cubicBezTo>
                    <a:pt x="546" y="726"/>
                    <a:pt x="553" y="720"/>
                    <a:pt x="556" y="716"/>
                  </a:cubicBezTo>
                  <a:cubicBezTo>
                    <a:pt x="564" y="706"/>
                    <a:pt x="572" y="695"/>
                    <a:pt x="580" y="684"/>
                  </a:cubicBezTo>
                  <a:cubicBezTo>
                    <a:pt x="613" y="642"/>
                    <a:pt x="646" y="600"/>
                    <a:pt x="679" y="557"/>
                  </a:cubicBezTo>
                  <a:cubicBezTo>
                    <a:pt x="679" y="548"/>
                    <a:pt x="679" y="538"/>
                    <a:pt x="679" y="528"/>
                  </a:cubicBezTo>
                  <a:cubicBezTo>
                    <a:pt x="679" y="523"/>
                    <a:pt x="679" y="518"/>
                    <a:pt x="679" y="512"/>
                  </a:cubicBezTo>
                  <a:cubicBezTo>
                    <a:pt x="679" y="510"/>
                    <a:pt x="678" y="508"/>
                    <a:pt x="680" y="505"/>
                  </a:cubicBezTo>
                  <a:cubicBezTo>
                    <a:pt x="684" y="500"/>
                    <a:pt x="690" y="494"/>
                    <a:pt x="695" y="489"/>
                  </a:cubicBezTo>
                  <a:cubicBezTo>
                    <a:pt x="707" y="475"/>
                    <a:pt x="719" y="462"/>
                    <a:pt x="731" y="448"/>
                  </a:cubicBezTo>
                  <a:cubicBezTo>
                    <a:pt x="731" y="446"/>
                    <a:pt x="731" y="444"/>
                    <a:pt x="731" y="442"/>
                  </a:cubicBezTo>
                  <a:cubicBezTo>
                    <a:pt x="731" y="441"/>
                    <a:pt x="730" y="439"/>
                    <a:pt x="731" y="437"/>
                  </a:cubicBezTo>
                  <a:cubicBezTo>
                    <a:pt x="731" y="437"/>
                    <a:pt x="731" y="437"/>
                    <a:pt x="731" y="437"/>
                  </a:cubicBezTo>
                  <a:cubicBezTo>
                    <a:pt x="729" y="435"/>
                    <a:pt x="727" y="429"/>
                    <a:pt x="727" y="428"/>
                  </a:cubicBezTo>
                  <a:cubicBezTo>
                    <a:pt x="721" y="417"/>
                    <a:pt x="716" y="406"/>
                    <a:pt x="711" y="395"/>
                  </a:cubicBezTo>
                  <a:cubicBezTo>
                    <a:pt x="709" y="390"/>
                    <a:pt x="705" y="385"/>
                    <a:pt x="705" y="379"/>
                  </a:cubicBezTo>
                  <a:cubicBezTo>
                    <a:pt x="704" y="361"/>
                    <a:pt x="704" y="344"/>
                    <a:pt x="704" y="326"/>
                  </a:cubicBezTo>
                  <a:cubicBezTo>
                    <a:pt x="697" y="326"/>
                    <a:pt x="691" y="326"/>
                    <a:pt x="685" y="326"/>
                  </a:cubicBezTo>
                  <a:cubicBezTo>
                    <a:pt x="685" y="326"/>
                    <a:pt x="682" y="326"/>
                    <a:pt x="681" y="326"/>
                  </a:cubicBezTo>
                  <a:cubicBezTo>
                    <a:pt x="680" y="327"/>
                    <a:pt x="678" y="328"/>
                    <a:pt x="678" y="328"/>
                  </a:cubicBezTo>
                  <a:cubicBezTo>
                    <a:pt x="671" y="331"/>
                    <a:pt x="664" y="335"/>
                    <a:pt x="658" y="338"/>
                  </a:cubicBezTo>
                  <a:cubicBezTo>
                    <a:pt x="640" y="347"/>
                    <a:pt x="622" y="356"/>
                    <a:pt x="604" y="365"/>
                  </a:cubicBezTo>
                  <a:cubicBezTo>
                    <a:pt x="599" y="368"/>
                    <a:pt x="594" y="370"/>
                    <a:pt x="589" y="373"/>
                  </a:cubicBezTo>
                  <a:cubicBezTo>
                    <a:pt x="584" y="375"/>
                    <a:pt x="578" y="374"/>
                    <a:pt x="573" y="373"/>
                  </a:cubicBezTo>
                  <a:cubicBezTo>
                    <a:pt x="569" y="373"/>
                    <a:pt x="567" y="370"/>
                    <a:pt x="564" y="367"/>
                  </a:cubicBezTo>
                  <a:cubicBezTo>
                    <a:pt x="559" y="362"/>
                    <a:pt x="553" y="357"/>
                    <a:pt x="548" y="352"/>
                  </a:cubicBezTo>
                  <a:cubicBezTo>
                    <a:pt x="533" y="338"/>
                    <a:pt x="519" y="324"/>
                    <a:pt x="504" y="310"/>
                  </a:cubicBezTo>
                  <a:cubicBezTo>
                    <a:pt x="499" y="305"/>
                    <a:pt x="494" y="301"/>
                    <a:pt x="489" y="296"/>
                  </a:cubicBezTo>
                  <a:cubicBezTo>
                    <a:pt x="487" y="294"/>
                    <a:pt x="485" y="293"/>
                    <a:pt x="485" y="290"/>
                  </a:cubicBezTo>
                  <a:cubicBezTo>
                    <a:pt x="480" y="274"/>
                    <a:pt x="478" y="257"/>
                    <a:pt x="475" y="240"/>
                  </a:cubicBezTo>
                  <a:cubicBezTo>
                    <a:pt x="474" y="232"/>
                    <a:pt x="472" y="224"/>
                    <a:pt x="471" y="216"/>
                  </a:cubicBezTo>
                  <a:cubicBezTo>
                    <a:pt x="471" y="216"/>
                    <a:pt x="470" y="213"/>
                    <a:pt x="470" y="212"/>
                  </a:cubicBezTo>
                  <a:cubicBezTo>
                    <a:pt x="469" y="211"/>
                    <a:pt x="468" y="210"/>
                    <a:pt x="467" y="209"/>
                  </a:cubicBezTo>
                  <a:cubicBezTo>
                    <a:pt x="460" y="203"/>
                    <a:pt x="453" y="197"/>
                    <a:pt x="446" y="190"/>
                  </a:cubicBezTo>
                  <a:cubicBezTo>
                    <a:pt x="442" y="186"/>
                    <a:pt x="440" y="180"/>
                    <a:pt x="437" y="175"/>
                  </a:cubicBezTo>
                  <a:cubicBezTo>
                    <a:pt x="435" y="171"/>
                    <a:pt x="433" y="168"/>
                    <a:pt x="431" y="164"/>
                  </a:cubicBezTo>
                  <a:cubicBezTo>
                    <a:pt x="430" y="162"/>
                    <a:pt x="431" y="158"/>
                    <a:pt x="431" y="155"/>
                  </a:cubicBezTo>
                  <a:cubicBezTo>
                    <a:pt x="431" y="152"/>
                    <a:pt x="430" y="149"/>
                    <a:pt x="431" y="146"/>
                  </a:cubicBezTo>
                  <a:cubicBezTo>
                    <a:pt x="432" y="145"/>
                    <a:pt x="433" y="143"/>
                    <a:pt x="434" y="142"/>
                  </a:cubicBezTo>
                  <a:cubicBezTo>
                    <a:pt x="442" y="126"/>
                    <a:pt x="451" y="109"/>
                    <a:pt x="460" y="93"/>
                  </a:cubicBezTo>
                  <a:cubicBezTo>
                    <a:pt x="463" y="88"/>
                    <a:pt x="465" y="82"/>
                    <a:pt x="469" y="77"/>
                  </a:cubicBezTo>
                  <a:cubicBezTo>
                    <a:pt x="469" y="77"/>
                    <a:pt x="469" y="77"/>
                    <a:pt x="469" y="77"/>
                  </a:cubicBezTo>
                  <a:cubicBezTo>
                    <a:pt x="469" y="75"/>
                    <a:pt x="469" y="72"/>
                    <a:pt x="469" y="70"/>
                  </a:cubicBezTo>
                  <a:cubicBezTo>
                    <a:pt x="470" y="50"/>
                    <a:pt x="470" y="31"/>
                    <a:pt x="471" y="12"/>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5" name="Google Shape;1545;p126"/>
            <p:cNvSpPr/>
            <p:nvPr/>
          </p:nvSpPr>
          <p:spPr>
            <a:xfrm>
              <a:off x="6808788" y="1770063"/>
              <a:ext cx="1109664" cy="1058862"/>
            </a:xfrm>
            <a:custGeom>
              <a:rect b="b" l="l" r="r" t="t"/>
              <a:pathLst>
                <a:path extrusionOk="0" h="831" w="872">
                  <a:moveTo>
                    <a:pt x="93" y="0"/>
                  </a:moveTo>
                  <a:cubicBezTo>
                    <a:pt x="91" y="2"/>
                    <a:pt x="90" y="4"/>
                    <a:pt x="88" y="5"/>
                  </a:cubicBezTo>
                  <a:cubicBezTo>
                    <a:pt x="59" y="37"/>
                    <a:pt x="29" y="69"/>
                    <a:pt x="0" y="100"/>
                  </a:cubicBezTo>
                  <a:cubicBezTo>
                    <a:pt x="0" y="102"/>
                    <a:pt x="0" y="104"/>
                    <a:pt x="0" y="106"/>
                  </a:cubicBezTo>
                  <a:cubicBezTo>
                    <a:pt x="2" y="110"/>
                    <a:pt x="5" y="114"/>
                    <a:pt x="8" y="117"/>
                  </a:cubicBezTo>
                  <a:cubicBezTo>
                    <a:pt x="12" y="117"/>
                    <a:pt x="15" y="117"/>
                    <a:pt x="19" y="117"/>
                  </a:cubicBezTo>
                  <a:cubicBezTo>
                    <a:pt x="26" y="117"/>
                    <a:pt x="33" y="117"/>
                    <a:pt x="41" y="117"/>
                  </a:cubicBezTo>
                  <a:cubicBezTo>
                    <a:pt x="44" y="117"/>
                    <a:pt x="48" y="116"/>
                    <a:pt x="51" y="119"/>
                  </a:cubicBezTo>
                  <a:cubicBezTo>
                    <a:pt x="55" y="123"/>
                    <a:pt x="58" y="128"/>
                    <a:pt x="62" y="133"/>
                  </a:cubicBezTo>
                  <a:cubicBezTo>
                    <a:pt x="66" y="137"/>
                    <a:pt x="70" y="142"/>
                    <a:pt x="74" y="147"/>
                  </a:cubicBezTo>
                  <a:cubicBezTo>
                    <a:pt x="77" y="151"/>
                    <a:pt x="76" y="156"/>
                    <a:pt x="76" y="161"/>
                  </a:cubicBezTo>
                  <a:cubicBezTo>
                    <a:pt x="76" y="164"/>
                    <a:pt x="76" y="167"/>
                    <a:pt x="75" y="170"/>
                  </a:cubicBezTo>
                  <a:cubicBezTo>
                    <a:pt x="75" y="171"/>
                    <a:pt x="74" y="173"/>
                    <a:pt x="73" y="174"/>
                  </a:cubicBezTo>
                  <a:cubicBezTo>
                    <a:pt x="70" y="181"/>
                    <a:pt x="67" y="187"/>
                    <a:pt x="64" y="193"/>
                  </a:cubicBezTo>
                  <a:cubicBezTo>
                    <a:pt x="63" y="194"/>
                    <a:pt x="63" y="195"/>
                    <a:pt x="62" y="196"/>
                  </a:cubicBezTo>
                  <a:cubicBezTo>
                    <a:pt x="62" y="197"/>
                    <a:pt x="62" y="197"/>
                    <a:pt x="62" y="198"/>
                  </a:cubicBezTo>
                  <a:cubicBezTo>
                    <a:pt x="56" y="223"/>
                    <a:pt x="50" y="248"/>
                    <a:pt x="45" y="272"/>
                  </a:cubicBezTo>
                  <a:cubicBezTo>
                    <a:pt x="42" y="283"/>
                    <a:pt x="40" y="294"/>
                    <a:pt x="37" y="305"/>
                  </a:cubicBezTo>
                  <a:cubicBezTo>
                    <a:pt x="37" y="306"/>
                    <a:pt x="37" y="307"/>
                    <a:pt x="37" y="308"/>
                  </a:cubicBezTo>
                  <a:cubicBezTo>
                    <a:pt x="37" y="312"/>
                    <a:pt x="37" y="315"/>
                    <a:pt x="37" y="319"/>
                  </a:cubicBezTo>
                  <a:cubicBezTo>
                    <a:pt x="37" y="333"/>
                    <a:pt x="37" y="348"/>
                    <a:pt x="37" y="362"/>
                  </a:cubicBezTo>
                  <a:cubicBezTo>
                    <a:pt x="37" y="369"/>
                    <a:pt x="37" y="375"/>
                    <a:pt x="37" y="381"/>
                  </a:cubicBezTo>
                  <a:cubicBezTo>
                    <a:pt x="37" y="383"/>
                    <a:pt x="37" y="385"/>
                    <a:pt x="37" y="386"/>
                  </a:cubicBezTo>
                  <a:cubicBezTo>
                    <a:pt x="37" y="387"/>
                    <a:pt x="37" y="387"/>
                    <a:pt x="37" y="387"/>
                  </a:cubicBezTo>
                  <a:cubicBezTo>
                    <a:pt x="45" y="408"/>
                    <a:pt x="54" y="430"/>
                    <a:pt x="62" y="451"/>
                  </a:cubicBezTo>
                  <a:cubicBezTo>
                    <a:pt x="66" y="462"/>
                    <a:pt x="71" y="473"/>
                    <a:pt x="75" y="484"/>
                  </a:cubicBezTo>
                  <a:cubicBezTo>
                    <a:pt x="76" y="487"/>
                    <a:pt x="77" y="489"/>
                    <a:pt x="77" y="493"/>
                  </a:cubicBezTo>
                  <a:cubicBezTo>
                    <a:pt x="77" y="515"/>
                    <a:pt x="77" y="537"/>
                    <a:pt x="77" y="559"/>
                  </a:cubicBezTo>
                  <a:cubicBezTo>
                    <a:pt x="77" y="603"/>
                    <a:pt x="77" y="648"/>
                    <a:pt x="77" y="693"/>
                  </a:cubicBezTo>
                  <a:cubicBezTo>
                    <a:pt x="84" y="700"/>
                    <a:pt x="91" y="707"/>
                    <a:pt x="98" y="713"/>
                  </a:cubicBezTo>
                  <a:cubicBezTo>
                    <a:pt x="101" y="713"/>
                    <a:pt x="105" y="713"/>
                    <a:pt x="109" y="713"/>
                  </a:cubicBezTo>
                  <a:cubicBezTo>
                    <a:pt x="134" y="713"/>
                    <a:pt x="159" y="713"/>
                    <a:pt x="185" y="712"/>
                  </a:cubicBezTo>
                  <a:cubicBezTo>
                    <a:pt x="185" y="697"/>
                    <a:pt x="185" y="683"/>
                    <a:pt x="185" y="668"/>
                  </a:cubicBezTo>
                  <a:cubicBezTo>
                    <a:pt x="185" y="665"/>
                    <a:pt x="187" y="663"/>
                    <a:pt x="189" y="663"/>
                  </a:cubicBezTo>
                  <a:cubicBezTo>
                    <a:pt x="216" y="663"/>
                    <a:pt x="243" y="663"/>
                    <a:pt x="269" y="662"/>
                  </a:cubicBezTo>
                  <a:cubicBezTo>
                    <a:pt x="276" y="662"/>
                    <a:pt x="282" y="661"/>
                    <a:pt x="287" y="666"/>
                  </a:cubicBezTo>
                  <a:cubicBezTo>
                    <a:pt x="296" y="676"/>
                    <a:pt x="306" y="686"/>
                    <a:pt x="315" y="696"/>
                  </a:cubicBezTo>
                  <a:cubicBezTo>
                    <a:pt x="317" y="697"/>
                    <a:pt x="319" y="699"/>
                    <a:pt x="321" y="701"/>
                  </a:cubicBezTo>
                  <a:cubicBezTo>
                    <a:pt x="321" y="701"/>
                    <a:pt x="321" y="702"/>
                    <a:pt x="321" y="702"/>
                  </a:cubicBezTo>
                  <a:cubicBezTo>
                    <a:pt x="326" y="703"/>
                    <a:pt x="330" y="705"/>
                    <a:pt x="334" y="706"/>
                  </a:cubicBezTo>
                  <a:cubicBezTo>
                    <a:pt x="345" y="710"/>
                    <a:pt x="358" y="712"/>
                    <a:pt x="369" y="717"/>
                  </a:cubicBezTo>
                  <a:cubicBezTo>
                    <a:pt x="373" y="719"/>
                    <a:pt x="375" y="724"/>
                    <a:pt x="378" y="728"/>
                  </a:cubicBezTo>
                  <a:cubicBezTo>
                    <a:pt x="381" y="731"/>
                    <a:pt x="386" y="735"/>
                    <a:pt x="387" y="740"/>
                  </a:cubicBezTo>
                  <a:cubicBezTo>
                    <a:pt x="388" y="748"/>
                    <a:pt x="387" y="757"/>
                    <a:pt x="387" y="765"/>
                  </a:cubicBezTo>
                  <a:cubicBezTo>
                    <a:pt x="387" y="787"/>
                    <a:pt x="387" y="809"/>
                    <a:pt x="387" y="831"/>
                  </a:cubicBezTo>
                  <a:cubicBezTo>
                    <a:pt x="398" y="831"/>
                    <a:pt x="409" y="831"/>
                    <a:pt x="420" y="831"/>
                  </a:cubicBezTo>
                  <a:cubicBezTo>
                    <a:pt x="423" y="831"/>
                    <a:pt x="426" y="831"/>
                    <a:pt x="429" y="831"/>
                  </a:cubicBezTo>
                  <a:cubicBezTo>
                    <a:pt x="430" y="831"/>
                    <a:pt x="430" y="831"/>
                    <a:pt x="431" y="831"/>
                  </a:cubicBezTo>
                  <a:cubicBezTo>
                    <a:pt x="435" y="827"/>
                    <a:pt x="442" y="824"/>
                    <a:pt x="447" y="821"/>
                  </a:cubicBezTo>
                  <a:cubicBezTo>
                    <a:pt x="454" y="816"/>
                    <a:pt x="461" y="811"/>
                    <a:pt x="468" y="806"/>
                  </a:cubicBezTo>
                  <a:cubicBezTo>
                    <a:pt x="487" y="793"/>
                    <a:pt x="505" y="780"/>
                    <a:pt x="524" y="768"/>
                  </a:cubicBezTo>
                  <a:cubicBezTo>
                    <a:pt x="525" y="767"/>
                    <a:pt x="528" y="767"/>
                    <a:pt x="529" y="769"/>
                  </a:cubicBezTo>
                  <a:cubicBezTo>
                    <a:pt x="533" y="773"/>
                    <a:pt x="537" y="777"/>
                    <a:pt x="541" y="781"/>
                  </a:cubicBezTo>
                  <a:cubicBezTo>
                    <a:pt x="544" y="785"/>
                    <a:pt x="543" y="788"/>
                    <a:pt x="543" y="793"/>
                  </a:cubicBezTo>
                  <a:cubicBezTo>
                    <a:pt x="543" y="797"/>
                    <a:pt x="543" y="802"/>
                    <a:pt x="541" y="806"/>
                  </a:cubicBezTo>
                  <a:cubicBezTo>
                    <a:pt x="541" y="806"/>
                    <a:pt x="541" y="807"/>
                    <a:pt x="541" y="807"/>
                  </a:cubicBezTo>
                  <a:cubicBezTo>
                    <a:pt x="562" y="790"/>
                    <a:pt x="584" y="772"/>
                    <a:pt x="605" y="755"/>
                  </a:cubicBezTo>
                  <a:cubicBezTo>
                    <a:pt x="612" y="749"/>
                    <a:pt x="621" y="751"/>
                    <a:pt x="630" y="751"/>
                  </a:cubicBezTo>
                  <a:cubicBezTo>
                    <a:pt x="648" y="751"/>
                    <a:pt x="667" y="751"/>
                    <a:pt x="686" y="751"/>
                  </a:cubicBezTo>
                  <a:cubicBezTo>
                    <a:pt x="689" y="751"/>
                    <a:pt x="692" y="751"/>
                    <a:pt x="695" y="751"/>
                  </a:cubicBezTo>
                  <a:cubicBezTo>
                    <a:pt x="695" y="751"/>
                    <a:pt x="698" y="751"/>
                    <a:pt x="698" y="751"/>
                  </a:cubicBezTo>
                  <a:cubicBezTo>
                    <a:pt x="705" y="750"/>
                    <a:pt x="711" y="746"/>
                    <a:pt x="718" y="744"/>
                  </a:cubicBezTo>
                  <a:cubicBezTo>
                    <a:pt x="719" y="744"/>
                    <a:pt x="719" y="744"/>
                    <a:pt x="719" y="744"/>
                  </a:cubicBezTo>
                  <a:cubicBezTo>
                    <a:pt x="719" y="743"/>
                    <a:pt x="720" y="742"/>
                    <a:pt x="721" y="742"/>
                  </a:cubicBezTo>
                  <a:cubicBezTo>
                    <a:pt x="723" y="738"/>
                    <a:pt x="725" y="734"/>
                    <a:pt x="728" y="730"/>
                  </a:cubicBezTo>
                  <a:cubicBezTo>
                    <a:pt x="728" y="729"/>
                    <a:pt x="729" y="728"/>
                    <a:pt x="730" y="726"/>
                  </a:cubicBezTo>
                  <a:cubicBezTo>
                    <a:pt x="729" y="726"/>
                    <a:pt x="729" y="726"/>
                    <a:pt x="729" y="726"/>
                  </a:cubicBezTo>
                  <a:cubicBezTo>
                    <a:pt x="728" y="722"/>
                    <a:pt x="729" y="718"/>
                    <a:pt x="728" y="714"/>
                  </a:cubicBezTo>
                  <a:cubicBezTo>
                    <a:pt x="728" y="712"/>
                    <a:pt x="728" y="709"/>
                    <a:pt x="728" y="707"/>
                  </a:cubicBezTo>
                  <a:cubicBezTo>
                    <a:pt x="728" y="706"/>
                    <a:pt x="728" y="706"/>
                    <a:pt x="727" y="705"/>
                  </a:cubicBezTo>
                  <a:cubicBezTo>
                    <a:pt x="726" y="702"/>
                    <a:pt x="725" y="699"/>
                    <a:pt x="724" y="696"/>
                  </a:cubicBezTo>
                  <a:cubicBezTo>
                    <a:pt x="721" y="691"/>
                    <a:pt x="718" y="685"/>
                    <a:pt x="718" y="679"/>
                  </a:cubicBezTo>
                  <a:cubicBezTo>
                    <a:pt x="717" y="672"/>
                    <a:pt x="718" y="664"/>
                    <a:pt x="718" y="656"/>
                  </a:cubicBezTo>
                  <a:cubicBezTo>
                    <a:pt x="718" y="648"/>
                    <a:pt x="717" y="640"/>
                    <a:pt x="718" y="632"/>
                  </a:cubicBezTo>
                  <a:cubicBezTo>
                    <a:pt x="718" y="628"/>
                    <a:pt x="719" y="626"/>
                    <a:pt x="721" y="622"/>
                  </a:cubicBezTo>
                  <a:cubicBezTo>
                    <a:pt x="725" y="615"/>
                    <a:pt x="728" y="607"/>
                    <a:pt x="732" y="599"/>
                  </a:cubicBezTo>
                  <a:cubicBezTo>
                    <a:pt x="738" y="587"/>
                    <a:pt x="744" y="576"/>
                    <a:pt x="750" y="564"/>
                  </a:cubicBezTo>
                  <a:cubicBezTo>
                    <a:pt x="747" y="559"/>
                    <a:pt x="743" y="554"/>
                    <a:pt x="743" y="549"/>
                  </a:cubicBezTo>
                  <a:cubicBezTo>
                    <a:pt x="741" y="542"/>
                    <a:pt x="743" y="533"/>
                    <a:pt x="743" y="526"/>
                  </a:cubicBezTo>
                  <a:cubicBezTo>
                    <a:pt x="743" y="520"/>
                    <a:pt x="741" y="513"/>
                    <a:pt x="743" y="507"/>
                  </a:cubicBezTo>
                  <a:cubicBezTo>
                    <a:pt x="745" y="502"/>
                    <a:pt x="749" y="496"/>
                    <a:pt x="751" y="490"/>
                  </a:cubicBezTo>
                  <a:cubicBezTo>
                    <a:pt x="755" y="483"/>
                    <a:pt x="759" y="475"/>
                    <a:pt x="762" y="467"/>
                  </a:cubicBezTo>
                  <a:cubicBezTo>
                    <a:pt x="763" y="465"/>
                    <a:pt x="764" y="463"/>
                    <a:pt x="766" y="461"/>
                  </a:cubicBezTo>
                  <a:cubicBezTo>
                    <a:pt x="766" y="460"/>
                    <a:pt x="766" y="459"/>
                    <a:pt x="766" y="458"/>
                  </a:cubicBezTo>
                  <a:cubicBezTo>
                    <a:pt x="766" y="450"/>
                    <a:pt x="765" y="443"/>
                    <a:pt x="766" y="435"/>
                  </a:cubicBezTo>
                  <a:cubicBezTo>
                    <a:pt x="766" y="434"/>
                    <a:pt x="766" y="434"/>
                    <a:pt x="766" y="434"/>
                  </a:cubicBezTo>
                  <a:cubicBezTo>
                    <a:pt x="766" y="433"/>
                    <a:pt x="765" y="433"/>
                    <a:pt x="765" y="433"/>
                  </a:cubicBezTo>
                  <a:cubicBezTo>
                    <a:pt x="765" y="431"/>
                    <a:pt x="764" y="429"/>
                    <a:pt x="763" y="427"/>
                  </a:cubicBezTo>
                  <a:cubicBezTo>
                    <a:pt x="758" y="411"/>
                    <a:pt x="753" y="395"/>
                    <a:pt x="747" y="379"/>
                  </a:cubicBezTo>
                  <a:cubicBezTo>
                    <a:pt x="746" y="375"/>
                    <a:pt x="744" y="370"/>
                    <a:pt x="743" y="365"/>
                  </a:cubicBezTo>
                  <a:cubicBezTo>
                    <a:pt x="742" y="360"/>
                    <a:pt x="743" y="354"/>
                    <a:pt x="743" y="348"/>
                  </a:cubicBezTo>
                  <a:cubicBezTo>
                    <a:pt x="743" y="341"/>
                    <a:pt x="745" y="339"/>
                    <a:pt x="749" y="334"/>
                  </a:cubicBezTo>
                  <a:cubicBezTo>
                    <a:pt x="751" y="331"/>
                    <a:pt x="753" y="328"/>
                    <a:pt x="757" y="326"/>
                  </a:cubicBezTo>
                  <a:cubicBezTo>
                    <a:pt x="767" y="320"/>
                    <a:pt x="779" y="315"/>
                    <a:pt x="790" y="309"/>
                  </a:cubicBezTo>
                  <a:cubicBezTo>
                    <a:pt x="813" y="298"/>
                    <a:pt x="837" y="286"/>
                    <a:pt x="861" y="274"/>
                  </a:cubicBezTo>
                  <a:cubicBezTo>
                    <a:pt x="862" y="270"/>
                    <a:pt x="866" y="266"/>
                    <a:pt x="868" y="263"/>
                  </a:cubicBezTo>
                  <a:cubicBezTo>
                    <a:pt x="869" y="260"/>
                    <a:pt x="870" y="258"/>
                    <a:pt x="871" y="256"/>
                  </a:cubicBezTo>
                  <a:cubicBezTo>
                    <a:pt x="871" y="256"/>
                    <a:pt x="871" y="256"/>
                    <a:pt x="872" y="256"/>
                  </a:cubicBezTo>
                  <a:cubicBezTo>
                    <a:pt x="871" y="254"/>
                    <a:pt x="871" y="252"/>
                    <a:pt x="871" y="252"/>
                  </a:cubicBezTo>
                  <a:cubicBezTo>
                    <a:pt x="871" y="245"/>
                    <a:pt x="871" y="237"/>
                    <a:pt x="871" y="229"/>
                  </a:cubicBezTo>
                  <a:cubicBezTo>
                    <a:pt x="871" y="211"/>
                    <a:pt x="871" y="193"/>
                    <a:pt x="871" y="175"/>
                  </a:cubicBezTo>
                  <a:cubicBezTo>
                    <a:pt x="871" y="175"/>
                    <a:pt x="870" y="174"/>
                    <a:pt x="871" y="173"/>
                  </a:cubicBezTo>
                  <a:cubicBezTo>
                    <a:pt x="870" y="172"/>
                    <a:pt x="870" y="172"/>
                    <a:pt x="870" y="172"/>
                  </a:cubicBezTo>
                  <a:cubicBezTo>
                    <a:pt x="868" y="168"/>
                    <a:pt x="865" y="163"/>
                    <a:pt x="863" y="159"/>
                  </a:cubicBezTo>
                  <a:cubicBezTo>
                    <a:pt x="853" y="143"/>
                    <a:pt x="844" y="127"/>
                    <a:pt x="835" y="111"/>
                  </a:cubicBezTo>
                  <a:cubicBezTo>
                    <a:pt x="821" y="87"/>
                    <a:pt x="807" y="62"/>
                    <a:pt x="793" y="38"/>
                  </a:cubicBezTo>
                  <a:cubicBezTo>
                    <a:pt x="789" y="38"/>
                    <a:pt x="786" y="38"/>
                    <a:pt x="782" y="38"/>
                  </a:cubicBezTo>
                  <a:cubicBezTo>
                    <a:pt x="760" y="39"/>
                    <a:pt x="742" y="50"/>
                    <a:pt x="728" y="66"/>
                  </a:cubicBezTo>
                  <a:cubicBezTo>
                    <a:pt x="719" y="77"/>
                    <a:pt x="713" y="93"/>
                    <a:pt x="702" y="102"/>
                  </a:cubicBezTo>
                  <a:cubicBezTo>
                    <a:pt x="694" y="109"/>
                    <a:pt x="686" y="111"/>
                    <a:pt x="676" y="112"/>
                  </a:cubicBezTo>
                  <a:cubicBezTo>
                    <a:pt x="662" y="114"/>
                    <a:pt x="641" y="108"/>
                    <a:pt x="629" y="114"/>
                  </a:cubicBezTo>
                  <a:cubicBezTo>
                    <a:pt x="622" y="117"/>
                    <a:pt x="614" y="130"/>
                    <a:pt x="607" y="135"/>
                  </a:cubicBezTo>
                  <a:cubicBezTo>
                    <a:pt x="599" y="141"/>
                    <a:pt x="589" y="147"/>
                    <a:pt x="579" y="149"/>
                  </a:cubicBezTo>
                  <a:cubicBezTo>
                    <a:pt x="569" y="152"/>
                    <a:pt x="566" y="149"/>
                    <a:pt x="557" y="145"/>
                  </a:cubicBezTo>
                  <a:cubicBezTo>
                    <a:pt x="551" y="142"/>
                    <a:pt x="548" y="117"/>
                    <a:pt x="533" y="137"/>
                  </a:cubicBezTo>
                  <a:cubicBezTo>
                    <a:pt x="531" y="140"/>
                    <a:pt x="532" y="149"/>
                    <a:pt x="532" y="152"/>
                  </a:cubicBezTo>
                  <a:cubicBezTo>
                    <a:pt x="533" y="166"/>
                    <a:pt x="538" y="181"/>
                    <a:pt x="535" y="195"/>
                  </a:cubicBezTo>
                  <a:cubicBezTo>
                    <a:pt x="530" y="216"/>
                    <a:pt x="505" y="226"/>
                    <a:pt x="486" y="228"/>
                  </a:cubicBezTo>
                  <a:cubicBezTo>
                    <a:pt x="477" y="229"/>
                    <a:pt x="472" y="229"/>
                    <a:pt x="464" y="226"/>
                  </a:cubicBezTo>
                  <a:cubicBezTo>
                    <a:pt x="460" y="224"/>
                    <a:pt x="455" y="219"/>
                    <a:pt x="451" y="216"/>
                  </a:cubicBezTo>
                  <a:cubicBezTo>
                    <a:pt x="438" y="209"/>
                    <a:pt x="427" y="210"/>
                    <a:pt x="413" y="216"/>
                  </a:cubicBezTo>
                  <a:cubicBezTo>
                    <a:pt x="391" y="227"/>
                    <a:pt x="368" y="233"/>
                    <a:pt x="344" y="225"/>
                  </a:cubicBezTo>
                  <a:cubicBezTo>
                    <a:pt x="328" y="219"/>
                    <a:pt x="313" y="210"/>
                    <a:pt x="298" y="204"/>
                  </a:cubicBezTo>
                  <a:cubicBezTo>
                    <a:pt x="290" y="200"/>
                    <a:pt x="281" y="198"/>
                    <a:pt x="275" y="192"/>
                  </a:cubicBezTo>
                  <a:cubicBezTo>
                    <a:pt x="266" y="183"/>
                    <a:pt x="265" y="175"/>
                    <a:pt x="251" y="167"/>
                  </a:cubicBezTo>
                  <a:cubicBezTo>
                    <a:pt x="246" y="164"/>
                    <a:pt x="236" y="162"/>
                    <a:pt x="230" y="158"/>
                  </a:cubicBezTo>
                  <a:cubicBezTo>
                    <a:pt x="217" y="152"/>
                    <a:pt x="205" y="143"/>
                    <a:pt x="195" y="133"/>
                  </a:cubicBezTo>
                  <a:cubicBezTo>
                    <a:pt x="175" y="115"/>
                    <a:pt x="161" y="94"/>
                    <a:pt x="146" y="73"/>
                  </a:cubicBezTo>
                  <a:cubicBezTo>
                    <a:pt x="134" y="55"/>
                    <a:pt x="120" y="38"/>
                    <a:pt x="106" y="22"/>
                  </a:cubicBezTo>
                  <a:cubicBezTo>
                    <a:pt x="101" y="16"/>
                    <a:pt x="96" y="10"/>
                    <a:pt x="94" y="3"/>
                  </a:cubicBezTo>
                  <a:cubicBezTo>
                    <a:pt x="93" y="2"/>
                    <a:pt x="93" y="1"/>
                    <a:pt x="93" y="0"/>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6" name="Google Shape;1546;p126"/>
            <p:cNvSpPr/>
            <p:nvPr/>
          </p:nvSpPr>
          <p:spPr>
            <a:xfrm>
              <a:off x="6261100" y="1563688"/>
              <a:ext cx="693739" cy="1181100"/>
            </a:xfrm>
            <a:custGeom>
              <a:rect b="b" l="l" r="r" t="t"/>
              <a:pathLst>
                <a:path extrusionOk="0" h="927" w="545">
                  <a:moveTo>
                    <a:pt x="211" y="87"/>
                  </a:moveTo>
                  <a:cubicBezTo>
                    <a:pt x="211" y="88"/>
                    <a:pt x="211" y="88"/>
                    <a:pt x="211" y="88"/>
                  </a:cubicBezTo>
                  <a:cubicBezTo>
                    <a:pt x="212" y="90"/>
                    <a:pt x="212" y="92"/>
                    <a:pt x="212" y="93"/>
                  </a:cubicBezTo>
                  <a:cubicBezTo>
                    <a:pt x="214" y="96"/>
                    <a:pt x="215" y="100"/>
                    <a:pt x="216" y="103"/>
                  </a:cubicBezTo>
                  <a:cubicBezTo>
                    <a:pt x="219" y="109"/>
                    <a:pt x="221" y="116"/>
                    <a:pt x="224" y="122"/>
                  </a:cubicBezTo>
                  <a:cubicBezTo>
                    <a:pt x="225" y="125"/>
                    <a:pt x="226" y="127"/>
                    <a:pt x="227" y="130"/>
                  </a:cubicBezTo>
                  <a:cubicBezTo>
                    <a:pt x="228" y="142"/>
                    <a:pt x="230" y="153"/>
                    <a:pt x="231" y="165"/>
                  </a:cubicBezTo>
                  <a:cubicBezTo>
                    <a:pt x="232" y="174"/>
                    <a:pt x="232" y="183"/>
                    <a:pt x="232" y="192"/>
                  </a:cubicBezTo>
                  <a:cubicBezTo>
                    <a:pt x="232" y="196"/>
                    <a:pt x="233" y="201"/>
                    <a:pt x="232" y="205"/>
                  </a:cubicBezTo>
                  <a:cubicBezTo>
                    <a:pt x="232" y="208"/>
                    <a:pt x="230" y="212"/>
                    <a:pt x="228" y="215"/>
                  </a:cubicBezTo>
                  <a:cubicBezTo>
                    <a:pt x="223" y="227"/>
                    <a:pt x="217" y="239"/>
                    <a:pt x="212" y="251"/>
                  </a:cubicBezTo>
                  <a:cubicBezTo>
                    <a:pt x="211" y="254"/>
                    <a:pt x="210" y="257"/>
                    <a:pt x="208" y="260"/>
                  </a:cubicBezTo>
                  <a:cubicBezTo>
                    <a:pt x="207" y="262"/>
                    <a:pt x="204" y="264"/>
                    <a:pt x="203" y="265"/>
                  </a:cubicBezTo>
                  <a:cubicBezTo>
                    <a:pt x="188" y="280"/>
                    <a:pt x="173" y="296"/>
                    <a:pt x="158" y="311"/>
                  </a:cubicBezTo>
                  <a:cubicBezTo>
                    <a:pt x="158" y="327"/>
                    <a:pt x="158" y="343"/>
                    <a:pt x="158" y="360"/>
                  </a:cubicBezTo>
                  <a:cubicBezTo>
                    <a:pt x="158" y="362"/>
                    <a:pt x="159" y="365"/>
                    <a:pt x="159" y="367"/>
                  </a:cubicBezTo>
                  <a:cubicBezTo>
                    <a:pt x="159" y="368"/>
                    <a:pt x="159" y="369"/>
                    <a:pt x="160" y="369"/>
                  </a:cubicBezTo>
                  <a:cubicBezTo>
                    <a:pt x="164" y="377"/>
                    <a:pt x="169" y="384"/>
                    <a:pt x="174" y="392"/>
                  </a:cubicBezTo>
                  <a:cubicBezTo>
                    <a:pt x="175" y="394"/>
                    <a:pt x="177" y="396"/>
                    <a:pt x="178" y="398"/>
                  </a:cubicBezTo>
                  <a:cubicBezTo>
                    <a:pt x="179" y="402"/>
                    <a:pt x="177" y="405"/>
                    <a:pt x="176" y="408"/>
                  </a:cubicBezTo>
                  <a:cubicBezTo>
                    <a:pt x="174" y="413"/>
                    <a:pt x="172" y="419"/>
                    <a:pt x="168" y="423"/>
                  </a:cubicBezTo>
                  <a:cubicBezTo>
                    <a:pt x="148" y="443"/>
                    <a:pt x="126" y="461"/>
                    <a:pt x="106" y="481"/>
                  </a:cubicBezTo>
                  <a:cubicBezTo>
                    <a:pt x="106" y="488"/>
                    <a:pt x="106" y="495"/>
                    <a:pt x="106" y="502"/>
                  </a:cubicBezTo>
                  <a:cubicBezTo>
                    <a:pt x="106" y="505"/>
                    <a:pt x="106" y="508"/>
                    <a:pt x="103" y="511"/>
                  </a:cubicBezTo>
                  <a:cubicBezTo>
                    <a:pt x="101" y="513"/>
                    <a:pt x="97" y="515"/>
                    <a:pt x="94" y="517"/>
                  </a:cubicBezTo>
                  <a:cubicBezTo>
                    <a:pt x="94" y="518"/>
                    <a:pt x="94" y="518"/>
                    <a:pt x="93" y="518"/>
                  </a:cubicBezTo>
                  <a:cubicBezTo>
                    <a:pt x="93" y="518"/>
                    <a:pt x="93" y="518"/>
                    <a:pt x="93" y="519"/>
                  </a:cubicBezTo>
                  <a:cubicBezTo>
                    <a:pt x="92" y="519"/>
                    <a:pt x="92" y="520"/>
                    <a:pt x="91" y="521"/>
                  </a:cubicBezTo>
                  <a:cubicBezTo>
                    <a:pt x="88" y="524"/>
                    <a:pt x="85" y="526"/>
                    <a:pt x="82" y="529"/>
                  </a:cubicBezTo>
                  <a:cubicBezTo>
                    <a:pt x="78" y="534"/>
                    <a:pt x="73" y="539"/>
                    <a:pt x="69" y="543"/>
                  </a:cubicBezTo>
                  <a:cubicBezTo>
                    <a:pt x="69" y="548"/>
                    <a:pt x="70" y="553"/>
                    <a:pt x="71" y="558"/>
                  </a:cubicBezTo>
                  <a:cubicBezTo>
                    <a:pt x="71" y="564"/>
                    <a:pt x="74" y="571"/>
                    <a:pt x="72" y="577"/>
                  </a:cubicBezTo>
                  <a:cubicBezTo>
                    <a:pt x="71" y="583"/>
                    <a:pt x="67" y="589"/>
                    <a:pt x="64" y="595"/>
                  </a:cubicBezTo>
                  <a:cubicBezTo>
                    <a:pt x="62" y="597"/>
                    <a:pt x="61" y="600"/>
                    <a:pt x="59" y="602"/>
                  </a:cubicBezTo>
                  <a:cubicBezTo>
                    <a:pt x="53" y="609"/>
                    <a:pt x="47" y="615"/>
                    <a:pt x="41" y="622"/>
                  </a:cubicBezTo>
                  <a:cubicBezTo>
                    <a:pt x="27" y="636"/>
                    <a:pt x="13" y="651"/>
                    <a:pt x="0" y="665"/>
                  </a:cubicBezTo>
                  <a:cubicBezTo>
                    <a:pt x="0" y="676"/>
                    <a:pt x="0" y="687"/>
                    <a:pt x="0" y="698"/>
                  </a:cubicBezTo>
                  <a:cubicBezTo>
                    <a:pt x="6" y="705"/>
                    <a:pt x="12" y="712"/>
                    <a:pt x="19" y="719"/>
                  </a:cubicBezTo>
                  <a:cubicBezTo>
                    <a:pt x="42" y="739"/>
                    <a:pt x="64" y="759"/>
                    <a:pt x="86" y="779"/>
                  </a:cubicBezTo>
                  <a:cubicBezTo>
                    <a:pt x="87" y="781"/>
                    <a:pt x="88" y="782"/>
                    <a:pt x="90" y="784"/>
                  </a:cubicBezTo>
                  <a:cubicBezTo>
                    <a:pt x="93" y="790"/>
                    <a:pt x="96" y="796"/>
                    <a:pt x="100" y="802"/>
                  </a:cubicBezTo>
                  <a:cubicBezTo>
                    <a:pt x="106" y="813"/>
                    <a:pt x="112" y="824"/>
                    <a:pt x="118" y="834"/>
                  </a:cubicBezTo>
                  <a:cubicBezTo>
                    <a:pt x="133" y="834"/>
                    <a:pt x="148" y="834"/>
                    <a:pt x="164" y="834"/>
                  </a:cubicBezTo>
                  <a:cubicBezTo>
                    <a:pt x="173" y="834"/>
                    <a:pt x="183" y="834"/>
                    <a:pt x="193" y="834"/>
                  </a:cubicBezTo>
                  <a:cubicBezTo>
                    <a:pt x="198" y="834"/>
                    <a:pt x="204" y="834"/>
                    <a:pt x="209" y="834"/>
                  </a:cubicBezTo>
                  <a:cubicBezTo>
                    <a:pt x="214" y="835"/>
                    <a:pt x="217" y="839"/>
                    <a:pt x="220" y="842"/>
                  </a:cubicBezTo>
                  <a:cubicBezTo>
                    <a:pt x="227" y="849"/>
                    <a:pt x="234" y="857"/>
                    <a:pt x="241" y="864"/>
                  </a:cubicBezTo>
                  <a:cubicBezTo>
                    <a:pt x="246" y="868"/>
                    <a:pt x="250" y="872"/>
                    <a:pt x="254" y="877"/>
                  </a:cubicBezTo>
                  <a:cubicBezTo>
                    <a:pt x="259" y="883"/>
                    <a:pt x="264" y="890"/>
                    <a:pt x="269" y="896"/>
                  </a:cubicBezTo>
                  <a:cubicBezTo>
                    <a:pt x="272" y="901"/>
                    <a:pt x="274" y="906"/>
                    <a:pt x="276" y="911"/>
                  </a:cubicBezTo>
                  <a:cubicBezTo>
                    <a:pt x="279" y="917"/>
                    <a:pt x="281" y="922"/>
                    <a:pt x="283" y="927"/>
                  </a:cubicBezTo>
                  <a:cubicBezTo>
                    <a:pt x="288" y="925"/>
                    <a:pt x="293" y="922"/>
                    <a:pt x="298" y="920"/>
                  </a:cubicBezTo>
                  <a:cubicBezTo>
                    <a:pt x="303" y="918"/>
                    <a:pt x="307" y="914"/>
                    <a:pt x="312" y="914"/>
                  </a:cubicBezTo>
                  <a:cubicBezTo>
                    <a:pt x="321" y="914"/>
                    <a:pt x="329" y="915"/>
                    <a:pt x="338" y="915"/>
                  </a:cubicBezTo>
                  <a:cubicBezTo>
                    <a:pt x="344" y="915"/>
                    <a:pt x="347" y="915"/>
                    <a:pt x="352" y="918"/>
                  </a:cubicBezTo>
                  <a:cubicBezTo>
                    <a:pt x="356" y="920"/>
                    <a:pt x="360" y="923"/>
                    <a:pt x="364" y="925"/>
                  </a:cubicBezTo>
                  <a:cubicBezTo>
                    <a:pt x="365" y="925"/>
                    <a:pt x="366" y="926"/>
                    <a:pt x="368" y="927"/>
                  </a:cubicBezTo>
                  <a:cubicBezTo>
                    <a:pt x="368" y="927"/>
                    <a:pt x="368" y="927"/>
                    <a:pt x="368" y="927"/>
                  </a:cubicBezTo>
                  <a:cubicBezTo>
                    <a:pt x="372" y="927"/>
                    <a:pt x="375" y="927"/>
                    <a:pt x="378" y="927"/>
                  </a:cubicBezTo>
                  <a:cubicBezTo>
                    <a:pt x="395" y="927"/>
                    <a:pt x="411" y="927"/>
                    <a:pt x="428" y="927"/>
                  </a:cubicBezTo>
                  <a:cubicBezTo>
                    <a:pt x="433" y="927"/>
                    <a:pt x="439" y="926"/>
                    <a:pt x="444" y="927"/>
                  </a:cubicBezTo>
                  <a:cubicBezTo>
                    <a:pt x="444" y="927"/>
                    <a:pt x="445" y="927"/>
                    <a:pt x="445" y="927"/>
                  </a:cubicBezTo>
                  <a:cubicBezTo>
                    <a:pt x="446" y="927"/>
                    <a:pt x="447" y="926"/>
                    <a:pt x="448" y="925"/>
                  </a:cubicBezTo>
                  <a:cubicBezTo>
                    <a:pt x="460" y="918"/>
                    <a:pt x="472" y="910"/>
                    <a:pt x="484" y="902"/>
                  </a:cubicBezTo>
                  <a:cubicBezTo>
                    <a:pt x="495" y="894"/>
                    <a:pt x="507" y="887"/>
                    <a:pt x="519" y="879"/>
                  </a:cubicBezTo>
                  <a:cubicBezTo>
                    <a:pt x="517" y="877"/>
                    <a:pt x="515" y="876"/>
                    <a:pt x="514" y="874"/>
                  </a:cubicBezTo>
                  <a:cubicBezTo>
                    <a:pt x="509" y="870"/>
                    <a:pt x="505" y="866"/>
                    <a:pt x="500" y="861"/>
                  </a:cubicBezTo>
                  <a:cubicBezTo>
                    <a:pt x="499" y="860"/>
                    <a:pt x="498" y="858"/>
                    <a:pt x="498" y="856"/>
                  </a:cubicBezTo>
                  <a:cubicBezTo>
                    <a:pt x="497" y="850"/>
                    <a:pt x="498" y="845"/>
                    <a:pt x="498" y="839"/>
                  </a:cubicBezTo>
                  <a:cubicBezTo>
                    <a:pt x="498" y="815"/>
                    <a:pt x="498" y="791"/>
                    <a:pt x="498" y="766"/>
                  </a:cubicBezTo>
                  <a:cubicBezTo>
                    <a:pt x="498" y="739"/>
                    <a:pt x="498" y="712"/>
                    <a:pt x="498" y="685"/>
                  </a:cubicBezTo>
                  <a:cubicBezTo>
                    <a:pt x="498" y="676"/>
                    <a:pt x="498" y="667"/>
                    <a:pt x="498" y="658"/>
                  </a:cubicBezTo>
                  <a:cubicBezTo>
                    <a:pt x="498" y="656"/>
                    <a:pt x="497" y="654"/>
                    <a:pt x="498" y="652"/>
                  </a:cubicBezTo>
                  <a:cubicBezTo>
                    <a:pt x="498" y="652"/>
                    <a:pt x="498" y="652"/>
                    <a:pt x="498" y="651"/>
                  </a:cubicBezTo>
                  <a:cubicBezTo>
                    <a:pt x="498" y="651"/>
                    <a:pt x="497" y="651"/>
                    <a:pt x="497" y="651"/>
                  </a:cubicBezTo>
                  <a:cubicBezTo>
                    <a:pt x="496" y="649"/>
                    <a:pt x="495" y="646"/>
                    <a:pt x="494" y="643"/>
                  </a:cubicBezTo>
                  <a:cubicBezTo>
                    <a:pt x="492" y="638"/>
                    <a:pt x="490" y="633"/>
                    <a:pt x="488" y="628"/>
                  </a:cubicBezTo>
                  <a:cubicBezTo>
                    <a:pt x="483" y="615"/>
                    <a:pt x="478" y="602"/>
                    <a:pt x="473" y="589"/>
                  </a:cubicBezTo>
                  <a:cubicBezTo>
                    <a:pt x="469" y="578"/>
                    <a:pt x="464" y="568"/>
                    <a:pt x="460" y="557"/>
                  </a:cubicBezTo>
                  <a:cubicBezTo>
                    <a:pt x="458" y="553"/>
                    <a:pt x="458" y="550"/>
                    <a:pt x="458" y="545"/>
                  </a:cubicBezTo>
                  <a:cubicBezTo>
                    <a:pt x="458" y="521"/>
                    <a:pt x="458" y="497"/>
                    <a:pt x="458" y="473"/>
                  </a:cubicBezTo>
                  <a:cubicBezTo>
                    <a:pt x="458" y="469"/>
                    <a:pt x="458" y="465"/>
                    <a:pt x="459" y="461"/>
                  </a:cubicBezTo>
                  <a:cubicBezTo>
                    <a:pt x="462" y="450"/>
                    <a:pt x="465" y="439"/>
                    <a:pt x="467" y="427"/>
                  </a:cubicBezTo>
                  <a:cubicBezTo>
                    <a:pt x="472" y="404"/>
                    <a:pt x="478" y="381"/>
                    <a:pt x="483" y="358"/>
                  </a:cubicBezTo>
                  <a:cubicBezTo>
                    <a:pt x="485" y="351"/>
                    <a:pt x="489" y="344"/>
                    <a:pt x="492" y="338"/>
                  </a:cubicBezTo>
                  <a:cubicBezTo>
                    <a:pt x="494" y="335"/>
                    <a:pt x="495" y="333"/>
                    <a:pt x="496" y="330"/>
                  </a:cubicBezTo>
                  <a:cubicBezTo>
                    <a:pt x="496" y="330"/>
                    <a:pt x="496" y="330"/>
                    <a:pt x="497" y="330"/>
                  </a:cubicBezTo>
                  <a:cubicBezTo>
                    <a:pt x="497" y="329"/>
                    <a:pt x="497" y="329"/>
                    <a:pt x="497" y="329"/>
                  </a:cubicBezTo>
                  <a:cubicBezTo>
                    <a:pt x="496" y="324"/>
                    <a:pt x="496" y="319"/>
                    <a:pt x="497" y="314"/>
                  </a:cubicBezTo>
                  <a:cubicBezTo>
                    <a:pt x="489" y="306"/>
                    <a:pt x="482" y="297"/>
                    <a:pt x="475" y="288"/>
                  </a:cubicBezTo>
                  <a:cubicBezTo>
                    <a:pt x="467" y="288"/>
                    <a:pt x="458" y="288"/>
                    <a:pt x="450" y="288"/>
                  </a:cubicBezTo>
                  <a:cubicBezTo>
                    <a:pt x="446" y="288"/>
                    <a:pt x="441" y="288"/>
                    <a:pt x="437" y="288"/>
                  </a:cubicBezTo>
                  <a:cubicBezTo>
                    <a:pt x="433" y="288"/>
                    <a:pt x="432" y="286"/>
                    <a:pt x="430" y="283"/>
                  </a:cubicBezTo>
                  <a:cubicBezTo>
                    <a:pt x="427" y="280"/>
                    <a:pt x="424" y="276"/>
                    <a:pt x="422" y="273"/>
                  </a:cubicBezTo>
                  <a:cubicBezTo>
                    <a:pt x="420" y="270"/>
                    <a:pt x="420" y="265"/>
                    <a:pt x="421" y="261"/>
                  </a:cubicBezTo>
                  <a:cubicBezTo>
                    <a:pt x="421" y="258"/>
                    <a:pt x="424" y="255"/>
                    <a:pt x="426" y="253"/>
                  </a:cubicBezTo>
                  <a:cubicBezTo>
                    <a:pt x="438" y="240"/>
                    <a:pt x="449" y="228"/>
                    <a:pt x="461" y="216"/>
                  </a:cubicBezTo>
                  <a:cubicBezTo>
                    <a:pt x="481" y="194"/>
                    <a:pt x="502" y="172"/>
                    <a:pt x="523" y="149"/>
                  </a:cubicBezTo>
                  <a:cubicBezTo>
                    <a:pt x="526" y="128"/>
                    <a:pt x="545" y="111"/>
                    <a:pt x="527" y="87"/>
                  </a:cubicBezTo>
                  <a:cubicBezTo>
                    <a:pt x="513" y="69"/>
                    <a:pt x="511" y="53"/>
                    <a:pt x="484" y="50"/>
                  </a:cubicBezTo>
                  <a:cubicBezTo>
                    <a:pt x="466" y="47"/>
                    <a:pt x="447" y="53"/>
                    <a:pt x="430" y="53"/>
                  </a:cubicBezTo>
                  <a:cubicBezTo>
                    <a:pt x="403" y="54"/>
                    <a:pt x="386" y="52"/>
                    <a:pt x="363" y="36"/>
                  </a:cubicBezTo>
                  <a:cubicBezTo>
                    <a:pt x="350" y="27"/>
                    <a:pt x="334" y="11"/>
                    <a:pt x="319" y="6"/>
                  </a:cubicBezTo>
                  <a:cubicBezTo>
                    <a:pt x="301" y="0"/>
                    <a:pt x="295" y="23"/>
                    <a:pt x="288" y="36"/>
                  </a:cubicBezTo>
                  <a:cubicBezTo>
                    <a:pt x="281" y="49"/>
                    <a:pt x="274" y="56"/>
                    <a:pt x="259" y="58"/>
                  </a:cubicBezTo>
                  <a:cubicBezTo>
                    <a:pt x="245" y="60"/>
                    <a:pt x="231" y="57"/>
                    <a:pt x="224" y="51"/>
                  </a:cubicBezTo>
                  <a:cubicBezTo>
                    <a:pt x="220" y="60"/>
                    <a:pt x="217" y="70"/>
                    <a:pt x="214" y="79"/>
                  </a:cubicBezTo>
                  <a:cubicBezTo>
                    <a:pt x="213" y="82"/>
                    <a:pt x="212" y="85"/>
                    <a:pt x="211" y="87"/>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7" name="Google Shape;1547;p126"/>
            <p:cNvSpPr/>
            <p:nvPr/>
          </p:nvSpPr>
          <p:spPr>
            <a:xfrm>
              <a:off x="5337175" y="919163"/>
              <a:ext cx="1284288" cy="1182687"/>
            </a:xfrm>
            <a:custGeom>
              <a:rect b="b" l="l" r="r" t="t"/>
              <a:pathLst>
                <a:path extrusionOk="0" h="928" w="1008">
                  <a:moveTo>
                    <a:pt x="84" y="351"/>
                  </a:moveTo>
                  <a:cubicBezTo>
                    <a:pt x="100" y="352"/>
                    <a:pt x="115" y="353"/>
                    <a:pt x="130" y="355"/>
                  </a:cubicBezTo>
                  <a:cubicBezTo>
                    <a:pt x="136" y="355"/>
                    <a:pt x="143" y="355"/>
                    <a:pt x="150" y="356"/>
                  </a:cubicBezTo>
                  <a:cubicBezTo>
                    <a:pt x="153" y="357"/>
                    <a:pt x="154" y="358"/>
                    <a:pt x="155" y="360"/>
                  </a:cubicBezTo>
                  <a:cubicBezTo>
                    <a:pt x="158" y="363"/>
                    <a:pt x="160" y="366"/>
                    <a:pt x="163" y="370"/>
                  </a:cubicBezTo>
                  <a:cubicBezTo>
                    <a:pt x="165" y="372"/>
                    <a:pt x="167" y="375"/>
                    <a:pt x="169" y="378"/>
                  </a:cubicBezTo>
                  <a:cubicBezTo>
                    <a:pt x="171" y="384"/>
                    <a:pt x="173" y="391"/>
                    <a:pt x="175" y="397"/>
                  </a:cubicBezTo>
                  <a:cubicBezTo>
                    <a:pt x="186" y="425"/>
                    <a:pt x="196" y="453"/>
                    <a:pt x="207" y="481"/>
                  </a:cubicBezTo>
                  <a:cubicBezTo>
                    <a:pt x="217" y="510"/>
                    <a:pt x="227" y="538"/>
                    <a:pt x="237" y="566"/>
                  </a:cubicBezTo>
                  <a:cubicBezTo>
                    <a:pt x="239" y="571"/>
                    <a:pt x="243" y="577"/>
                    <a:pt x="244" y="583"/>
                  </a:cubicBezTo>
                  <a:cubicBezTo>
                    <a:pt x="245" y="584"/>
                    <a:pt x="245" y="585"/>
                    <a:pt x="246" y="585"/>
                  </a:cubicBezTo>
                  <a:cubicBezTo>
                    <a:pt x="250" y="589"/>
                    <a:pt x="254" y="592"/>
                    <a:pt x="257" y="596"/>
                  </a:cubicBezTo>
                  <a:cubicBezTo>
                    <a:pt x="278" y="615"/>
                    <a:pt x="298" y="634"/>
                    <a:pt x="318" y="654"/>
                  </a:cubicBezTo>
                  <a:cubicBezTo>
                    <a:pt x="321" y="657"/>
                    <a:pt x="321" y="661"/>
                    <a:pt x="321" y="666"/>
                  </a:cubicBezTo>
                  <a:cubicBezTo>
                    <a:pt x="321" y="670"/>
                    <a:pt x="321" y="674"/>
                    <a:pt x="320" y="678"/>
                  </a:cubicBezTo>
                  <a:cubicBezTo>
                    <a:pt x="315" y="691"/>
                    <a:pt x="311" y="705"/>
                    <a:pt x="307" y="719"/>
                  </a:cubicBezTo>
                  <a:cubicBezTo>
                    <a:pt x="305" y="725"/>
                    <a:pt x="303" y="732"/>
                    <a:pt x="301" y="739"/>
                  </a:cubicBezTo>
                  <a:cubicBezTo>
                    <a:pt x="300" y="741"/>
                    <a:pt x="300" y="744"/>
                    <a:pt x="298" y="746"/>
                  </a:cubicBezTo>
                  <a:cubicBezTo>
                    <a:pt x="290" y="757"/>
                    <a:pt x="281" y="768"/>
                    <a:pt x="272" y="778"/>
                  </a:cubicBezTo>
                  <a:cubicBezTo>
                    <a:pt x="268" y="783"/>
                    <a:pt x="264" y="788"/>
                    <a:pt x="260" y="792"/>
                  </a:cubicBezTo>
                  <a:cubicBezTo>
                    <a:pt x="260" y="793"/>
                    <a:pt x="260" y="793"/>
                    <a:pt x="260" y="793"/>
                  </a:cubicBezTo>
                  <a:cubicBezTo>
                    <a:pt x="260" y="793"/>
                    <a:pt x="260" y="794"/>
                    <a:pt x="260" y="794"/>
                  </a:cubicBezTo>
                  <a:cubicBezTo>
                    <a:pt x="258" y="796"/>
                    <a:pt x="256" y="799"/>
                    <a:pt x="254" y="801"/>
                  </a:cubicBezTo>
                  <a:cubicBezTo>
                    <a:pt x="252" y="804"/>
                    <a:pt x="249" y="808"/>
                    <a:pt x="247" y="811"/>
                  </a:cubicBezTo>
                  <a:cubicBezTo>
                    <a:pt x="246" y="812"/>
                    <a:pt x="245" y="813"/>
                    <a:pt x="245" y="814"/>
                  </a:cubicBezTo>
                  <a:cubicBezTo>
                    <a:pt x="245" y="817"/>
                    <a:pt x="245" y="821"/>
                    <a:pt x="245" y="824"/>
                  </a:cubicBezTo>
                  <a:cubicBezTo>
                    <a:pt x="245" y="826"/>
                    <a:pt x="245" y="828"/>
                    <a:pt x="245" y="830"/>
                  </a:cubicBezTo>
                  <a:cubicBezTo>
                    <a:pt x="254" y="841"/>
                    <a:pt x="264" y="853"/>
                    <a:pt x="274" y="864"/>
                  </a:cubicBezTo>
                  <a:cubicBezTo>
                    <a:pt x="277" y="864"/>
                    <a:pt x="281" y="864"/>
                    <a:pt x="284" y="864"/>
                  </a:cubicBezTo>
                  <a:cubicBezTo>
                    <a:pt x="291" y="864"/>
                    <a:pt x="299" y="864"/>
                    <a:pt x="306" y="864"/>
                  </a:cubicBezTo>
                  <a:cubicBezTo>
                    <a:pt x="310" y="864"/>
                    <a:pt x="314" y="864"/>
                    <a:pt x="317" y="865"/>
                  </a:cubicBezTo>
                  <a:cubicBezTo>
                    <a:pt x="325" y="868"/>
                    <a:pt x="333" y="872"/>
                    <a:pt x="340" y="875"/>
                  </a:cubicBezTo>
                  <a:cubicBezTo>
                    <a:pt x="353" y="881"/>
                    <a:pt x="367" y="887"/>
                    <a:pt x="380" y="894"/>
                  </a:cubicBezTo>
                  <a:cubicBezTo>
                    <a:pt x="386" y="896"/>
                    <a:pt x="392" y="899"/>
                    <a:pt x="397" y="901"/>
                  </a:cubicBezTo>
                  <a:cubicBezTo>
                    <a:pt x="399" y="902"/>
                    <a:pt x="403" y="903"/>
                    <a:pt x="405" y="904"/>
                  </a:cubicBezTo>
                  <a:cubicBezTo>
                    <a:pt x="406" y="904"/>
                    <a:pt x="408" y="904"/>
                    <a:pt x="410" y="904"/>
                  </a:cubicBezTo>
                  <a:cubicBezTo>
                    <a:pt x="417" y="904"/>
                    <a:pt x="424" y="904"/>
                    <a:pt x="431" y="904"/>
                  </a:cubicBezTo>
                  <a:cubicBezTo>
                    <a:pt x="455" y="904"/>
                    <a:pt x="479" y="904"/>
                    <a:pt x="503" y="904"/>
                  </a:cubicBezTo>
                  <a:cubicBezTo>
                    <a:pt x="561" y="904"/>
                    <a:pt x="619" y="904"/>
                    <a:pt x="677" y="904"/>
                  </a:cubicBezTo>
                  <a:cubicBezTo>
                    <a:pt x="694" y="904"/>
                    <a:pt x="710" y="904"/>
                    <a:pt x="727" y="904"/>
                  </a:cubicBezTo>
                  <a:cubicBezTo>
                    <a:pt x="728" y="904"/>
                    <a:pt x="730" y="904"/>
                    <a:pt x="731" y="904"/>
                  </a:cubicBezTo>
                  <a:cubicBezTo>
                    <a:pt x="731" y="904"/>
                    <a:pt x="734" y="903"/>
                    <a:pt x="735" y="903"/>
                  </a:cubicBezTo>
                  <a:cubicBezTo>
                    <a:pt x="741" y="901"/>
                    <a:pt x="748" y="899"/>
                    <a:pt x="755" y="897"/>
                  </a:cubicBezTo>
                  <a:cubicBezTo>
                    <a:pt x="759" y="896"/>
                    <a:pt x="764" y="894"/>
                    <a:pt x="769" y="893"/>
                  </a:cubicBezTo>
                  <a:cubicBezTo>
                    <a:pt x="773" y="893"/>
                    <a:pt x="778" y="893"/>
                    <a:pt x="782" y="893"/>
                  </a:cubicBezTo>
                  <a:cubicBezTo>
                    <a:pt x="788" y="893"/>
                    <a:pt x="794" y="892"/>
                    <a:pt x="799" y="893"/>
                  </a:cubicBezTo>
                  <a:cubicBezTo>
                    <a:pt x="801" y="894"/>
                    <a:pt x="804" y="895"/>
                    <a:pt x="806" y="896"/>
                  </a:cubicBezTo>
                  <a:cubicBezTo>
                    <a:pt x="811" y="898"/>
                    <a:pt x="816" y="900"/>
                    <a:pt x="821" y="902"/>
                  </a:cubicBezTo>
                  <a:cubicBezTo>
                    <a:pt x="841" y="911"/>
                    <a:pt x="861" y="919"/>
                    <a:pt x="881" y="928"/>
                  </a:cubicBezTo>
                  <a:cubicBezTo>
                    <a:pt x="883" y="926"/>
                    <a:pt x="885" y="925"/>
                    <a:pt x="886" y="923"/>
                  </a:cubicBezTo>
                  <a:cubicBezTo>
                    <a:pt x="887" y="923"/>
                    <a:pt x="887" y="922"/>
                    <a:pt x="887" y="922"/>
                  </a:cubicBezTo>
                  <a:cubicBezTo>
                    <a:pt x="887" y="922"/>
                    <a:pt x="888" y="921"/>
                    <a:pt x="888" y="921"/>
                  </a:cubicBezTo>
                  <a:cubicBezTo>
                    <a:pt x="888" y="920"/>
                    <a:pt x="889" y="919"/>
                    <a:pt x="889" y="918"/>
                  </a:cubicBezTo>
                  <a:cubicBezTo>
                    <a:pt x="891" y="914"/>
                    <a:pt x="892" y="911"/>
                    <a:pt x="894" y="907"/>
                  </a:cubicBezTo>
                  <a:cubicBezTo>
                    <a:pt x="893" y="906"/>
                    <a:pt x="893" y="905"/>
                    <a:pt x="892" y="904"/>
                  </a:cubicBezTo>
                  <a:cubicBezTo>
                    <a:pt x="887" y="896"/>
                    <a:pt x="883" y="889"/>
                    <a:pt x="878" y="881"/>
                  </a:cubicBezTo>
                  <a:cubicBezTo>
                    <a:pt x="877" y="879"/>
                    <a:pt x="875" y="877"/>
                    <a:pt x="875" y="875"/>
                  </a:cubicBezTo>
                  <a:cubicBezTo>
                    <a:pt x="874" y="873"/>
                    <a:pt x="875" y="872"/>
                    <a:pt x="874" y="871"/>
                  </a:cubicBezTo>
                  <a:cubicBezTo>
                    <a:pt x="874" y="854"/>
                    <a:pt x="874" y="837"/>
                    <a:pt x="874" y="821"/>
                  </a:cubicBezTo>
                  <a:cubicBezTo>
                    <a:pt x="874" y="817"/>
                    <a:pt x="873" y="814"/>
                    <a:pt x="876" y="811"/>
                  </a:cubicBezTo>
                  <a:cubicBezTo>
                    <a:pt x="880" y="806"/>
                    <a:pt x="885" y="802"/>
                    <a:pt x="889" y="797"/>
                  </a:cubicBezTo>
                  <a:cubicBezTo>
                    <a:pt x="901" y="786"/>
                    <a:pt x="912" y="774"/>
                    <a:pt x="924" y="762"/>
                  </a:cubicBezTo>
                  <a:cubicBezTo>
                    <a:pt x="925" y="762"/>
                    <a:pt x="925" y="761"/>
                    <a:pt x="925" y="761"/>
                  </a:cubicBezTo>
                  <a:cubicBezTo>
                    <a:pt x="926" y="759"/>
                    <a:pt x="927" y="757"/>
                    <a:pt x="928" y="755"/>
                  </a:cubicBezTo>
                  <a:cubicBezTo>
                    <a:pt x="932" y="747"/>
                    <a:pt x="935" y="739"/>
                    <a:pt x="939" y="731"/>
                  </a:cubicBezTo>
                  <a:cubicBezTo>
                    <a:pt x="942" y="724"/>
                    <a:pt x="945" y="718"/>
                    <a:pt x="948" y="711"/>
                  </a:cubicBezTo>
                  <a:cubicBezTo>
                    <a:pt x="948" y="711"/>
                    <a:pt x="948" y="710"/>
                    <a:pt x="949" y="710"/>
                  </a:cubicBezTo>
                  <a:cubicBezTo>
                    <a:pt x="948" y="707"/>
                    <a:pt x="948" y="703"/>
                    <a:pt x="948" y="700"/>
                  </a:cubicBezTo>
                  <a:cubicBezTo>
                    <a:pt x="948" y="687"/>
                    <a:pt x="948" y="674"/>
                    <a:pt x="946" y="661"/>
                  </a:cubicBezTo>
                  <a:cubicBezTo>
                    <a:pt x="945" y="653"/>
                    <a:pt x="944" y="645"/>
                    <a:pt x="943" y="637"/>
                  </a:cubicBezTo>
                  <a:cubicBezTo>
                    <a:pt x="942" y="635"/>
                    <a:pt x="942" y="636"/>
                    <a:pt x="943" y="637"/>
                  </a:cubicBezTo>
                  <a:cubicBezTo>
                    <a:pt x="942" y="636"/>
                    <a:pt x="942" y="635"/>
                    <a:pt x="942" y="635"/>
                  </a:cubicBezTo>
                  <a:cubicBezTo>
                    <a:pt x="941" y="631"/>
                    <a:pt x="939" y="628"/>
                    <a:pt x="938" y="625"/>
                  </a:cubicBezTo>
                  <a:cubicBezTo>
                    <a:pt x="935" y="617"/>
                    <a:pt x="932" y="608"/>
                    <a:pt x="928" y="600"/>
                  </a:cubicBezTo>
                  <a:cubicBezTo>
                    <a:pt x="928" y="598"/>
                    <a:pt x="926" y="596"/>
                    <a:pt x="927" y="594"/>
                  </a:cubicBezTo>
                  <a:cubicBezTo>
                    <a:pt x="927" y="592"/>
                    <a:pt x="928" y="591"/>
                    <a:pt x="928" y="589"/>
                  </a:cubicBezTo>
                  <a:cubicBezTo>
                    <a:pt x="933" y="575"/>
                    <a:pt x="937" y="562"/>
                    <a:pt x="942" y="548"/>
                  </a:cubicBezTo>
                  <a:cubicBezTo>
                    <a:pt x="942" y="548"/>
                    <a:pt x="942" y="547"/>
                    <a:pt x="942" y="547"/>
                  </a:cubicBezTo>
                  <a:cubicBezTo>
                    <a:pt x="941" y="541"/>
                    <a:pt x="943" y="533"/>
                    <a:pt x="952" y="524"/>
                  </a:cubicBezTo>
                  <a:cubicBezTo>
                    <a:pt x="964" y="513"/>
                    <a:pt x="975" y="502"/>
                    <a:pt x="985" y="489"/>
                  </a:cubicBezTo>
                  <a:cubicBezTo>
                    <a:pt x="994" y="477"/>
                    <a:pt x="999" y="471"/>
                    <a:pt x="1001" y="455"/>
                  </a:cubicBezTo>
                  <a:cubicBezTo>
                    <a:pt x="1002" y="447"/>
                    <a:pt x="1001" y="439"/>
                    <a:pt x="1002" y="430"/>
                  </a:cubicBezTo>
                  <a:cubicBezTo>
                    <a:pt x="1002" y="418"/>
                    <a:pt x="1008" y="400"/>
                    <a:pt x="1006" y="388"/>
                  </a:cubicBezTo>
                  <a:cubicBezTo>
                    <a:pt x="1005" y="374"/>
                    <a:pt x="992" y="366"/>
                    <a:pt x="989" y="352"/>
                  </a:cubicBezTo>
                  <a:cubicBezTo>
                    <a:pt x="986" y="336"/>
                    <a:pt x="989" y="316"/>
                    <a:pt x="989" y="300"/>
                  </a:cubicBezTo>
                  <a:cubicBezTo>
                    <a:pt x="989" y="285"/>
                    <a:pt x="990" y="270"/>
                    <a:pt x="993" y="256"/>
                  </a:cubicBezTo>
                  <a:cubicBezTo>
                    <a:pt x="996" y="240"/>
                    <a:pt x="1003" y="225"/>
                    <a:pt x="1005" y="210"/>
                  </a:cubicBezTo>
                  <a:cubicBezTo>
                    <a:pt x="1005" y="203"/>
                    <a:pt x="1007" y="181"/>
                    <a:pt x="1005" y="176"/>
                  </a:cubicBezTo>
                  <a:cubicBezTo>
                    <a:pt x="999" y="165"/>
                    <a:pt x="963" y="168"/>
                    <a:pt x="952" y="167"/>
                  </a:cubicBezTo>
                  <a:cubicBezTo>
                    <a:pt x="937" y="165"/>
                    <a:pt x="922" y="163"/>
                    <a:pt x="907" y="160"/>
                  </a:cubicBezTo>
                  <a:cubicBezTo>
                    <a:pt x="869" y="155"/>
                    <a:pt x="832" y="151"/>
                    <a:pt x="794" y="151"/>
                  </a:cubicBezTo>
                  <a:cubicBezTo>
                    <a:pt x="779" y="151"/>
                    <a:pt x="765" y="152"/>
                    <a:pt x="751" y="156"/>
                  </a:cubicBezTo>
                  <a:cubicBezTo>
                    <a:pt x="743" y="158"/>
                    <a:pt x="735" y="163"/>
                    <a:pt x="726" y="163"/>
                  </a:cubicBezTo>
                  <a:cubicBezTo>
                    <a:pt x="718" y="163"/>
                    <a:pt x="716" y="162"/>
                    <a:pt x="709" y="159"/>
                  </a:cubicBezTo>
                  <a:cubicBezTo>
                    <a:pt x="696" y="153"/>
                    <a:pt x="683" y="142"/>
                    <a:pt x="670" y="134"/>
                  </a:cubicBezTo>
                  <a:cubicBezTo>
                    <a:pt x="651" y="124"/>
                    <a:pt x="639" y="118"/>
                    <a:pt x="617" y="117"/>
                  </a:cubicBezTo>
                  <a:cubicBezTo>
                    <a:pt x="547" y="112"/>
                    <a:pt x="473" y="111"/>
                    <a:pt x="407" y="87"/>
                  </a:cubicBezTo>
                  <a:cubicBezTo>
                    <a:pt x="386" y="80"/>
                    <a:pt x="366" y="67"/>
                    <a:pt x="343" y="66"/>
                  </a:cubicBezTo>
                  <a:cubicBezTo>
                    <a:pt x="328" y="65"/>
                    <a:pt x="312" y="66"/>
                    <a:pt x="297" y="66"/>
                  </a:cubicBezTo>
                  <a:cubicBezTo>
                    <a:pt x="264" y="66"/>
                    <a:pt x="232" y="73"/>
                    <a:pt x="199" y="72"/>
                  </a:cubicBezTo>
                  <a:cubicBezTo>
                    <a:pt x="189" y="71"/>
                    <a:pt x="182" y="69"/>
                    <a:pt x="174" y="64"/>
                  </a:cubicBezTo>
                  <a:cubicBezTo>
                    <a:pt x="162" y="55"/>
                    <a:pt x="150" y="47"/>
                    <a:pt x="138" y="38"/>
                  </a:cubicBezTo>
                  <a:cubicBezTo>
                    <a:pt x="130" y="32"/>
                    <a:pt x="123" y="25"/>
                    <a:pt x="117" y="17"/>
                  </a:cubicBezTo>
                  <a:cubicBezTo>
                    <a:pt x="115" y="14"/>
                    <a:pt x="113" y="6"/>
                    <a:pt x="110" y="5"/>
                  </a:cubicBezTo>
                  <a:cubicBezTo>
                    <a:pt x="98" y="0"/>
                    <a:pt x="101" y="11"/>
                    <a:pt x="99" y="16"/>
                  </a:cubicBezTo>
                  <a:cubicBezTo>
                    <a:pt x="94" y="30"/>
                    <a:pt x="98" y="50"/>
                    <a:pt x="99" y="65"/>
                  </a:cubicBezTo>
                  <a:cubicBezTo>
                    <a:pt x="100" y="84"/>
                    <a:pt x="99" y="103"/>
                    <a:pt x="98" y="122"/>
                  </a:cubicBezTo>
                  <a:cubicBezTo>
                    <a:pt x="96" y="154"/>
                    <a:pt x="93" y="173"/>
                    <a:pt x="78" y="202"/>
                  </a:cubicBezTo>
                  <a:cubicBezTo>
                    <a:pt x="63" y="229"/>
                    <a:pt x="52" y="265"/>
                    <a:pt x="28" y="285"/>
                  </a:cubicBezTo>
                  <a:cubicBezTo>
                    <a:pt x="18" y="293"/>
                    <a:pt x="8" y="300"/>
                    <a:pt x="0" y="309"/>
                  </a:cubicBezTo>
                  <a:cubicBezTo>
                    <a:pt x="0" y="321"/>
                    <a:pt x="0" y="332"/>
                    <a:pt x="0" y="344"/>
                  </a:cubicBezTo>
                  <a:cubicBezTo>
                    <a:pt x="0" y="344"/>
                    <a:pt x="0" y="344"/>
                    <a:pt x="0" y="344"/>
                  </a:cubicBezTo>
                  <a:cubicBezTo>
                    <a:pt x="28" y="346"/>
                    <a:pt x="56" y="348"/>
                    <a:pt x="84" y="351"/>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8" name="Google Shape;1548;p126"/>
            <p:cNvSpPr/>
            <p:nvPr/>
          </p:nvSpPr>
          <p:spPr>
            <a:xfrm>
              <a:off x="4362450" y="1225550"/>
              <a:ext cx="1371599" cy="1544639"/>
            </a:xfrm>
            <a:custGeom>
              <a:rect b="b" l="l" r="r" t="t"/>
              <a:pathLst>
                <a:path extrusionOk="0" h="1212" w="1078">
                  <a:moveTo>
                    <a:pt x="3" y="433"/>
                  </a:moveTo>
                  <a:cubicBezTo>
                    <a:pt x="2" y="434"/>
                    <a:pt x="1" y="436"/>
                    <a:pt x="1" y="437"/>
                  </a:cubicBezTo>
                  <a:cubicBezTo>
                    <a:pt x="0" y="437"/>
                    <a:pt x="0" y="437"/>
                    <a:pt x="0" y="437"/>
                  </a:cubicBezTo>
                  <a:cubicBezTo>
                    <a:pt x="0" y="440"/>
                    <a:pt x="0" y="445"/>
                    <a:pt x="1" y="448"/>
                  </a:cubicBezTo>
                  <a:cubicBezTo>
                    <a:pt x="9" y="458"/>
                    <a:pt x="17" y="469"/>
                    <a:pt x="25" y="479"/>
                  </a:cubicBezTo>
                  <a:cubicBezTo>
                    <a:pt x="40" y="498"/>
                    <a:pt x="56" y="518"/>
                    <a:pt x="71" y="538"/>
                  </a:cubicBezTo>
                  <a:cubicBezTo>
                    <a:pt x="107" y="583"/>
                    <a:pt x="143" y="628"/>
                    <a:pt x="179" y="674"/>
                  </a:cubicBezTo>
                  <a:cubicBezTo>
                    <a:pt x="195" y="694"/>
                    <a:pt x="211" y="714"/>
                    <a:pt x="227" y="734"/>
                  </a:cubicBezTo>
                  <a:cubicBezTo>
                    <a:pt x="254" y="770"/>
                    <a:pt x="280" y="807"/>
                    <a:pt x="308" y="842"/>
                  </a:cubicBezTo>
                  <a:cubicBezTo>
                    <a:pt x="308" y="842"/>
                    <a:pt x="309" y="842"/>
                    <a:pt x="309" y="843"/>
                  </a:cubicBezTo>
                  <a:cubicBezTo>
                    <a:pt x="310" y="844"/>
                    <a:pt x="312" y="846"/>
                    <a:pt x="313" y="847"/>
                  </a:cubicBezTo>
                  <a:cubicBezTo>
                    <a:pt x="317" y="852"/>
                    <a:pt x="321" y="857"/>
                    <a:pt x="326" y="862"/>
                  </a:cubicBezTo>
                  <a:cubicBezTo>
                    <a:pt x="334" y="871"/>
                    <a:pt x="342" y="880"/>
                    <a:pt x="349" y="889"/>
                  </a:cubicBezTo>
                  <a:cubicBezTo>
                    <a:pt x="352" y="892"/>
                    <a:pt x="352" y="894"/>
                    <a:pt x="351" y="898"/>
                  </a:cubicBezTo>
                  <a:cubicBezTo>
                    <a:pt x="351" y="905"/>
                    <a:pt x="351" y="912"/>
                    <a:pt x="351" y="919"/>
                  </a:cubicBezTo>
                  <a:cubicBezTo>
                    <a:pt x="351" y="923"/>
                    <a:pt x="351" y="927"/>
                    <a:pt x="348" y="930"/>
                  </a:cubicBezTo>
                  <a:cubicBezTo>
                    <a:pt x="345" y="933"/>
                    <a:pt x="342" y="936"/>
                    <a:pt x="338" y="938"/>
                  </a:cubicBezTo>
                  <a:cubicBezTo>
                    <a:pt x="343" y="944"/>
                    <a:pt x="347" y="950"/>
                    <a:pt x="351" y="955"/>
                  </a:cubicBezTo>
                  <a:cubicBezTo>
                    <a:pt x="358" y="964"/>
                    <a:pt x="365" y="973"/>
                    <a:pt x="372" y="982"/>
                  </a:cubicBezTo>
                  <a:cubicBezTo>
                    <a:pt x="373" y="984"/>
                    <a:pt x="375" y="986"/>
                    <a:pt x="376" y="988"/>
                  </a:cubicBezTo>
                  <a:cubicBezTo>
                    <a:pt x="378" y="990"/>
                    <a:pt x="378" y="992"/>
                    <a:pt x="378" y="995"/>
                  </a:cubicBezTo>
                  <a:cubicBezTo>
                    <a:pt x="378" y="1012"/>
                    <a:pt x="378" y="1028"/>
                    <a:pt x="378" y="1045"/>
                  </a:cubicBezTo>
                  <a:cubicBezTo>
                    <a:pt x="382" y="1043"/>
                    <a:pt x="387" y="1041"/>
                    <a:pt x="391" y="1039"/>
                  </a:cubicBezTo>
                  <a:cubicBezTo>
                    <a:pt x="392" y="1039"/>
                    <a:pt x="394" y="1038"/>
                    <a:pt x="395" y="1038"/>
                  </a:cubicBezTo>
                  <a:cubicBezTo>
                    <a:pt x="395" y="1038"/>
                    <a:pt x="395" y="1038"/>
                    <a:pt x="395" y="1038"/>
                  </a:cubicBezTo>
                  <a:cubicBezTo>
                    <a:pt x="395" y="1038"/>
                    <a:pt x="395" y="1038"/>
                    <a:pt x="395" y="1038"/>
                  </a:cubicBezTo>
                  <a:cubicBezTo>
                    <a:pt x="398" y="1036"/>
                    <a:pt x="401" y="1035"/>
                    <a:pt x="403" y="1034"/>
                  </a:cubicBezTo>
                  <a:cubicBezTo>
                    <a:pt x="409" y="1031"/>
                    <a:pt x="415" y="1027"/>
                    <a:pt x="422" y="1025"/>
                  </a:cubicBezTo>
                  <a:cubicBezTo>
                    <a:pt x="424" y="1024"/>
                    <a:pt x="426" y="1024"/>
                    <a:pt x="428" y="1024"/>
                  </a:cubicBezTo>
                  <a:cubicBezTo>
                    <a:pt x="433" y="1024"/>
                    <a:pt x="437" y="1024"/>
                    <a:pt x="441" y="1024"/>
                  </a:cubicBezTo>
                  <a:cubicBezTo>
                    <a:pt x="445" y="1024"/>
                    <a:pt x="451" y="1023"/>
                    <a:pt x="453" y="1026"/>
                  </a:cubicBezTo>
                  <a:cubicBezTo>
                    <a:pt x="454" y="1027"/>
                    <a:pt x="455" y="1028"/>
                    <a:pt x="456" y="1029"/>
                  </a:cubicBezTo>
                  <a:cubicBezTo>
                    <a:pt x="461" y="1035"/>
                    <a:pt x="466" y="1041"/>
                    <a:pt x="471" y="1048"/>
                  </a:cubicBezTo>
                  <a:cubicBezTo>
                    <a:pt x="489" y="1070"/>
                    <a:pt x="507" y="1092"/>
                    <a:pt x="524" y="1114"/>
                  </a:cubicBezTo>
                  <a:cubicBezTo>
                    <a:pt x="551" y="1147"/>
                    <a:pt x="577" y="1179"/>
                    <a:pt x="604" y="1212"/>
                  </a:cubicBezTo>
                  <a:cubicBezTo>
                    <a:pt x="607" y="1208"/>
                    <a:pt x="610" y="1204"/>
                    <a:pt x="613" y="1199"/>
                  </a:cubicBezTo>
                  <a:cubicBezTo>
                    <a:pt x="614" y="1197"/>
                    <a:pt x="615" y="1196"/>
                    <a:pt x="618" y="1195"/>
                  </a:cubicBezTo>
                  <a:cubicBezTo>
                    <a:pt x="621" y="1195"/>
                    <a:pt x="623" y="1195"/>
                    <a:pt x="625" y="1195"/>
                  </a:cubicBezTo>
                  <a:cubicBezTo>
                    <a:pt x="639" y="1195"/>
                    <a:pt x="653" y="1195"/>
                    <a:pt x="667" y="1195"/>
                  </a:cubicBezTo>
                  <a:cubicBezTo>
                    <a:pt x="670" y="1191"/>
                    <a:pt x="672" y="1187"/>
                    <a:pt x="675" y="1182"/>
                  </a:cubicBezTo>
                  <a:cubicBezTo>
                    <a:pt x="677" y="1178"/>
                    <a:pt x="679" y="1174"/>
                    <a:pt x="682" y="1170"/>
                  </a:cubicBezTo>
                  <a:cubicBezTo>
                    <a:pt x="690" y="1162"/>
                    <a:pt x="698" y="1154"/>
                    <a:pt x="707" y="1147"/>
                  </a:cubicBezTo>
                  <a:cubicBezTo>
                    <a:pt x="706" y="1141"/>
                    <a:pt x="706" y="1136"/>
                    <a:pt x="708" y="1131"/>
                  </a:cubicBezTo>
                  <a:cubicBezTo>
                    <a:pt x="711" y="1122"/>
                    <a:pt x="713" y="1114"/>
                    <a:pt x="716" y="1106"/>
                  </a:cubicBezTo>
                  <a:cubicBezTo>
                    <a:pt x="718" y="1101"/>
                    <a:pt x="723" y="1098"/>
                    <a:pt x="727" y="1095"/>
                  </a:cubicBezTo>
                  <a:cubicBezTo>
                    <a:pt x="732" y="1090"/>
                    <a:pt x="737" y="1084"/>
                    <a:pt x="743" y="1080"/>
                  </a:cubicBezTo>
                  <a:cubicBezTo>
                    <a:pt x="747" y="1076"/>
                    <a:pt x="752" y="1074"/>
                    <a:pt x="757" y="1071"/>
                  </a:cubicBezTo>
                  <a:cubicBezTo>
                    <a:pt x="760" y="1068"/>
                    <a:pt x="764" y="1066"/>
                    <a:pt x="767" y="1064"/>
                  </a:cubicBezTo>
                  <a:cubicBezTo>
                    <a:pt x="768" y="1063"/>
                    <a:pt x="769" y="1063"/>
                    <a:pt x="770" y="1062"/>
                  </a:cubicBezTo>
                  <a:cubicBezTo>
                    <a:pt x="770" y="1062"/>
                    <a:pt x="770" y="1062"/>
                    <a:pt x="770" y="1062"/>
                  </a:cubicBezTo>
                  <a:cubicBezTo>
                    <a:pt x="780" y="1051"/>
                    <a:pt x="789" y="1040"/>
                    <a:pt x="799" y="1030"/>
                  </a:cubicBezTo>
                  <a:cubicBezTo>
                    <a:pt x="802" y="1026"/>
                    <a:pt x="809" y="1026"/>
                    <a:pt x="813" y="1028"/>
                  </a:cubicBezTo>
                  <a:cubicBezTo>
                    <a:pt x="818" y="1031"/>
                    <a:pt x="822" y="1035"/>
                    <a:pt x="827" y="1038"/>
                  </a:cubicBezTo>
                  <a:cubicBezTo>
                    <a:pt x="834" y="1033"/>
                    <a:pt x="841" y="1028"/>
                    <a:pt x="848" y="1023"/>
                  </a:cubicBezTo>
                  <a:cubicBezTo>
                    <a:pt x="848" y="1017"/>
                    <a:pt x="848" y="1010"/>
                    <a:pt x="848" y="1003"/>
                  </a:cubicBezTo>
                  <a:cubicBezTo>
                    <a:pt x="848" y="1000"/>
                    <a:pt x="847" y="999"/>
                    <a:pt x="849" y="997"/>
                  </a:cubicBezTo>
                  <a:cubicBezTo>
                    <a:pt x="851" y="993"/>
                    <a:pt x="854" y="990"/>
                    <a:pt x="856" y="987"/>
                  </a:cubicBezTo>
                  <a:cubicBezTo>
                    <a:pt x="863" y="977"/>
                    <a:pt x="869" y="967"/>
                    <a:pt x="875" y="957"/>
                  </a:cubicBezTo>
                  <a:cubicBezTo>
                    <a:pt x="879" y="951"/>
                    <a:pt x="883" y="944"/>
                    <a:pt x="887" y="938"/>
                  </a:cubicBezTo>
                  <a:cubicBezTo>
                    <a:pt x="887" y="938"/>
                    <a:pt x="887" y="938"/>
                    <a:pt x="888" y="937"/>
                  </a:cubicBezTo>
                  <a:cubicBezTo>
                    <a:pt x="888" y="937"/>
                    <a:pt x="888" y="937"/>
                    <a:pt x="888" y="937"/>
                  </a:cubicBezTo>
                  <a:cubicBezTo>
                    <a:pt x="887" y="933"/>
                    <a:pt x="888" y="929"/>
                    <a:pt x="888" y="925"/>
                  </a:cubicBezTo>
                  <a:cubicBezTo>
                    <a:pt x="888" y="922"/>
                    <a:pt x="887" y="918"/>
                    <a:pt x="888" y="915"/>
                  </a:cubicBezTo>
                  <a:cubicBezTo>
                    <a:pt x="888" y="913"/>
                    <a:pt x="889" y="911"/>
                    <a:pt x="890" y="909"/>
                  </a:cubicBezTo>
                  <a:cubicBezTo>
                    <a:pt x="894" y="903"/>
                    <a:pt x="896" y="896"/>
                    <a:pt x="902" y="895"/>
                  </a:cubicBezTo>
                  <a:cubicBezTo>
                    <a:pt x="906" y="894"/>
                    <a:pt x="910" y="893"/>
                    <a:pt x="914" y="892"/>
                  </a:cubicBezTo>
                  <a:cubicBezTo>
                    <a:pt x="917" y="891"/>
                    <a:pt x="918" y="892"/>
                    <a:pt x="921" y="894"/>
                  </a:cubicBezTo>
                  <a:cubicBezTo>
                    <a:pt x="925" y="898"/>
                    <a:pt x="929" y="901"/>
                    <a:pt x="934" y="905"/>
                  </a:cubicBezTo>
                  <a:cubicBezTo>
                    <a:pt x="937" y="905"/>
                    <a:pt x="940" y="905"/>
                    <a:pt x="944" y="905"/>
                  </a:cubicBezTo>
                  <a:cubicBezTo>
                    <a:pt x="945" y="903"/>
                    <a:pt x="946" y="902"/>
                    <a:pt x="948" y="900"/>
                  </a:cubicBezTo>
                  <a:cubicBezTo>
                    <a:pt x="948" y="898"/>
                    <a:pt x="949" y="897"/>
                    <a:pt x="950" y="895"/>
                  </a:cubicBezTo>
                  <a:cubicBezTo>
                    <a:pt x="950" y="895"/>
                    <a:pt x="950" y="895"/>
                    <a:pt x="951" y="895"/>
                  </a:cubicBezTo>
                  <a:cubicBezTo>
                    <a:pt x="950" y="894"/>
                    <a:pt x="950" y="891"/>
                    <a:pt x="951" y="890"/>
                  </a:cubicBezTo>
                  <a:cubicBezTo>
                    <a:pt x="951" y="890"/>
                    <a:pt x="951" y="890"/>
                    <a:pt x="951" y="890"/>
                  </a:cubicBezTo>
                  <a:cubicBezTo>
                    <a:pt x="951" y="890"/>
                    <a:pt x="950" y="890"/>
                    <a:pt x="950" y="890"/>
                  </a:cubicBezTo>
                  <a:cubicBezTo>
                    <a:pt x="948" y="886"/>
                    <a:pt x="947" y="883"/>
                    <a:pt x="945" y="879"/>
                  </a:cubicBezTo>
                  <a:cubicBezTo>
                    <a:pt x="940" y="868"/>
                    <a:pt x="933" y="858"/>
                    <a:pt x="927" y="847"/>
                  </a:cubicBezTo>
                  <a:cubicBezTo>
                    <a:pt x="925" y="845"/>
                    <a:pt x="923" y="842"/>
                    <a:pt x="923" y="839"/>
                  </a:cubicBezTo>
                  <a:cubicBezTo>
                    <a:pt x="922" y="836"/>
                    <a:pt x="922" y="833"/>
                    <a:pt x="922" y="831"/>
                  </a:cubicBezTo>
                  <a:cubicBezTo>
                    <a:pt x="921" y="819"/>
                    <a:pt x="919" y="806"/>
                    <a:pt x="918" y="794"/>
                  </a:cubicBezTo>
                  <a:cubicBezTo>
                    <a:pt x="917" y="779"/>
                    <a:pt x="915" y="764"/>
                    <a:pt x="914" y="749"/>
                  </a:cubicBezTo>
                  <a:cubicBezTo>
                    <a:pt x="913" y="741"/>
                    <a:pt x="911" y="732"/>
                    <a:pt x="912" y="724"/>
                  </a:cubicBezTo>
                  <a:cubicBezTo>
                    <a:pt x="912" y="721"/>
                    <a:pt x="914" y="720"/>
                    <a:pt x="915" y="718"/>
                  </a:cubicBezTo>
                  <a:cubicBezTo>
                    <a:pt x="919" y="713"/>
                    <a:pt x="923" y="708"/>
                    <a:pt x="927" y="704"/>
                  </a:cubicBezTo>
                  <a:cubicBezTo>
                    <a:pt x="936" y="694"/>
                    <a:pt x="943" y="685"/>
                    <a:pt x="952" y="676"/>
                  </a:cubicBezTo>
                  <a:cubicBezTo>
                    <a:pt x="955" y="672"/>
                    <a:pt x="960" y="674"/>
                    <a:pt x="964" y="674"/>
                  </a:cubicBezTo>
                  <a:cubicBezTo>
                    <a:pt x="967" y="674"/>
                    <a:pt x="969" y="674"/>
                    <a:pt x="971" y="676"/>
                  </a:cubicBezTo>
                  <a:cubicBezTo>
                    <a:pt x="973" y="677"/>
                    <a:pt x="974" y="678"/>
                    <a:pt x="975" y="679"/>
                  </a:cubicBezTo>
                  <a:cubicBezTo>
                    <a:pt x="982" y="686"/>
                    <a:pt x="989" y="692"/>
                    <a:pt x="997" y="699"/>
                  </a:cubicBezTo>
                  <a:cubicBezTo>
                    <a:pt x="1001" y="694"/>
                    <a:pt x="1005" y="689"/>
                    <a:pt x="1009" y="684"/>
                  </a:cubicBezTo>
                  <a:cubicBezTo>
                    <a:pt x="1011" y="681"/>
                    <a:pt x="1013" y="678"/>
                    <a:pt x="1015" y="675"/>
                  </a:cubicBezTo>
                  <a:cubicBezTo>
                    <a:pt x="1015" y="675"/>
                    <a:pt x="1016" y="674"/>
                    <a:pt x="1016" y="673"/>
                  </a:cubicBezTo>
                  <a:cubicBezTo>
                    <a:pt x="1022" y="658"/>
                    <a:pt x="1027" y="644"/>
                    <a:pt x="1033" y="630"/>
                  </a:cubicBezTo>
                  <a:cubicBezTo>
                    <a:pt x="1027" y="623"/>
                    <a:pt x="1022" y="617"/>
                    <a:pt x="1016" y="610"/>
                  </a:cubicBezTo>
                  <a:cubicBezTo>
                    <a:pt x="1013" y="606"/>
                    <a:pt x="1009" y="602"/>
                    <a:pt x="1005" y="597"/>
                  </a:cubicBezTo>
                  <a:cubicBezTo>
                    <a:pt x="1003" y="595"/>
                    <a:pt x="1002" y="594"/>
                    <a:pt x="1002" y="590"/>
                  </a:cubicBezTo>
                  <a:cubicBezTo>
                    <a:pt x="1001" y="585"/>
                    <a:pt x="1001" y="580"/>
                    <a:pt x="1002" y="575"/>
                  </a:cubicBezTo>
                  <a:cubicBezTo>
                    <a:pt x="1002" y="571"/>
                    <a:pt x="1003" y="570"/>
                    <a:pt x="1005" y="567"/>
                  </a:cubicBezTo>
                  <a:cubicBezTo>
                    <a:pt x="1010" y="560"/>
                    <a:pt x="1014" y="554"/>
                    <a:pt x="1019" y="547"/>
                  </a:cubicBezTo>
                  <a:cubicBezTo>
                    <a:pt x="1031" y="532"/>
                    <a:pt x="1043" y="518"/>
                    <a:pt x="1055" y="503"/>
                  </a:cubicBezTo>
                  <a:cubicBezTo>
                    <a:pt x="1056" y="502"/>
                    <a:pt x="1056" y="501"/>
                    <a:pt x="1057" y="501"/>
                  </a:cubicBezTo>
                  <a:cubicBezTo>
                    <a:pt x="1057" y="499"/>
                    <a:pt x="1059" y="495"/>
                    <a:pt x="1059" y="494"/>
                  </a:cubicBezTo>
                  <a:cubicBezTo>
                    <a:pt x="1062" y="484"/>
                    <a:pt x="1065" y="473"/>
                    <a:pt x="1069" y="463"/>
                  </a:cubicBezTo>
                  <a:cubicBezTo>
                    <a:pt x="1071" y="454"/>
                    <a:pt x="1074" y="445"/>
                    <a:pt x="1077" y="436"/>
                  </a:cubicBezTo>
                  <a:cubicBezTo>
                    <a:pt x="1077" y="435"/>
                    <a:pt x="1077" y="434"/>
                    <a:pt x="1078" y="433"/>
                  </a:cubicBezTo>
                  <a:cubicBezTo>
                    <a:pt x="1078" y="433"/>
                    <a:pt x="1078" y="432"/>
                    <a:pt x="1078" y="432"/>
                  </a:cubicBezTo>
                  <a:cubicBezTo>
                    <a:pt x="1078" y="428"/>
                    <a:pt x="1078" y="424"/>
                    <a:pt x="1078" y="420"/>
                  </a:cubicBezTo>
                  <a:cubicBezTo>
                    <a:pt x="1078" y="420"/>
                    <a:pt x="1077" y="420"/>
                    <a:pt x="1077" y="420"/>
                  </a:cubicBezTo>
                  <a:cubicBezTo>
                    <a:pt x="1057" y="400"/>
                    <a:pt x="1037" y="381"/>
                    <a:pt x="1017" y="362"/>
                  </a:cubicBezTo>
                  <a:cubicBezTo>
                    <a:pt x="1013" y="358"/>
                    <a:pt x="1009" y="355"/>
                    <a:pt x="1005" y="351"/>
                  </a:cubicBezTo>
                  <a:cubicBezTo>
                    <a:pt x="1004" y="350"/>
                    <a:pt x="1003" y="349"/>
                    <a:pt x="1002" y="347"/>
                  </a:cubicBezTo>
                  <a:cubicBezTo>
                    <a:pt x="999" y="341"/>
                    <a:pt x="998" y="336"/>
                    <a:pt x="996" y="330"/>
                  </a:cubicBezTo>
                  <a:cubicBezTo>
                    <a:pt x="986" y="303"/>
                    <a:pt x="976" y="276"/>
                    <a:pt x="966" y="249"/>
                  </a:cubicBezTo>
                  <a:cubicBezTo>
                    <a:pt x="955" y="220"/>
                    <a:pt x="945" y="191"/>
                    <a:pt x="934" y="163"/>
                  </a:cubicBezTo>
                  <a:cubicBezTo>
                    <a:pt x="932" y="156"/>
                    <a:pt x="929" y="149"/>
                    <a:pt x="926" y="141"/>
                  </a:cubicBezTo>
                  <a:cubicBezTo>
                    <a:pt x="926" y="141"/>
                    <a:pt x="926" y="141"/>
                    <a:pt x="926" y="141"/>
                  </a:cubicBezTo>
                  <a:cubicBezTo>
                    <a:pt x="925" y="140"/>
                    <a:pt x="925" y="139"/>
                    <a:pt x="924" y="139"/>
                  </a:cubicBezTo>
                  <a:cubicBezTo>
                    <a:pt x="921" y="134"/>
                    <a:pt x="917" y="130"/>
                    <a:pt x="914" y="125"/>
                  </a:cubicBezTo>
                  <a:cubicBezTo>
                    <a:pt x="908" y="125"/>
                    <a:pt x="902" y="124"/>
                    <a:pt x="897" y="124"/>
                  </a:cubicBezTo>
                  <a:cubicBezTo>
                    <a:pt x="852" y="120"/>
                    <a:pt x="806" y="116"/>
                    <a:pt x="761" y="112"/>
                  </a:cubicBezTo>
                  <a:cubicBezTo>
                    <a:pt x="759" y="112"/>
                    <a:pt x="757" y="110"/>
                    <a:pt x="757" y="108"/>
                  </a:cubicBezTo>
                  <a:cubicBezTo>
                    <a:pt x="757" y="98"/>
                    <a:pt x="757" y="88"/>
                    <a:pt x="757" y="79"/>
                  </a:cubicBezTo>
                  <a:cubicBezTo>
                    <a:pt x="752" y="83"/>
                    <a:pt x="747" y="87"/>
                    <a:pt x="741" y="91"/>
                  </a:cubicBezTo>
                  <a:cubicBezTo>
                    <a:pt x="724" y="99"/>
                    <a:pt x="702" y="112"/>
                    <a:pt x="683" y="114"/>
                  </a:cubicBezTo>
                  <a:cubicBezTo>
                    <a:pt x="662" y="116"/>
                    <a:pt x="663" y="91"/>
                    <a:pt x="642" y="96"/>
                  </a:cubicBezTo>
                  <a:cubicBezTo>
                    <a:pt x="622" y="100"/>
                    <a:pt x="608" y="118"/>
                    <a:pt x="598" y="134"/>
                  </a:cubicBezTo>
                  <a:cubicBezTo>
                    <a:pt x="591" y="145"/>
                    <a:pt x="582" y="151"/>
                    <a:pt x="573" y="160"/>
                  </a:cubicBezTo>
                  <a:cubicBezTo>
                    <a:pt x="550" y="184"/>
                    <a:pt x="541" y="217"/>
                    <a:pt x="514" y="239"/>
                  </a:cubicBezTo>
                  <a:cubicBezTo>
                    <a:pt x="512" y="241"/>
                    <a:pt x="508" y="240"/>
                    <a:pt x="507" y="237"/>
                  </a:cubicBezTo>
                  <a:cubicBezTo>
                    <a:pt x="501" y="215"/>
                    <a:pt x="494" y="196"/>
                    <a:pt x="482" y="176"/>
                  </a:cubicBezTo>
                  <a:cubicBezTo>
                    <a:pt x="472" y="161"/>
                    <a:pt x="465" y="146"/>
                    <a:pt x="459" y="130"/>
                  </a:cubicBezTo>
                  <a:cubicBezTo>
                    <a:pt x="451" y="108"/>
                    <a:pt x="444" y="87"/>
                    <a:pt x="438" y="65"/>
                  </a:cubicBezTo>
                  <a:cubicBezTo>
                    <a:pt x="432" y="47"/>
                    <a:pt x="431" y="26"/>
                    <a:pt x="423" y="9"/>
                  </a:cubicBezTo>
                  <a:cubicBezTo>
                    <a:pt x="419" y="0"/>
                    <a:pt x="419" y="2"/>
                    <a:pt x="413" y="10"/>
                  </a:cubicBezTo>
                  <a:cubicBezTo>
                    <a:pt x="407" y="18"/>
                    <a:pt x="403" y="27"/>
                    <a:pt x="399" y="35"/>
                  </a:cubicBezTo>
                  <a:cubicBezTo>
                    <a:pt x="391" y="51"/>
                    <a:pt x="383" y="66"/>
                    <a:pt x="375" y="81"/>
                  </a:cubicBezTo>
                  <a:cubicBezTo>
                    <a:pt x="365" y="97"/>
                    <a:pt x="361" y="116"/>
                    <a:pt x="352" y="133"/>
                  </a:cubicBezTo>
                  <a:cubicBezTo>
                    <a:pt x="340" y="157"/>
                    <a:pt x="333" y="173"/>
                    <a:pt x="333" y="200"/>
                  </a:cubicBezTo>
                  <a:cubicBezTo>
                    <a:pt x="334" y="232"/>
                    <a:pt x="333" y="271"/>
                    <a:pt x="324" y="302"/>
                  </a:cubicBezTo>
                  <a:cubicBezTo>
                    <a:pt x="319" y="321"/>
                    <a:pt x="306" y="346"/>
                    <a:pt x="283" y="345"/>
                  </a:cubicBezTo>
                  <a:cubicBezTo>
                    <a:pt x="266" y="344"/>
                    <a:pt x="255" y="327"/>
                    <a:pt x="239" y="321"/>
                  </a:cubicBezTo>
                  <a:cubicBezTo>
                    <a:pt x="225" y="316"/>
                    <a:pt x="209" y="314"/>
                    <a:pt x="195" y="319"/>
                  </a:cubicBezTo>
                  <a:cubicBezTo>
                    <a:pt x="187" y="322"/>
                    <a:pt x="179" y="329"/>
                    <a:pt x="172" y="333"/>
                  </a:cubicBezTo>
                  <a:cubicBezTo>
                    <a:pt x="143" y="346"/>
                    <a:pt x="107" y="350"/>
                    <a:pt x="76" y="343"/>
                  </a:cubicBezTo>
                  <a:cubicBezTo>
                    <a:pt x="65" y="341"/>
                    <a:pt x="54" y="337"/>
                    <a:pt x="43" y="334"/>
                  </a:cubicBezTo>
                  <a:cubicBezTo>
                    <a:pt x="42" y="343"/>
                    <a:pt x="41" y="352"/>
                    <a:pt x="40" y="360"/>
                  </a:cubicBezTo>
                  <a:cubicBezTo>
                    <a:pt x="40" y="363"/>
                    <a:pt x="40" y="366"/>
                    <a:pt x="39" y="369"/>
                  </a:cubicBezTo>
                  <a:cubicBezTo>
                    <a:pt x="38" y="371"/>
                    <a:pt x="37" y="373"/>
                    <a:pt x="35" y="375"/>
                  </a:cubicBezTo>
                  <a:cubicBezTo>
                    <a:pt x="30" y="385"/>
                    <a:pt x="24" y="395"/>
                    <a:pt x="19" y="405"/>
                  </a:cubicBezTo>
                  <a:cubicBezTo>
                    <a:pt x="13" y="414"/>
                    <a:pt x="8" y="424"/>
                    <a:pt x="3" y="433"/>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9" name="Google Shape;1549;p126"/>
            <p:cNvSpPr/>
            <p:nvPr/>
          </p:nvSpPr>
          <p:spPr>
            <a:xfrm>
              <a:off x="3590925" y="1644650"/>
              <a:ext cx="1042988" cy="1119189"/>
            </a:xfrm>
            <a:custGeom>
              <a:rect b="b" l="l" r="r" t="t"/>
              <a:pathLst>
                <a:path extrusionOk="0" h="878" w="819">
                  <a:moveTo>
                    <a:pt x="70" y="522"/>
                  </a:moveTo>
                  <a:cubicBezTo>
                    <a:pt x="89" y="577"/>
                    <a:pt x="108" y="632"/>
                    <a:pt x="127" y="687"/>
                  </a:cubicBezTo>
                  <a:cubicBezTo>
                    <a:pt x="142" y="733"/>
                    <a:pt x="158" y="779"/>
                    <a:pt x="174" y="825"/>
                  </a:cubicBezTo>
                  <a:cubicBezTo>
                    <a:pt x="180" y="842"/>
                    <a:pt x="186" y="860"/>
                    <a:pt x="192" y="878"/>
                  </a:cubicBezTo>
                  <a:cubicBezTo>
                    <a:pt x="193" y="878"/>
                    <a:pt x="194" y="878"/>
                    <a:pt x="196" y="878"/>
                  </a:cubicBezTo>
                  <a:cubicBezTo>
                    <a:pt x="207" y="878"/>
                    <a:pt x="219" y="878"/>
                    <a:pt x="231" y="878"/>
                  </a:cubicBezTo>
                  <a:cubicBezTo>
                    <a:pt x="237" y="878"/>
                    <a:pt x="243" y="878"/>
                    <a:pt x="249" y="878"/>
                  </a:cubicBezTo>
                  <a:cubicBezTo>
                    <a:pt x="252" y="878"/>
                    <a:pt x="256" y="878"/>
                    <a:pt x="259" y="878"/>
                  </a:cubicBezTo>
                  <a:cubicBezTo>
                    <a:pt x="259" y="878"/>
                    <a:pt x="260" y="878"/>
                    <a:pt x="260" y="878"/>
                  </a:cubicBezTo>
                  <a:cubicBezTo>
                    <a:pt x="264" y="876"/>
                    <a:pt x="267" y="874"/>
                    <a:pt x="271" y="873"/>
                  </a:cubicBezTo>
                  <a:cubicBezTo>
                    <a:pt x="282" y="867"/>
                    <a:pt x="294" y="862"/>
                    <a:pt x="305" y="857"/>
                  </a:cubicBezTo>
                  <a:cubicBezTo>
                    <a:pt x="315" y="852"/>
                    <a:pt x="324" y="848"/>
                    <a:pt x="334" y="843"/>
                  </a:cubicBezTo>
                  <a:cubicBezTo>
                    <a:pt x="336" y="842"/>
                    <a:pt x="337" y="841"/>
                    <a:pt x="339" y="841"/>
                  </a:cubicBezTo>
                  <a:cubicBezTo>
                    <a:pt x="343" y="839"/>
                    <a:pt x="349" y="840"/>
                    <a:pt x="353" y="840"/>
                  </a:cubicBezTo>
                  <a:cubicBezTo>
                    <a:pt x="356" y="841"/>
                    <a:pt x="360" y="842"/>
                    <a:pt x="363" y="843"/>
                  </a:cubicBezTo>
                  <a:cubicBezTo>
                    <a:pt x="370" y="846"/>
                    <a:pt x="378" y="848"/>
                    <a:pt x="385" y="851"/>
                  </a:cubicBezTo>
                  <a:cubicBezTo>
                    <a:pt x="403" y="857"/>
                    <a:pt x="421" y="864"/>
                    <a:pt x="440" y="870"/>
                  </a:cubicBezTo>
                  <a:cubicBezTo>
                    <a:pt x="440" y="864"/>
                    <a:pt x="440" y="859"/>
                    <a:pt x="440" y="853"/>
                  </a:cubicBezTo>
                  <a:cubicBezTo>
                    <a:pt x="440" y="847"/>
                    <a:pt x="439" y="840"/>
                    <a:pt x="440" y="834"/>
                  </a:cubicBezTo>
                  <a:cubicBezTo>
                    <a:pt x="440" y="829"/>
                    <a:pt x="446" y="825"/>
                    <a:pt x="449" y="822"/>
                  </a:cubicBezTo>
                  <a:cubicBezTo>
                    <a:pt x="458" y="811"/>
                    <a:pt x="467" y="801"/>
                    <a:pt x="477" y="790"/>
                  </a:cubicBezTo>
                  <a:cubicBezTo>
                    <a:pt x="477" y="784"/>
                    <a:pt x="477" y="778"/>
                    <a:pt x="477" y="771"/>
                  </a:cubicBezTo>
                  <a:cubicBezTo>
                    <a:pt x="476" y="771"/>
                    <a:pt x="476" y="771"/>
                    <a:pt x="476" y="771"/>
                  </a:cubicBezTo>
                  <a:cubicBezTo>
                    <a:pt x="476" y="770"/>
                    <a:pt x="475" y="769"/>
                    <a:pt x="475" y="767"/>
                  </a:cubicBezTo>
                  <a:cubicBezTo>
                    <a:pt x="473" y="764"/>
                    <a:pt x="472" y="760"/>
                    <a:pt x="470" y="756"/>
                  </a:cubicBezTo>
                  <a:cubicBezTo>
                    <a:pt x="468" y="751"/>
                    <a:pt x="467" y="747"/>
                    <a:pt x="468" y="741"/>
                  </a:cubicBezTo>
                  <a:cubicBezTo>
                    <a:pt x="468" y="736"/>
                    <a:pt x="476" y="732"/>
                    <a:pt x="480" y="729"/>
                  </a:cubicBezTo>
                  <a:cubicBezTo>
                    <a:pt x="484" y="726"/>
                    <a:pt x="488" y="723"/>
                    <a:pt x="492" y="720"/>
                  </a:cubicBezTo>
                  <a:cubicBezTo>
                    <a:pt x="492" y="713"/>
                    <a:pt x="492" y="707"/>
                    <a:pt x="492" y="700"/>
                  </a:cubicBezTo>
                  <a:cubicBezTo>
                    <a:pt x="492" y="696"/>
                    <a:pt x="491" y="692"/>
                    <a:pt x="492" y="688"/>
                  </a:cubicBezTo>
                  <a:cubicBezTo>
                    <a:pt x="491" y="687"/>
                    <a:pt x="490" y="685"/>
                    <a:pt x="490" y="685"/>
                  </a:cubicBezTo>
                  <a:cubicBezTo>
                    <a:pt x="486" y="680"/>
                    <a:pt x="480" y="674"/>
                    <a:pt x="480" y="667"/>
                  </a:cubicBezTo>
                  <a:cubicBezTo>
                    <a:pt x="479" y="659"/>
                    <a:pt x="480" y="651"/>
                    <a:pt x="480" y="644"/>
                  </a:cubicBezTo>
                  <a:cubicBezTo>
                    <a:pt x="480" y="642"/>
                    <a:pt x="480" y="641"/>
                    <a:pt x="482" y="640"/>
                  </a:cubicBezTo>
                  <a:cubicBezTo>
                    <a:pt x="492" y="634"/>
                    <a:pt x="501" y="629"/>
                    <a:pt x="511" y="623"/>
                  </a:cubicBezTo>
                  <a:cubicBezTo>
                    <a:pt x="519" y="619"/>
                    <a:pt x="527" y="615"/>
                    <a:pt x="534" y="610"/>
                  </a:cubicBezTo>
                  <a:cubicBezTo>
                    <a:pt x="549" y="599"/>
                    <a:pt x="563" y="586"/>
                    <a:pt x="579" y="576"/>
                  </a:cubicBezTo>
                  <a:cubicBezTo>
                    <a:pt x="590" y="570"/>
                    <a:pt x="600" y="563"/>
                    <a:pt x="611" y="557"/>
                  </a:cubicBezTo>
                  <a:cubicBezTo>
                    <a:pt x="614" y="556"/>
                    <a:pt x="615" y="554"/>
                    <a:pt x="618" y="554"/>
                  </a:cubicBezTo>
                  <a:cubicBezTo>
                    <a:pt x="624" y="554"/>
                    <a:pt x="630" y="554"/>
                    <a:pt x="636" y="554"/>
                  </a:cubicBezTo>
                  <a:cubicBezTo>
                    <a:pt x="643" y="554"/>
                    <a:pt x="650" y="553"/>
                    <a:pt x="657" y="555"/>
                  </a:cubicBezTo>
                  <a:cubicBezTo>
                    <a:pt x="668" y="558"/>
                    <a:pt x="678" y="560"/>
                    <a:pt x="688" y="563"/>
                  </a:cubicBezTo>
                  <a:cubicBezTo>
                    <a:pt x="706" y="568"/>
                    <a:pt x="724" y="572"/>
                    <a:pt x="742" y="577"/>
                  </a:cubicBezTo>
                  <a:cubicBezTo>
                    <a:pt x="744" y="567"/>
                    <a:pt x="745" y="557"/>
                    <a:pt x="746" y="547"/>
                  </a:cubicBezTo>
                  <a:cubicBezTo>
                    <a:pt x="736" y="535"/>
                    <a:pt x="726" y="523"/>
                    <a:pt x="716" y="511"/>
                  </a:cubicBezTo>
                  <a:cubicBezTo>
                    <a:pt x="714" y="509"/>
                    <a:pt x="714" y="506"/>
                    <a:pt x="716" y="505"/>
                  </a:cubicBezTo>
                  <a:cubicBezTo>
                    <a:pt x="720" y="500"/>
                    <a:pt x="725" y="496"/>
                    <a:pt x="729" y="492"/>
                  </a:cubicBezTo>
                  <a:cubicBezTo>
                    <a:pt x="759" y="462"/>
                    <a:pt x="789" y="433"/>
                    <a:pt x="819" y="403"/>
                  </a:cubicBezTo>
                  <a:cubicBezTo>
                    <a:pt x="809" y="391"/>
                    <a:pt x="800" y="379"/>
                    <a:pt x="790" y="367"/>
                  </a:cubicBezTo>
                  <a:cubicBezTo>
                    <a:pt x="772" y="344"/>
                    <a:pt x="753" y="321"/>
                    <a:pt x="735" y="297"/>
                  </a:cubicBezTo>
                  <a:cubicBezTo>
                    <a:pt x="714" y="271"/>
                    <a:pt x="693" y="244"/>
                    <a:pt x="672" y="218"/>
                  </a:cubicBezTo>
                  <a:cubicBezTo>
                    <a:pt x="655" y="196"/>
                    <a:pt x="637" y="174"/>
                    <a:pt x="620" y="152"/>
                  </a:cubicBezTo>
                  <a:cubicBezTo>
                    <a:pt x="613" y="143"/>
                    <a:pt x="605" y="134"/>
                    <a:pt x="598" y="124"/>
                  </a:cubicBezTo>
                  <a:cubicBezTo>
                    <a:pt x="596" y="122"/>
                    <a:pt x="597" y="120"/>
                    <a:pt x="597" y="117"/>
                  </a:cubicBezTo>
                  <a:cubicBezTo>
                    <a:pt x="597" y="114"/>
                    <a:pt x="596" y="110"/>
                    <a:pt x="597" y="107"/>
                  </a:cubicBezTo>
                  <a:cubicBezTo>
                    <a:pt x="597" y="104"/>
                    <a:pt x="599" y="101"/>
                    <a:pt x="601" y="98"/>
                  </a:cubicBezTo>
                  <a:cubicBezTo>
                    <a:pt x="608" y="85"/>
                    <a:pt x="616" y="71"/>
                    <a:pt x="624" y="58"/>
                  </a:cubicBezTo>
                  <a:cubicBezTo>
                    <a:pt x="627" y="52"/>
                    <a:pt x="630" y="46"/>
                    <a:pt x="633" y="40"/>
                  </a:cubicBezTo>
                  <a:cubicBezTo>
                    <a:pt x="634" y="39"/>
                    <a:pt x="635" y="37"/>
                    <a:pt x="636" y="36"/>
                  </a:cubicBezTo>
                  <a:cubicBezTo>
                    <a:pt x="636" y="36"/>
                    <a:pt x="636" y="36"/>
                    <a:pt x="636" y="36"/>
                  </a:cubicBezTo>
                  <a:cubicBezTo>
                    <a:pt x="636" y="25"/>
                    <a:pt x="638" y="14"/>
                    <a:pt x="639" y="3"/>
                  </a:cubicBezTo>
                  <a:cubicBezTo>
                    <a:pt x="631" y="1"/>
                    <a:pt x="623" y="0"/>
                    <a:pt x="615" y="1"/>
                  </a:cubicBezTo>
                  <a:cubicBezTo>
                    <a:pt x="589" y="2"/>
                    <a:pt x="560" y="17"/>
                    <a:pt x="542" y="35"/>
                  </a:cubicBezTo>
                  <a:cubicBezTo>
                    <a:pt x="529" y="47"/>
                    <a:pt x="519" y="62"/>
                    <a:pt x="505" y="74"/>
                  </a:cubicBezTo>
                  <a:cubicBezTo>
                    <a:pt x="491" y="85"/>
                    <a:pt x="476" y="94"/>
                    <a:pt x="461" y="103"/>
                  </a:cubicBezTo>
                  <a:cubicBezTo>
                    <a:pt x="426" y="123"/>
                    <a:pt x="392" y="141"/>
                    <a:pt x="357" y="158"/>
                  </a:cubicBezTo>
                  <a:cubicBezTo>
                    <a:pt x="339" y="167"/>
                    <a:pt x="323" y="175"/>
                    <a:pt x="305" y="182"/>
                  </a:cubicBezTo>
                  <a:cubicBezTo>
                    <a:pt x="289" y="189"/>
                    <a:pt x="277" y="193"/>
                    <a:pt x="266" y="207"/>
                  </a:cubicBezTo>
                  <a:cubicBezTo>
                    <a:pt x="263" y="211"/>
                    <a:pt x="261" y="215"/>
                    <a:pt x="257" y="218"/>
                  </a:cubicBezTo>
                  <a:cubicBezTo>
                    <a:pt x="246" y="230"/>
                    <a:pt x="230" y="234"/>
                    <a:pt x="217" y="243"/>
                  </a:cubicBezTo>
                  <a:cubicBezTo>
                    <a:pt x="202" y="253"/>
                    <a:pt x="188" y="265"/>
                    <a:pt x="172" y="274"/>
                  </a:cubicBezTo>
                  <a:cubicBezTo>
                    <a:pt x="138" y="294"/>
                    <a:pt x="94" y="300"/>
                    <a:pt x="57" y="311"/>
                  </a:cubicBezTo>
                  <a:cubicBezTo>
                    <a:pt x="41" y="316"/>
                    <a:pt x="24" y="320"/>
                    <a:pt x="8" y="318"/>
                  </a:cubicBezTo>
                  <a:cubicBezTo>
                    <a:pt x="5" y="317"/>
                    <a:pt x="2" y="317"/>
                    <a:pt x="0" y="316"/>
                  </a:cubicBezTo>
                  <a:cubicBezTo>
                    <a:pt x="7" y="336"/>
                    <a:pt x="14" y="358"/>
                    <a:pt x="21" y="378"/>
                  </a:cubicBezTo>
                  <a:cubicBezTo>
                    <a:pt x="37" y="426"/>
                    <a:pt x="54" y="474"/>
                    <a:pt x="70" y="522"/>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0" name="Google Shape;1550;p126"/>
            <p:cNvSpPr/>
            <p:nvPr/>
          </p:nvSpPr>
          <p:spPr>
            <a:xfrm>
              <a:off x="2833687" y="1849438"/>
              <a:ext cx="990600" cy="2160587"/>
            </a:xfrm>
            <a:custGeom>
              <a:rect b="b" l="l" r="r" t="t"/>
              <a:pathLst>
                <a:path extrusionOk="0" h="1695" w="778">
                  <a:moveTo>
                    <a:pt x="443" y="1695"/>
                  </a:moveTo>
                  <a:cubicBezTo>
                    <a:pt x="449" y="1688"/>
                    <a:pt x="455" y="1681"/>
                    <a:pt x="461" y="1674"/>
                  </a:cubicBezTo>
                  <a:cubicBezTo>
                    <a:pt x="463" y="1671"/>
                    <a:pt x="466" y="1667"/>
                    <a:pt x="469" y="1664"/>
                  </a:cubicBezTo>
                  <a:cubicBezTo>
                    <a:pt x="469" y="1663"/>
                    <a:pt x="470" y="1662"/>
                    <a:pt x="471" y="1661"/>
                  </a:cubicBezTo>
                  <a:cubicBezTo>
                    <a:pt x="477" y="1643"/>
                    <a:pt x="483" y="1626"/>
                    <a:pt x="490" y="1609"/>
                  </a:cubicBezTo>
                  <a:cubicBezTo>
                    <a:pt x="490" y="1609"/>
                    <a:pt x="490" y="1608"/>
                    <a:pt x="490" y="1608"/>
                  </a:cubicBezTo>
                  <a:cubicBezTo>
                    <a:pt x="490" y="1605"/>
                    <a:pt x="490" y="1603"/>
                    <a:pt x="491" y="1600"/>
                  </a:cubicBezTo>
                  <a:cubicBezTo>
                    <a:pt x="492" y="1592"/>
                    <a:pt x="493" y="1583"/>
                    <a:pt x="494" y="1575"/>
                  </a:cubicBezTo>
                  <a:cubicBezTo>
                    <a:pt x="499" y="1539"/>
                    <a:pt x="503" y="1504"/>
                    <a:pt x="508" y="1469"/>
                  </a:cubicBezTo>
                  <a:cubicBezTo>
                    <a:pt x="508" y="1466"/>
                    <a:pt x="510" y="1464"/>
                    <a:pt x="513" y="1464"/>
                  </a:cubicBezTo>
                  <a:cubicBezTo>
                    <a:pt x="523" y="1466"/>
                    <a:pt x="532" y="1467"/>
                    <a:pt x="542" y="1469"/>
                  </a:cubicBezTo>
                  <a:cubicBezTo>
                    <a:pt x="543" y="1462"/>
                    <a:pt x="545" y="1456"/>
                    <a:pt x="546" y="1449"/>
                  </a:cubicBezTo>
                  <a:cubicBezTo>
                    <a:pt x="559" y="1395"/>
                    <a:pt x="571" y="1340"/>
                    <a:pt x="584" y="1285"/>
                  </a:cubicBezTo>
                  <a:cubicBezTo>
                    <a:pt x="583" y="1281"/>
                    <a:pt x="582" y="1274"/>
                    <a:pt x="585" y="1270"/>
                  </a:cubicBezTo>
                  <a:cubicBezTo>
                    <a:pt x="587" y="1267"/>
                    <a:pt x="590" y="1265"/>
                    <a:pt x="593" y="1262"/>
                  </a:cubicBezTo>
                  <a:cubicBezTo>
                    <a:pt x="601" y="1252"/>
                    <a:pt x="610" y="1241"/>
                    <a:pt x="619" y="1231"/>
                  </a:cubicBezTo>
                  <a:cubicBezTo>
                    <a:pt x="624" y="1226"/>
                    <a:pt x="628" y="1219"/>
                    <a:pt x="634" y="1215"/>
                  </a:cubicBezTo>
                  <a:cubicBezTo>
                    <a:pt x="642" y="1209"/>
                    <a:pt x="653" y="1204"/>
                    <a:pt x="662" y="1200"/>
                  </a:cubicBezTo>
                  <a:cubicBezTo>
                    <a:pt x="669" y="1195"/>
                    <a:pt x="677" y="1191"/>
                    <a:pt x="685" y="1187"/>
                  </a:cubicBezTo>
                  <a:cubicBezTo>
                    <a:pt x="685" y="1175"/>
                    <a:pt x="685" y="1163"/>
                    <a:pt x="685" y="1152"/>
                  </a:cubicBezTo>
                  <a:cubicBezTo>
                    <a:pt x="685" y="1144"/>
                    <a:pt x="685" y="1136"/>
                    <a:pt x="685" y="1129"/>
                  </a:cubicBezTo>
                  <a:cubicBezTo>
                    <a:pt x="685" y="1125"/>
                    <a:pt x="684" y="1120"/>
                    <a:pt x="685" y="1116"/>
                  </a:cubicBezTo>
                  <a:cubicBezTo>
                    <a:pt x="685" y="1113"/>
                    <a:pt x="687" y="1112"/>
                    <a:pt x="689" y="1110"/>
                  </a:cubicBezTo>
                  <a:cubicBezTo>
                    <a:pt x="692" y="1106"/>
                    <a:pt x="696" y="1103"/>
                    <a:pt x="700" y="1099"/>
                  </a:cubicBezTo>
                  <a:cubicBezTo>
                    <a:pt x="718" y="1082"/>
                    <a:pt x="736" y="1065"/>
                    <a:pt x="753" y="1048"/>
                  </a:cubicBezTo>
                  <a:cubicBezTo>
                    <a:pt x="752" y="1025"/>
                    <a:pt x="750" y="1003"/>
                    <a:pt x="749" y="981"/>
                  </a:cubicBezTo>
                  <a:cubicBezTo>
                    <a:pt x="734" y="979"/>
                    <a:pt x="720" y="977"/>
                    <a:pt x="705" y="975"/>
                  </a:cubicBezTo>
                  <a:cubicBezTo>
                    <a:pt x="681" y="972"/>
                    <a:pt x="657" y="969"/>
                    <a:pt x="634" y="966"/>
                  </a:cubicBezTo>
                  <a:cubicBezTo>
                    <a:pt x="623" y="964"/>
                    <a:pt x="610" y="965"/>
                    <a:pt x="601" y="959"/>
                  </a:cubicBezTo>
                  <a:cubicBezTo>
                    <a:pt x="591" y="954"/>
                    <a:pt x="582" y="949"/>
                    <a:pt x="572" y="943"/>
                  </a:cubicBezTo>
                  <a:cubicBezTo>
                    <a:pt x="567" y="941"/>
                    <a:pt x="564" y="937"/>
                    <a:pt x="560" y="934"/>
                  </a:cubicBezTo>
                  <a:cubicBezTo>
                    <a:pt x="546" y="921"/>
                    <a:pt x="532" y="909"/>
                    <a:pt x="518" y="896"/>
                  </a:cubicBezTo>
                  <a:cubicBezTo>
                    <a:pt x="516" y="894"/>
                    <a:pt x="516" y="892"/>
                    <a:pt x="517" y="890"/>
                  </a:cubicBezTo>
                  <a:cubicBezTo>
                    <a:pt x="518" y="888"/>
                    <a:pt x="520" y="885"/>
                    <a:pt x="521" y="882"/>
                  </a:cubicBezTo>
                  <a:cubicBezTo>
                    <a:pt x="522" y="880"/>
                    <a:pt x="523" y="876"/>
                    <a:pt x="525" y="875"/>
                  </a:cubicBezTo>
                  <a:cubicBezTo>
                    <a:pt x="526" y="873"/>
                    <a:pt x="529" y="873"/>
                    <a:pt x="531" y="872"/>
                  </a:cubicBezTo>
                  <a:cubicBezTo>
                    <a:pt x="574" y="864"/>
                    <a:pt x="616" y="856"/>
                    <a:pt x="659" y="848"/>
                  </a:cubicBezTo>
                  <a:cubicBezTo>
                    <a:pt x="660" y="846"/>
                    <a:pt x="660" y="845"/>
                    <a:pt x="661" y="843"/>
                  </a:cubicBezTo>
                  <a:cubicBezTo>
                    <a:pt x="662" y="842"/>
                    <a:pt x="662" y="840"/>
                    <a:pt x="663" y="839"/>
                  </a:cubicBezTo>
                  <a:cubicBezTo>
                    <a:pt x="663" y="838"/>
                    <a:pt x="664" y="838"/>
                    <a:pt x="664" y="837"/>
                  </a:cubicBezTo>
                  <a:cubicBezTo>
                    <a:pt x="663" y="837"/>
                    <a:pt x="663" y="836"/>
                    <a:pt x="663" y="835"/>
                  </a:cubicBezTo>
                  <a:cubicBezTo>
                    <a:pt x="663" y="833"/>
                    <a:pt x="663" y="830"/>
                    <a:pt x="663" y="828"/>
                  </a:cubicBezTo>
                  <a:cubicBezTo>
                    <a:pt x="662" y="818"/>
                    <a:pt x="661" y="808"/>
                    <a:pt x="661" y="798"/>
                  </a:cubicBezTo>
                  <a:cubicBezTo>
                    <a:pt x="660" y="796"/>
                    <a:pt x="662" y="795"/>
                    <a:pt x="663" y="794"/>
                  </a:cubicBezTo>
                  <a:cubicBezTo>
                    <a:pt x="668" y="791"/>
                    <a:pt x="673" y="788"/>
                    <a:pt x="677" y="784"/>
                  </a:cubicBezTo>
                  <a:cubicBezTo>
                    <a:pt x="711" y="763"/>
                    <a:pt x="745" y="741"/>
                    <a:pt x="778" y="720"/>
                  </a:cubicBezTo>
                  <a:cubicBezTo>
                    <a:pt x="778" y="718"/>
                    <a:pt x="777" y="716"/>
                    <a:pt x="777" y="714"/>
                  </a:cubicBezTo>
                  <a:cubicBezTo>
                    <a:pt x="775" y="709"/>
                    <a:pt x="773" y="705"/>
                    <a:pt x="772" y="700"/>
                  </a:cubicBezTo>
                  <a:cubicBezTo>
                    <a:pt x="766" y="684"/>
                    <a:pt x="761" y="668"/>
                    <a:pt x="756" y="653"/>
                  </a:cubicBezTo>
                  <a:cubicBezTo>
                    <a:pt x="739" y="605"/>
                    <a:pt x="723" y="557"/>
                    <a:pt x="706" y="509"/>
                  </a:cubicBezTo>
                  <a:cubicBezTo>
                    <a:pt x="687" y="454"/>
                    <a:pt x="668" y="399"/>
                    <a:pt x="650" y="344"/>
                  </a:cubicBezTo>
                  <a:cubicBezTo>
                    <a:pt x="634" y="298"/>
                    <a:pt x="618" y="252"/>
                    <a:pt x="602" y="206"/>
                  </a:cubicBezTo>
                  <a:cubicBezTo>
                    <a:pt x="596" y="188"/>
                    <a:pt x="590" y="170"/>
                    <a:pt x="584" y="152"/>
                  </a:cubicBezTo>
                  <a:cubicBezTo>
                    <a:pt x="572" y="148"/>
                    <a:pt x="560" y="142"/>
                    <a:pt x="548" y="139"/>
                  </a:cubicBezTo>
                  <a:cubicBezTo>
                    <a:pt x="525" y="133"/>
                    <a:pt x="501" y="132"/>
                    <a:pt x="479" y="125"/>
                  </a:cubicBezTo>
                  <a:cubicBezTo>
                    <a:pt x="461" y="119"/>
                    <a:pt x="445" y="111"/>
                    <a:pt x="428" y="104"/>
                  </a:cubicBezTo>
                  <a:cubicBezTo>
                    <a:pt x="415" y="100"/>
                    <a:pt x="378" y="85"/>
                    <a:pt x="365" y="91"/>
                  </a:cubicBezTo>
                  <a:cubicBezTo>
                    <a:pt x="355" y="96"/>
                    <a:pt x="357" y="119"/>
                    <a:pt x="352" y="128"/>
                  </a:cubicBezTo>
                  <a:cubicBezTo>
                    <a:pt x="345" y="142"/>
                    <a:pt x="333" y="148"/>
                    <a:pt x="320" y="156"/>
                  </a:cubicBezTo>
                  <a:cubicBezTo>
                    <a:pt x="311" y="161"/>
                    <a:pt x="298" y="176"/>
                    <a:pt x="288" y="177"/>
                  </a:cubicBezTo>
                  <a:cubicBezTo>
                    <a:pt x="278" y="177"/>
                    <a:pt x="268" y="167"/>
                    <a:pt x="260" y="162"/>
                  </a:cubicBezTo>
                  <a:cubicBezTo>
                    <a:pt x="246" y="153"/>
                    <a:pt x="229" y="146"/>
                    <a:pt x="217" y="135"/>
                  </a:cubicBezTo>
                  <a:cubicBezTo>
                    <a:pt x="201" y="121"/>
                    <a:pt x="190" y="106"/>
                    <a:pt x="171" y="95"/>
                  </a:cubicBezTo>
                  <a:cubicBezTo>
                    <a:pt x="156" y="87"/>
                    <a:pt x="139" y="82"/>
                    <a:pt x="125" y="74"/>
                  </a:cubicBezTo>
                  <a:cubicBezTo>
                    <a:pt x="114" y="68"/>
                    <a:pt x="104" y="59"/>
                    <a:pt x="97" y="50"/>
                  </a:cubicBezTo>
                  <a:cubicBezTo>
                    <a:pt x="91" y="42"/>
                    <a:pt x="88" y="34"/>
                    <a:pt x="84" y="26"/>
                  </a:cubicBezTo>
                  <a:cubicBezTo>
                    <a:pt x="77" y="12"/>
                    <a:pt x="63" y="3"/>
                    <a:pt x="47" y="1"/>
                  </a:cubicBezTo>
                  <a:cubicBezTo>
                    <a:pt x="41" y="0"/>
                    <a:pt x="31" y="0"/>
                    <a:pt x="25" y="1"/>
                  </a:cubicBezTo>
                  <a:cubicBezTo>
                    <a:pt x="12" y="2"/>
                    <a:pt x="5" y="5"/>
                    <a:pt x="5" y="19"/>
                  </a:cubicBezTo>
                  <a:cubicBezTo>
                    <a:pt x="4" y="31"/>
                    <a:pt x="6" y="45"/>
                    <a:pt x="8" y="58"/>
                  </a:cubicBezTo>
                  <a:cubicBezTo>
                    <a:pt x="12" y="75"/>
                    <a:pt x="23" y="85"/>
                    <a:pt x="30" y="101"/>
                  </a:cubicBezTo>
                  <a:cubicBezTo>
                    <a:pt x="36" y="115"/>
                    <a:pt x="36" y="130"/>
                    <a:pt x="34" y="144"/>
                  </a:cubicBezTo>
                  <a:cubicBezTo>
                    <a:pt x="32" y="164"/>
                    <a:pt x="29" y="184"/>
                    <a:pt x="27" y="205"/>
                  </a:cubicBezTo>
                  <a:cubicBezTo>
                    <a:pt x="26" y="216"/>
                    <a:pt x="24" y="227"/>
                    <a:pt x="18" y="237"/>
                  </a:cubicBezTo>
                  <a:cubicBezTo>
                    <a:pt x="15" y="242"/>
                    <a:pt x="12" y="244"/>
                    <a:pt x="9" y="248"/>
                  </a:cubicBezTo>
                  <a:cubicBezTo>
                    <a:pt x="0" y="260"/>
                    <a:pt x="1" y="256"/>
                    <a:pt x="10" y="265"/>
                  </a:cubicBezTo>
                  <a:cubicBezTo>
                    <a:pt x="17" y="272"/>
                    <a:pt x="20" y="277"/>
                    <a:pt x="22" y="287"/>
                  </a:cubicBezTo>
                  <a:cubicBezTo>
                    <a:pt x="25" y="305"/>
                    <a:pt x="24" y="326"/>
                    <a:pt x="23" y="344"/>
                  </a:cubicBezTo>
                  <a:cubicBezTo>
                    <a:pt x="23" y="351"/>
                    <a:pt x="20" y="358"/>
                    <a:pt x="20" y="365"/>
                  </a:cubicBezTo>
                  <a:cubicBezTo>
                    <a:pt x="19" y="386"/>
                    <a:pt x="21" y="382"/>
                    <a:pt x="28" y="392"/>
                  </a:cubicBezTo>
                  <a:cubicBezTo>
                    <a:pt x="46" y="417"/>
                    <a:pt x="66" y="442"/>
                    <a:pt x="78" y="471"/>
                  </a:cubicBezTo>
                  <a:cubicBezTo>
                    <a:pt x="94" y="506"/>
                    <a:pt x="93" y="548"/>
                    <a:pt x="113" y="581"/>
                  </a:cubicBezTo>
                  <a:cubicBezTo>
                    <a:pt x="134" y="615"/>
                    <a:pt x="128" y="653"/>
                    <a:pt x="142" y="689"/>
                  </a:cubicBezTo>
                  <a:cubicBezTo>
                    <a:pt x="153" y="718"/>
                    <a:pt x="153" y="745"/>
                    <a:pt x="135" y="771"/>
                  </a:cubicBezTo>
                  <a:cubicBezTo>
                    <a:pt x="128" y="782"/>
                    <a:pt x="119" y="785"/>
                    <a:pt x="109" y="793"/>
                  </a:cubicBezTo>
                  <a:cubicBezTo>
                    <a:pt x="87" y="809"/>
                    <a:pt x="88" y="834"/>
                    <a:pt x="79" y="857"/>
                  </a:cubicBezTo>
                  <a:cubicBezTo>
                    <a:pt x="68" y="886"/>
                    <a:pt x="64" y="901"/>
                    <a:pt x="72" y="931"/>
                  </a:cubicBezTo>
                  <a:cubicBezTo>
                    <a:pt x="76" y="945"/>
                    <a:pt x="81" y="958"/>
                    <a:pt x="83" y="973"/>
                  </a:cubicBezTo>
                  <a:cubicBezTo>
                    <a:pt x="87" y="996"/>
                    <a:pt x="84" y="1019"/>
                    <a:pt x="86" y="1042"/>
                  </a:cubicBezTo>
                  <a:cubicBezTo>
                    <a:pt x="88" y="1062"/>
                    <a:pt x="89" y="1081"/>
                    <a:pt x="88" y="1100"/>
                  </a:cubicBezTo>
                  <a:cubicBezTo>
                    <a:pt x="87" y="1116"/>
                    <a:pt x="89" y="1125"/>
                    <a:pt x="97" y="1139"/>
                  </a:cubicBezTo>
                  <a:cubicBezTo>
                    <a:pt x="102" y="1147"/>
                    <a:pt x="107" y="1155"/>
                    <a:pt x="111" y="1163"/>
                  </a:cubicBezTo>
                  <a:cubicBezTo>
                    <a:pt x="117" y="1177"/>
                    <a:pt x="121" y="1191"/>
                    <a:pt x="124" y="1206"/>
                  </a:cubicBezTo>
                  <a:cubicBezTo>
                    <a:pt x="128" y="1239"/>
                    <a:pt x="122" y="1270"/>
                    <a:pt x="107" y="1299"/>
                  </a:cubicBezTo>
                  <a:cubicBezTo>
                    <a:pt x="98" y="1317"/>
                    <a:pt x="88" y="1334"/>
                    <a:pt x="78" y="1352"/>
                  </a:cubicBezTo>
                  <a:cubicBezTo>
                    <a:pt x="68" y="1367"/>
                    <a:pt x="63" y="1385"/>
                    <a:pt x="53" y="1401"/>
                  </a:cubicBezTo>
                  <a:cubicBezTo>
                    <a:pt x="29" y="1439"/>
                    <a:pt x="15" y="1496"/>
                    <a:pt x="51" y="1532"/>
                  </a:cubicBezTo>
                  <a:cubicBezTo>
                    <a:pt x="75" y="1555"/>
                    <a:pt x="109" y="1561"/>
                    <a:pt x="135" y="1584"/>
                  </a:cubicBezTo>
                  <a:cubicBezTo>
                    <a:pt x="153" y="1600"/>
                    <a:pt x="162" y="1617"/>
                    <a:pt x="187" y="1624"/>
                  </a:cubicBezTo>
                  <a:cubicBezTo>
                    <a:pt x="208" y="1630"/>
                    <a:pt x="230" y="1629"/>
                    <a:pt x="251" y="1627"/>
                  </a:cubicBezTo>
                  <a:cubicBezTo>
                    <a:pt x="275" y="1625"/>
                    <a:pt x="304" y="1620"/>
                    <a:pt x="325" y="1635"/>
                  </a:cubicBezTo>
                  <a:cubicBezTo>
                    <a:pt x="340" y="1646"/>
                    <a:pt x="353" y="1659"/>
                    <a:pt x="367" y="1670"/>
                  </a:cubicBezTo>
                  <a:cubicBezTo>
                    <a:pt x="374" y="1676"/>
                    <a:pt x="380" y="1681"/>
                    <a:pt x="382" y="1688"/>
                  </a:cubicBezTo>
                  <a:cubicBezTo>
                    <a:pt x="403" y="1691"/>
                    <a:pt x="423" y="1693"/>
                    <a:pt x="443" y="1695"/>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1" name="Google Shape;1551;p126"/>
            <p:cNvSpPr/>
            <p:nvPr/>
          </p:nvSpPr>
          <p:spPr>
            <a:xfrm>
              <a:off x="3244850" y="3409950"/>
              <a:ext cx="1652588" cy="1028699"/>
            </a:xfrm>
            <a:custGeom>
              <a:rect b="b" l="l" r="r" t="t"/>
              <a:pathLst>
                <a:path extrusionOk="0" h="807" w="1298">
                  <a:moveTo>
                    <a:pt x="431" y="736"/>
                  </a:moveTo>
                  <a:cubicBezTo>
                    <a:pt x="431" y="732"/>
                    <a:pt x="429" y="726"/>
                    <a:pt x="433" y="723"/>
                  </a:cubicBezTo>
                  <a:cubicBezTo>
                    <a:pt x="439" y="720"/>
                    <a:pt x="445" y="717"/>
                    <a:pt x="450" y="714"/>
                  </a:cubicBezTo>
                  <a:cubicBezTo>
                    <a:pt x="465" y="705"/>
                    <a:pt x="479" y="696"/>
                    <a:pt x="494" y="688"/>
                  </a:cubicBezTo>
                  <a:cubicBezTo>
                    <a:pt x="494" y="688"/>
                    <a:pt x="494" y="688"/>
                    <a:pt x="495" y="688"/>
                  </a:cubicBezTo>
                  <a:cubicBezTo>
                    <a:pt x="496" y="687"/>
                    <a:pt x="497" y="686"/>
                    <a:pt x="497" y="686"/>
                  </a:cubicBezTo>
                  <a:cubicBezTo>
                    <a:pt x="501" y="683"/>
                    <a:pt x="505" y="680"/>
                    <a:pt x="509" y="677"/>
                  </a:cubicBezTo>
                  <a:cubicBezTo>
                    <a:pt x="511" y="675"/>
                    <a:pt x="513" y="674"/>
                    <a:pt x="514" y="673"/>
                  </a:cubicBezTo>
                  <a:cubicBezTo>
                    <a:pt x="514" y="673"/>
                    <a:pt x="514" y="673"/>
                    <a:pt x="515" y="672"/>
                  </a:cubicBezTo>
                  <a:cubicBezTo>
                    <a:pt x="515" y="670"/>
                    <a:pt x="516" y="665"/>
                    <a:pt x="516" y="665"/>
                  </a:cubicBezTo>
                  <a:cubicBezTo>
                    <a:pt x="517" y="656"/>
                    <a:pt x="517" y="647"/>
                    <a:pt x="520" y="639"/>
                  </a:cubicBezTo>
                  <a:cubicBezTo>
                    <a:pt x="520" y="636"/>
                    <a:pt x="523" y="635"/>
                    <a:pt x="525" y="633"/>
                  </a:cubicBezTo>
                  <a:cubicBezTo>
                    <a:pt x="527" y="631"/>
                    <a:pt x="529" y="629"/>
                    <a:pt x="531" y="628"/>
                  </a:cubicBezTo>
                  <a:cubicBezTo>
                    <a:pt x="527" y="619"/>
                    <a:pt x="523" y="611"/>
                    <a:pt x="519" y="603"/>
                  </a:cubicBezTo>
                  <a:cubicBezTo>
                    <a:pt x="512" y="603"/>
                    <a:pt x="505" y="603"/>
                    <a:pt x="499" y="603"/>
                  </a:cubicBezTo>
                  <a:cubicBezTo>
                    <a:pt x="491" y="603"/>
                    <a:pt x="483" y="604"/>
                    <a:pt x="475" y="603"/>
                  </a:cubicBezTo>
                  <a:cubicBezTo>
                    <a:pt x="471" y="603"/>
                    <a:pt x="466" y="601"/>
                    <a:pt x="462" y="599"/>
                  </a:cubicBezTo>
                  <a:cubicBezTo>
                    <a:pt x="447" y="594"/>
                    <a:pt x="433" y="588"/>
                    <a:pt x="418" y="583"/>
                  </a:cubicBezTo>
                  <a:cubicBezTo>
                    <a:pt x="416" y="582"/>
                    <a:pt x="415" y="581"/>
                    <a:pt x="415" y="579"/>
                  </a:cubicBezTo>
                  <a:cubicBezTo>
                    <a:pt x="415" y="565"/>
                    <a:pt x="415" y="551"/>
                    <a:pt x="415" y="538"/>
                  </a:cubicBezTo>
                  <a:cubicBezTo>
                    <a:pt x="415" y="535"/>
                    <a:pt x="417" y="534"/>
                    <a:pt x="419" y="533"/>
                  </a:cubicBezTo>
                  <a:cubicBezTo>
                    <a:pt x="428" y="532"/>
                    <a:pt x="437" y="531"/>
                    <a:pt x="446" y="530"/>
                  </a:cubicBezTo>
                  <a:cubicBezTo>
                    <a:pt x="447" y="529"/>
                    <a:pt x="447" y="528"/>
                    <a:pt x="447" y="528"/>
                  </a:cubicBezTo>
                  <a:cubicBezTo>
                    <a:pt x="458" y="511"/>
                    <a:pt x="468" y="494"/>
                    <a:pt x="478" y="477"/>
                  </a:cubicBezTo>
                  <a:cubicBezTo>
                    <a:pt x="482" y="471"/>
                    <a:pt x="485" y="465"/>
                    <a:pt x="489" y="460"/>
                  </a:cubicBezTo>
                  <a:cubicBezTo>
                    <a:pt x="492" y="456"/>
                    <a:pt x="499" y="456"/>
                    <a:pt x="504" y="455"/>
                  </a:cubicBezTo>
                  <a:cubicBezTo>
                    <a:pt x="514" y="452"/>
                    <a:pt x="525" y="450"/>
                    <a:pt x="536" y="447"/>
                  </a:cubicBezTo>
                  <a:cubicBezTo>
                    <a:pt x="540" y="446"/>
                    <a:pt x="545" y="444"/>
                    <a:pt x="549" y="444"/>
                  </a:cubicBezTo>
                  <a:cubicBezTo>
                    <a:pt x="568" y="443"/>
                    <a:pt x="587" y="443"/>
                    <a:pt x="606" y="442"/>
                  </a:cubicBezTo>
                  <a:cubicBezTo>
                    <a:pt x="611" y="442"/>
                    <a:pt x="618" y="440"/>
                    <a:pt x="622" y="442"/>
                  </a:cubicBezTo>
                  <a:cubicBezTo>
                    <a:pt x="631" y="445"/>
                    <a:pt x="638" y="450"/>
                    <a:pt x="646" y="455"/>
                  </a:cubicBezTo>
                  <a:cubicBezTo>
                    <a:pt x="646" y="455"/>
                    <a:pt x="646" y="455"/>
                    <a:pt x="646" y="455"/>
                  </a:cubicBezTo>
                  <a:cubicBezTo>
                    <a:pt x="647" y="453"/>
                    <a:pt x="648" y="454"/>
                    <a:pt x="648" y="455"/>
                  </a:cubicBezTo>
                  <a:cubicBezTo>
                    <a:pt x="650" y="455"/>
                    <a:pt x="651" y="455"/>
                    <a:pt x="653" y="455"/>
                  </a:cubicBezTo>
                  <a:cubicBezTo>
                    <a:pt x="660" y="455"/>
                    <a:pt x="668" y="455"/>
                    <a:pt x="676" y="455"/>
                  </a:cubicBezTo>
                  <a:cubicBezTo>
                    <a:pt x="698" y="455"/>
                    <a:pt x="720" y="455"/>
                    <a:pt x="742" y="455"/>
                  </a:cubicBezTo>
                  <a:cubicBezTo>
                    <a:pt x="751" y="455"/>
                    <a:pt x="760" y="455"/>
                    <a:pt x="770" y="455"/>
                  </a:cubicBezTo>
                  <a:cubicBezTo>
                    <a:pt x="773" y="455"/>
                    <a:pt x="776" y="455"/>
                    <a:pt x="778" y="455"/>
                  </a:cubicBezTo>
                  <a:cubicBezTo>
                    <a:pt x="779" y="455"/>
                    <a:pt x="781" y="455"/>
                    <a:pt x="782" y="455"/>
                  </a:cubicBezTo>
                  <a:cubicBezTo>
                    <a:pt x="782" y="455"/>
                    <a:pt x="783" y="455"/>
                    <a:pt x="783" y="455"/>
                  </a:cubicBezTo>
                  <a:cubicBezTo>
                    <a:pt x="786" y="453"/>
                    <a:pt x="788" y="452"/>
                    <a:pt x="791" y="451"/>
                  </a:cubicBezTo>
                  <a:cubicBezTo>
                    <a:pt x="800" y="446"/>
                    <a:pt x="809" y="442"/>
                    <a:pt x="818" y="437"/>
                  </a:cubicBezTo>
                  <a:cubicBezTo>
                    <a:pt x="831" y="431"/>
                    <a:pt x="844" y="424"/>
                    <a:pt x="856" y="418"/>
                  </a:cubicBezTo>
                  <a:cubicBezTo>
                    <a:pt x="856" y="417"/>
                    <a:pt x="855" y="417"/>
                    <a:pt x="854" y="416"/>
                  </a:cubicBezTo>
                  <a:cubicBezTo>
                    <a:pt x="846" y="405"/>
                    <a:pt x="837" y="394"/>
                    <a:pt x="829" y="383"/>
                  </a:cubicBezTo>
                  <a:cubicBezTo>
                    <a:pt x="826" y="380"/>
                    <a:pt x="823" y="376"/>
                    <a:pt x="820" y="372"/>
                  </a:cubicBezTo>
                  <a:cubicBezTo>
                    <a:pt x="818" y="370"/>
                    <a:pt x="818" y="368"/>
                    <a:pt x="818" y="365"/>
                  </a:cubicBezTo>
                  <a:cubicBezTo>
                    <a:pt x="818" y="352"/>
                    <a:pt x="818" y="339"/>
                    <a:pt x="818" y="326"/>
                  </a:cubicBezTo>
                  <a:cubicBezTo>
                    <a:pt x="818" y="322"/>
                    <a:pt x="817" y="320"/>
                    <a:pt x="819" y="317"/>
                  </a:cubicBezTo>
                  <a:cubicBezTo>
                    <a:pt x="823" y="313"/>
                    <a:pt x="828" y="310"/>
                    <a:pt x="831" y="307"/>
                  </a:cubicBezTo>
                  <a:cubicBezTo>
                    <a:pt x="837" y="302"/>
                    <a:pt x="842" y="297"/>
                    <a:pt x="847" y="293"/>
                  </a:cubicBezTo>
                  <a:cubicBezTo>
                    <a:pt x="850" y="290"/>
                    <a:pt x="852" y="289"/>
                    <a:pt x="855" y="288"/>
                  </a:cubicBezTo>
                  <a:cubicBezTo>
                    <a:pt x="859" y="287"/>
                    <a:pt x="862" y="286"/>
                    <a:pt x="865" y="285"/>
                  </a:cubicBezTo>
                  <a:cubicBezTo>
                    <a:pt x="867" y="285"/>
                    <a:pt x="871" y="284"/>
                    <a:pt x="873" y="284"/>
                  </a:cubicBezTo>
                  <a:cubicBezTo>
                    <a:pt x="873" y="283"/>
                    <a:pt x="874" y="282"/>
                    <a:pt x="875" y="281"/>
                  </a:cubicBezTo>
                  <a:cubicBezTo>
                    <a:pt x="893" y="262"/>
                    <a:pt x="910" y="242"/>
                    <a:pt x="928" y="223"/>
                  </a:cubicBezTo>
                  <a:cubicBezTo>
                    <a:pt x="939" y="211"/>
                    <a:pt x="951" y="198"/>
                    <a:pt x="962" y="185"/>
                  </a:cubicBezTo>
                  <a:cubicBezTo>
                    <a:pt x="967" y="180"/>
                    <a:pt x="972" y="175"/>
                    <a:pt x="977" y="170"/>
                  </a:cubicBezTo>
                  <a:cubicBezTo>
                    <a:pt x="979" y="167"/>
                    <a:pt x="982" y="163"/>
                    <a:pt x="985" y="161"/>
                  </a:cubicBezTo>
                  <a:cubicBezTo>
                    <a:pt x="987" y="159"/>
                    <a:pt x="991" y="158"/>
                    <a:pt x="994" y="157"/>
                  </a:cubicBezTo>
                  <a:cubicBezTo>
                    <a:pt x="1001" y="155"/>
                    <a:pt x="1008" y="152"/>
                    <a:pt x="1014" y="150"/>
                  </a:cubicBezTo>
                  <a:cubicBezTo>
                    <a:pt x="1018" y="149"/>
                    <a:pt x="1021" y="147"/>
                    <a:pt x="1024" y="147"/>
                  </a:cubicBezTo>
                  <a:cubicBezTo>
                    <a:pt x="1031" y="146"/>
                    <a:pt x="1037" y="146"/>
                    <a:pt x="1043" y="145"/>
                  </a:cubicBezTo>
                  <a:cubicBezTo>
                    <a:pt x="1047" y="145"/>
                    <a:pt x="1048" y="146"/>
                    <a:pt x="1050" y="149"/>
                  </a:cubicBezTo>
                  <a:cubicBezTo>
                    <a:pt x="1054" y="152"/>
                    <a:pt x="1058" y="156"/>
                    <a:pt x="1062" y="160"/>
                  </a:cubicBezTo>
                  <a:cubicBezTo>
                    <a:pt x="1072" y="170"/>
                    <a:pt x="1082" y="179"/>
                    <a:pt x="1092" y="189"/>
                  </a:cubicBezTo>
                  <a:cubicBezTo>
                    <a:pt x="1094" y="191"/>
                    <a:pt x="1096" y="193"/>
                    <a:pt x="1097" y="196"/>
                  </a:cubicBezTo>
                  <a:cubicBezTo>
                    <a:pt x="1099" y="199"/>
                    <a:pt x="1099" y="202"/>
                    <a:pt x="1100" y="205"/>
                  </a:cubicBezTo>
                  <a:cubicBezTo>
                    <a:pt x="1104" y="219"/>
                    <a:pt x="1107" y="232"/>
                    <a:pt x="1111" y="245"/>
                  </a:cubicBezTo>
                  <a:cubicBezTo>
                    <a:pt x="1112" y="247"/>
                    <a:pt x="1112" y="250"/>
                    <a:pt x="1113" y="252"/>
                  </a:cubicBezTo>
                  <a:cubicBezTo>
                    <a:pt x="1113" y="252"/>
                    <a:pt x="1113" y="253"/>
                    <a:pt x="1113" y="253"/>
                  </a:cubicBezTo>
                  <a:cubicBezTo>
                    <a:pt x="1115" y="255"/>
                    <a:pt x="1117" y="258"/>
                    <a:pt x="1118" y="260"/>
                  </a:cubicBezTo>
                  <a:cubicBezTo>
                    <a:pt x="1131" y="278"/>
                    <a:pt x="1144" y="296"/>
                    <a:pt x="1156" y="313"/>
                  </a:cubicBezTo>
                  <a:cubicBezTo>
                    <a:pt x="1164" y="314"/>
                    <a:pt x="1172" y="314"/>
                    <a:pt x="1180" y="315"/>
                  </a:cubicBezTo>
                  <a:cubicBezTo>
                    <a:pt x="1181" y="315"/>
                    <a:pt x="1182" y="315"/>
                    <a:pt x="1184" y="315"/>
                  </a:cubicBezTo>
                  <a:cubicBezTo>
                    <a:pt x="1185" y="314"/>
                    <a:pt x="1187" y="313"/>
                    <a:pt x="1188" y="313"/>
                  </a:cubicBezTo>
                  <a:cubicBezTo>
                    <a:pt x="1195" y="308"/>
                    <a:pt x="1202" y="303"/>
                    <a:pt x="1209" y="299"/>
                  </a:cubicBezTo>
                  <a:cubicBezTo>
                    <a:pt x="1220" y="292"/>
                    <a:pt x="1231" y="284"/>
                    <a:pt x="1243" y="277"/>
                  </a:cubicBezTo>
                  <a:cubicBezTo>
                    <a:pt x="1243" y="276"/>
                    <a:pt x="1243" y="275"/>
                    <a:pt x="1243" y="274"/>
                  </a:cubicBezTo>
                  <a:cubicBezTo>
                    <a:pt x="1243" y="257"/>
                    <a:pt x="1243" y="239"/>
                    <a:pt x="1245" y="221"/>
                  </a:cubicBezTo>
                  <a:cubicBezTo>
                    <a:pt x="1245" y="217"/>
                    <a:pt x="1247" y="213"/>
                    <a:pt x="1248" y="209"/>
                  </a:cubicBezTo>
                  <a:cubicBezTo>
                    <a:pt x="1252" y="200"/>
                    <a:pt x="1256" y="190"/>
                    <a:pt x="1260" y="180"/>
                  </a:cubicBezTo>
                  <a:cubicBezTo>
                    <a:pt x="1263" y="173"/>
                    <a:pt x="1266" y="165"/>
                    <a:pt x="1269" y="157"/>
                  </a:cubicBezTo>
                  <a:cubicBezTo>
                    <a:pt x="1271" y="153"/>
                    <a:pt x="1274" y="150"/>
                    <a:pt x="1277" y="146"/>
                  </a:cubicBezTo>
                  <a:cubicBezTo>
                    <a:pt x="1283" y="138"/>
                    <a:pt x="1289" y="130"/>
                    <a:pt x="1295" y="122"/>
                  </a:cubicBezTo>
                  <a:cubicBezTo>
                    <a:pt x="1296" y="121"/>
                    <a:pt x="1297" y="119"/>
                    <a:pt x="1298" y="118"/>
                  </a:cubicBezTo>
                  <a:cubicBezTo>
                    <a:pt x="1298" y="110"/>
                    <a:pt x="1298" y="101"/>
                    <a:pt x="1298" y="93"/>
                  </a:cubicBezTo>
                  <a:cubicBezTo>
                    <a:pt x="1298" y="91"/>
                    <a:pt x="1297" y="90"/>
                    <a:pt x="1298" y="88"/>
                  </a:cubicBezTo>
                  <a:cubicBezTo>
                    <a:pt x="1296" y="87"/>
                    <a:pt x="1294" y="81"/>
                    <a:pt x="1293" y="80"/>
                  </a:cubicBezTo>
                  <a:cubicBezTo>
                    <a:pt x="1291" y="75"/>
                    <a:pt x="1288" y="71"/>
                    <a:pt x="1286" y="66"/>
                  </a:cubicBezTo>
                  <a:cubicBezTo>
                    <a:pt x="1285" y="64"/>
                    <a:pt x="1284" y="63"/>
                    <a:pt x="1283" y="61"/>
                  </a:cubicBezTo>
                  <a:cubicBezTo>
                    <a:pt x="1283" y="61"/>
                    <a:pt x="1283" y="60"/>
                    <a:pt x="1282" y="59"/>
                  </a:cubicBezTo>
                  <a:cubicBezTo>
                    <a:pt x="1282" y="59"/>
                    <a:pt x="1282" y="58"/>
                    <a:pt x="1281" y="58"/>
                  </a:cubicBezTo>
                  <a:cubicBezTo>
                    <a:pt x="1280" y="57"/>
                    <a:pt x="1279" y="56"/>
                    <a:pt x="1278" y="55"/>
                  </a:cubicBezTo>
                  <a:cubicBezTo>
                    <a:pt x="1275" y="51"/>
                    <a:pt x="1272" y="48"/>
                    <a:pt x="1269" y="44"/>
                  </a:cubicBezTo>
                  <a:cubicBezTo>
                    <a:pt x="1265" y="40"/>
                    <a:pt x="1260" y="35"/>
                    <a:pt x="1256" y="30"/>
                  </a:cubicBezTo>
                  <a:cubicBezTo>
                    <a:pt x="1255" y="30"/>
                    <a:pt x="1254" y="30"/>
                    <a:pt x="1254" y="30"/>
                  </a:cubicBezTo>
                  <a:cubicBezTo>
                    <a:pt x="1246" y="44"/>
                    <a:pt x="1238" y="58"/>
                    <a:pt x="1230" y="72"/>
                  </a:cubicBezTo>
                  <a:cubicBezTo>
                    <a:pt x="1226" y="78"/>
                    <a:pt x="1218" y="76"/>
                    <a:pt x="1212" y="76"/>
                  </a:cubicBezTo>
                  <a:cubicBezTo>
                    <a:pt x="1204" y="77"/>
                    <a:pt x="1196" y="77"/>
                    <a:pt x="1188" y="77"/>
                  </a:cubicBezTo>
                  <a:cubicBezTo>
                    <a:pt x="1185" y="81"/>
                    <a:pt x="1181" y="85"/>
                    <a:pt x="1176" y="85"/>
                  </a:cubicBezTo>
                  <a:cubicBezTo>
                    <a:pt x="1169" y="86"/>
                    <a:pt x="1161" y="87"/>
                    <a:pt x="1154" y="86"/>
                  </a:cubicBezTo>
                  <a:cubicBezTo>
                    <a:pt x="1148" y="86"/>
                    <a:pt x="1144" y="79"/>
                    <a:pt x="1140" y="75"/>
                  </a:cubicBezTo>
                  <a:cubicBezTo>
                    <a:pt x="1130" y="65"/>
                    <a:pt x="1120" y="55"/>
                    <a:pt x="1110" y="45"/>
                  </a:cubicBezTo>
                  <a:cubicBezTo>
                    <a:pt x="1095" y="30"/>
                    <a:pt x="1081" y="15"/>
                    <a:pt x="1066" y="0"/>
                  </a:cubicBezTo>
                  <a:cubicBezTo>
                    <a:pt x="1061" y="1"/>
                    <a:pt x="1056" y="2"/>
                    <a:pt x="1051" y="3"/>
                  </a:cubicBezTo>
                  <a:cubicBezTo>
                    <a:pt x="1029" y="9"/>
                    <a:pt x="1006" y="14"/>
                    <a:pt x="984" y="20"/>
                  </a:cubicBezTo>
                  <a:cubicBezTo>
                    <a:pt x="981" y="21"/>
                    <a:pt x="977" y="22"/>
                    <a:pt x="973" y="23"/>
                  </a:cubicBezTo>
                  <a:cubicBezTo>
                    <a:pt x="972" y="23"/>
                    <a:pt x="970" y="24"/>
                    <a:pt x="968" y="24"/>
                  </a:cubicBezTo>
                  <a:cubicBezTo>
                    <a:pt x="968" y="24"/>
                    <a:pt x="968" y="24"/>
                    <a:pt x="968" y="24"/>
                  </a:cubicBezTo>
                  <a:cubicBezTo>
                    <a:pt x="966" y="26"/>
                    <a:pt x="965" y="28"/>
                    <a:pt x="963" y="30"/>
                  </a:cubicBezTo>
                  <a:cubicBezTo>
                    <a:pt x="961" y="32"/>
                    <a:pt x="959" y="34"/>
                    <a:pt x="957" y="36"/>
                  </a:cubicBezTo>
                  <a:cubicBezTo>
                    <a:pt x="962" y="47"/>
                    <a:pt x="968" y="58"/>
                    <a:pt x="974" y="69"/>
                  </a:cubicBezTo>
                  <a:cubicBezTo>
                    <a:pt x="975" y="71"/>
                    <a:pt x="975" y="74"/>
                    <a:pt x="972" y="75"/>
                  </a:cubicBezTo>
                  <a:cubicBezTo>
                    <a:pt x="963" y="79"/>
                    <a:pt x="952" y="86"/>
                    <a:pt x="942" y="86"/>
                  </a:cubicBezTo>
                  <a:cubicBezTo>
                    <a:pt x="929" y="87"/>
                    <a:pt x="916" y="88"/>
                    <a:pt x="903" y="88"/>
                  </a:cubicBezTo>
                  <a:cubicBezTo>
                    <a:pt x="893" y="96"/>
                    <a:pt x="884" y="105"/>
                    <a:pt x="874" y="113"/>
                  </a:cubicBezTo>
                  <a:cubicBezTo>
                    <a:pt x="872" y="115"/>
                    <a:pt x="870" y="115"/>
                    <a:pt x="868" y="113"/>
                  </a:cubicBezTo>
                  <a:cubicBezTo>
                    <a:pt x="853" y="101"/>
                    <a:pt x="839" y="88"/>
                    <a:pt x="824" y="76"/>
                  </a:cubicBezTo>
                  <a:cubicBezTo>
                    <a:pt x="799" y="76"/>
                    <a:pt x="773" y="76"/>
                    <a:pt x="747" y="76"/>
                  </a:cubicBezTo>
                  <a:cubicBezTo>
                    <a:pt x="745" y="79"/>
                    <a:pt x="743" y="83"/>
                    <a:pt x="740" y="85"/>
                  </a:cubicBezTo>
                  <a:cubicBezTo>
                    <a:pt x="738" y="87"/>
                    <a:pt x="733" y="87"/>
                    <a:pt x="730" y="88"/>
                  </a:cubicBezTo>
                  <a:cubicBezTo>
                    <a:pt x="721" y="91"/>
                    <a:pt x="711" y="93"/>
                    <a:pt x="701" y="96"/>
                  </a:cubicBezTo>
                  <a:cubicBezTo>
                    <a:pt x="700" y="96"/>
                    <a:pt x="698" y="96"/>
                    <a:pt x="697" y="95"/>
                  </a:cubicBezTo>
                  <a:cubicBezTo>
                    <a:pt x="691" y="89"/>
                    <a:pt x="684" y="82"/>
                    <a:pt x="678" y="76"/>
                  </a:cubicBezTo>
                  <a:cubicBezTo>
                    <a:pt x="676" y="76"/>
                    <a:pt x="673" y="76"/>
                    <a:pt x="671" y="76"/>
                  </a:cubicBezTo>
                  <a:cubicBezTo>
                    <a:pt x="670" y="76"/>
                    <a:pt x="670" y="76"/>
                    <a:pt x="669" y="76"/>
                  </a:cubicBezTo>
                  <a:cubicBezTo>
                    <a:pt x="669" y="76"/>
                    <a:pt x="669" y="76"/>
                    <a:pt x="669" y="76"/>
                  </a:cubicBezTo>
                  <a:cubicBezTo>
                    <a:pt x="667" y="77"/>
                    <a:pt x="664" y="78"/>
                    <a:pt x="662" y="80"/>
                  </a:cubicBezTo>
                  <a:cubicBezTo>
                    <a:pt x="650" y="86"/>
                    <a:pt x="638" y="92"/>
                    <a:pt x="626" y="98"/>
                  </a:cubicBezTo>
                  <a:cubicBezTo>
                    <a:pt x="603" y="110"/>
                    <a:pt x="579" y="122"/>
                    <a:pt x="556" y="134"/>
                  </a:cubicBezTo>
                  <a:cubicBezTo>
                    <a:pt x="552" y="136"/>
                    <a:pt x="548" y="139"/>
                    <a:pt x="543" y="139"/>
                  </a:cubicBezTo>
                  <a:cubicBezTo>
                    <a:pt x="531" y="139"/>
                    <a:pt x="519" y="140"/>
                    <a:pt x="507" y="139"/>
                  </a:cubicBezTo>
                  <a:cubicBezTo>
                    <a:pt x="502" y="139"/>
                    <a:pt x="497" y="133"/>
                    <a:pt x="493" y="130"/>
                  </a:cubicBezTo>
                  <a:cubicBezTo>
                    <a:pt x="483" y="121"/>
                    <a:pt x="472" y="113"/>
                    <a:pt x="462" y="104"/>
                  </a:cubicBezTo>
                  <a:cubicBezTo>
                    <a:pt x="447" y="92"/>
                    <a:pt x="432" y="79"/>
                    <a:pt x="418" y="67"/>
                  </a:cubicBezTo>
                  <a:cubicBezTo>
                    <a:pt x="407" y="73"/>
                    <a:pt x="397" y="80"/>
                    <a:pt x="386" y="86"/>
                  </a:cubicBezTo>
                  <a:cubicBezTo>
                    <a:pt x="380" y="90"/>
                    <a:pt x="373" y="93"/>
                    <a:pt x="367" y="97"/>
                  </a:cubicBezTo>
                  <a:cubicBezTo>
                    <a:pt x="364" y="99"/>
                    <a:pt x="362" y="101"/>
                    <a:pt x="359" y="101"/>
                  </a:cubicBezTo>
                  <a:cubicBezTo>
                    <a:pt x="353" y="102"/>
                    <a:pt x="345" y="102"/>
                    <a:pt x="340" y="101"/>
                  </a:cubicBezTo>
                  <a:cubicBezTo>
                    <a:pt x="337" y="100"/>
                    <a:pt x="335" y="98"/>
                    <a:pt x="332" y="97"/>
                  </a:cubicBezTo>
                  <a:cubicBezTo>
                    <a:pt x="311" y="87"/>
                    <a:pt x="289" y="78"/>
                    <a:pt x="268" y="68"/>
                  </a:cubicBezTo>
                  <a:cubicBezTo>
                    <a:pt x="267" y="74"/>
                    <a:pt x="265" y="80"/>
                    <a:pt x="264" y="86"/>
                  </a:cubicBezTo>
                  <a:cubicBezTo>
                    <a:pt x="252" y="141"/>
                    <a:pt x="239" y="196"/>
                    <a:pt x="226" y="251"/>
                  </a:cubicBezTo>
                  <a:cubicBezTo>
                    <a:pt x="226" y="253"/>
                    <a:pt x="223" y="254"/>
                    <a:pt x="221" y="254"/>
                  </a:cubicBezTo>
                  <a:cubicBezTo>
                    <a:pt x="212" y="253"/>
                    <a:pt x="202" y="251"/>
                    <a:pt x="193" y="250"/>
                  </a:cubicBezTo>
                  <a:cubicBezTo>
                    <a:pt x="190" y="271"/>
                    <a:pt x="187" y="293"/>
                    <a:pt x="185" y="314"/>
                  </a:cubicBezTo>
                  <a:cubicBezTo>
                    <a:pt x="182" y="337"/>
                    <a:pt x="179" y="360"/>
                    <a:pt x="176" y="384"/>
                  </a:cubicBezTo>
                  <a:cubicBezTo>
                    <a:pt x="175" y="390"/>
                    <a:pt x="172" y="396"/>
                    <a:pt x="170" y="402"/>
                  </a:cubicBezTo>
                  <a:cubicBezTo>
                    <a:pt x="165" y="415"/>
                    <a:pt x="161" y="427"/>
                    <a:pt x="156" y="440"/>
                  </a:cubicBezTo>
                  <a:cubicBezTo>
                    <a:pt x="153" y="448"/>
                    <a:pt x="147" y="454"/>
                    <a:pt x="141" y="460"/>
                  </a:cubicBezTo>
                  <a:cubicBezTo>
                    <a:pt x="137" y="465"/>
                    <a:pt x="132" y="471"/>
                    <a:pt x="128" y="476"/>
                  </a:cubicBezTo>
                  <a:cubicBezTo>
                    <a:pt x="126" y="478"/>
                    <a:pt x="125" y="480"/>
                    <a:pt x="121" y="480"/>
                  </a:cubicBezTo>
                  <a:cubicBezTo>
                    <a:pt x="117" y="480"/>
                    <a:pt x="112" y="479"/>
                    <a:pt x="108" y="479"/>
                  </a:cubicBezTo>
                  <a:cubicBezTo>
                    <a:pt x="101" y="478"/>
                    <a:pt x="93" y="477"/>
                    <a:pt x="86" y="476"/>
                  </a:cubicBezTo>
                  <a:cubicBezTo>
                    <a:pt x="76" y="475"/>
                    <a:pt x="66" y="474"/>
                    <a:pt x="56" y="473"/>
                  </a:cubicBezTo>
                  <a:cubicBezTo>
                    <a:pt x="41" y="477"/>
                    <a:pt x="24" y="481"/>
                    <a:pt x="14" y="494"/>
                  </a:cubicBezTo>
                  <a:cubicBezTo>
                    <a:pt x="5" y="506"/>
                    <a:pt x="5" y="515"/>
                    <a:pt x="6" y="528"/>
                  </a:cubicBezTo>
                  <a:cubicBezTo>
                    <a:pt x="7" y="546"/>
                    <a:pt x="9" y="564"/>
                    <a:pt x="10" y="582"/>
                  </a:cubicBezTo>
                  <a:cubicBezTo>
                    <a:pt x="13" y="605"/>
                    <a:pt x="0" y="645"/>
                    <a:pt x="17" y="664"/>
                  </a:cubicBezTo>
                  <a:cubicBezTo>
                    <a:pt x="32" y="681"/>
                    <a:pt x="55" y="669"/>
                    <a:pt x="74" y="674"/>
                  </a:cubicBezTo>
                  <a:cubicBezTo>
                    <a:pt x="112" y="686"/>
                    <a:pt x="111" y="754"/>
                    <a:pt x="157" y="745"/>
                  </a:cubicBezTo>
                  <a:cubicBezTo>
                    <a:pt x="175" y="742"/>
                    <a:pt x="190" y="723"/>
                    <a:pt x="202" y="712"/>
                  </a:cubicBezTo>
                  <a:cubicBezTo>
                    <a:pt x="206" y="708"/>
                    <a:pt x="210" y="702"/>
                    <a:pt x="216" y="700"/>
                  </a:cubicBezTo>
                  <a:cubicBezTo>
                    <a:pt x="225" y="697"/>
                    <a:pt x="226" y="699"/>
                    <a:pt x="232" y="706"/>
                  </a:cubicBezTo>
                  <a:cubicBezTo>
                    <a:pt x="248" y="722"/>
                    <a:pt x="255" y="740"/>
                    <a:pt x="276" y="751"/>
                  </a:cubicBezTo>
                  <a:cubicBezTo>
                    <a:pt x="288" y="758"/>
                    <a:pt x="302" y="763"/>
                    <a:pt x="311" y="774"/>
                  </a:cubicBezTo>
                  <a:cubicBezTo>
                    <a:pt x="320" y="783"/>
                    <a:pt x="324" y="794"/>
                    <a:pt x="336" y="799"/>
                  </a:cubicBezTo>
                  <a:cubicBezTo>
                    <a:pt x="347" y="804"/>
                    <a:pt x="361" y="805"/>
                    <a:pt x="373" y="805"/>
                  </a:cubicBezTo>
                  <a:cubicBezTo>
                    <a:pt x="384" y="805"/>
                    <a:pt x="398" y="802"/>
                    <a:pt x="408" y="807"/>
                  </a:cubicBezTo>
                  <a:cubicBezTo>
                    <a:pt x="416" y="801"/>
                    <a:pt x="423" y="794"/>
                    <a:pt x="431" y="788"/>
                  </a:cubicBezTo>
                  <a:cubicBezTo>
                    <a:pt x="431" y="771"/>
                    <a:pt x="431" y="753"/>
                    <a:pt x="431" y="736"/>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2" name="Google Shape;1552;p126"/>
            <p:cNvSpPr/>
            <p:nvPr/>
          </p:nvSpPr>
          <p:spPr>
            <a:xfrm>
              <a:off x="3775075" y="3567113"/>
              <a:ext cx="1289050" cy="1235075"/>
            </a:xfrm>
            <a:custGeom>
              <a:rect b="b" l="l" r="r" t="t"/>
              <a:pathLst>
                <a:path extrusionOk="0" h="969" w="1012">
                  <a:moveTo>
                    <a:pt x="477" y="906"/>
                  </a:moveTo>
                  <a:cubicBezTo>
                    <a:pt x="477" y="906"/>
                    <a:pt x="477" y="905"/>
                    <a:pt x="478" y="905"/>
                  </a:cubicBezTo>
                  <a:cubicBezTo>
                    <a:pt x="477" y="900"/>
                    <a:pt x="478" y="894"/>
                    <a:pt x="479" y="889"/>
                  </a:cubicBezTo>
                  <a:cubicBezTo>
                    <a:pt x="481" y="865"/>
                    <a:pt x="482" y="841"/>
                    <a:pt x="484" y="817"/>
                  </a:cubicBezTo>
                  <a:cubicBezTo>
                    <a:pt x="486" y="792"/>
                    <a:pt x="487" y="768"/>
                    <a:pt x="489" y="743"/>
                  </a:cubicBezTo>
                  <a:cubicBezTo>
                    <a:pt x="490" y="738"/>
                    <a:pt x="490" y="732"/>
                    <a:pt x="490" y="726"/>
                  </a:cubicBezTo>
                  <a:cubicBezTo>
                    <a:pt x="491" y="724"/>
                    <a:pt x="491" y="722"/>
                    <a:pt x="493" y="720"/>
                  </a:cubicBezTo>
                  <a:cubicBezTo>
                    <a:pt x="496" y="717"/>
                    <a:pt x="499" y="714"/>
                    <a:pt x="503" y="711"/>
                  </a:cubicBezTo>
                  <a:cubicBezTo>
                    <a:pt x="504" y="693"/>
                    <a:pt x="505" y="676"/>
                    <a:pt x="505" y="659"/>
                  </a:cubicBezTo>
                  <a:cubicBezTo>
                    <a:pt x="489" y="648"/>
                    <a:pt x="473" y="636"/>
                    <a:pt x="457" y="625"/>
                  </a:cubicBezTo>
                  <a:cubicBezTo>
                    <a:pt x="455" y="623"/>
                    <a:pt x="454" y="622"/>
                    <a:pt x="454" y="619"/>
                  </a:cubicBezTo>
                  <a:cubicBezTo>
                    <a:pt x="453" y="613"/>
                    <a:pt x="454" y="608"/>
                    <a:pt x="454" y="602"/>
                  </a:cubicBezTo>
                  <a:cubicBezTo>
                    <a:pt x="454" y="599"/>
                    <a:pt x="453" y="595"/>
                    <a:pt x="454" y="592"/>
                  </a:cubicBezTo>
                  <a:cubicBezTo>
                    <a:pt x="457" y="587"/>
                    <a:pt x="461" y="583"/>
                    <a:pt x="464" y="579"/>
                  </a:cubicBezTo>
                  <a:cubicBezTo>
                    <a:pt x="469" y="573"/>
                    <a:pt x="475" y="569"/>
                    <a:pt x="481" y="564"/>
                  </a:cubicBezTo>
                  <a:cubicBezTo>
                    <a:pt x="486" y="560"/>
                    <a:pt x="491" y="556"/>
                    <a:pt x="497" y="554"/>
                  </a:cubicBezTo>
                  <a:cubicBezTo>
                    <a:pt x="501" y="552"/>
                    <a:pt x="505" y="549"/>
                    <a:pt x="510" y="551"/>
                  </a:cubicBezTo>
                  <a:cubicBezTo>
                    <a:pt x="515" y="554"/>
                    <a:pt x="519" y="556"/>
                    <a:pt x="525" y="557"/>
                  </a:cubicBezTo>
                  <a:cubicBezTo>
                    <a:pt x="530" y="558"/>
                    <a:pt x="536" y="559"/>
                    <a:pt x="542" y="560"/>
                  </a:cubicBezTo>
                  <a:cubicBezTo>
                    <a:pt x="547" y="561"/>
                    <a:pt x="552" y="566"/>
                    <a:pt x="556" y="569"/>
                  </a:cubicBezTo>
                  <a:cubicBezTo>
                    <a:pt x="571" y="580"/>
                    <a:pt x="585" y="591"/>
                    <a:pt x="600" y="601"/>
                  </a:cubicBezTo>
                  <a:cubicBezTo>
                    <a:pt x="612" y="591"/>
                    <a:pt x="625" y="581"/>
                    <a:pt x="637" y="572"/>
                  </a:cubicBezTo>
                  <a:cubicBezTo>
                    <a:pt x="638" y="570"/>
                    <a:pt x="641" y="570"/>
                    <a:pt x="642" y="571"/>
                  </a:cubicBezTo>
                  <a:cubicBezTo>
                    <a:pt x="657" y="581"/>
                    <a:pt x="673" y="591"/>
                    <a:pt x="688" y="601"/>
                  </a:cubicBezTo>
                  <a:cubicBezTo>
                    <a:pt x="692" y="598"/>
                    <a:pt x="697" y="594"/>
                    <a:pt x="701" y="591"/>
                  </a:cubicBezTo>
                  <a:cubicBezTo>
                    <a:pt x="739" y="561"/>
                    <a:pt x="777" y="532"/>
                    <a:pt x="814" y="502"/>
                  </a:cubicBezTo>
                  <a:cubicBezTo>
                    <a:pt x="816" y="497"/>
                    <a:pt x="817" y="492"/>
                    <a:pt x="819" y="487"/>
                  </a:cubicBezTo>
                  <a:cubicBezTo>
                    <a:pt x="825" y="469"/>
                    <a:pt x="830" y="451"/>
                    <a:pt x="836" y="433"/>
                  </a:cubicBezTo>
                  <a:cubicBezTo>
                    <a:pt x="839" y="423"/>
                    <a:pt x="842" y="412"/>
                    <a:pt x="844" y="401"/>
                  </a:cubicBezTo>
                  <a:cubicBezTo>
                    <a:pt x="831" y="391"/>
                    <a:pt x="818" y="380"/>
                    <a:pt x="805" y="370"/>
                  </a:cubicBezTo>
                  <a:cubicBezTo>
                    <a:pt x="800" y="366"/>
                    <a:pt x="798" y="359"/>
                    <a:pt x="795" y="354"/>
                  </a:cubicBezTo>
                  <a:cubicBezTo>
                    <a:pt x="793" y="351"/>
                    <a:pt x="791" y="348"/>
                    <a:pt x="792" y="344"/>
                  </a:cubicBezTo>
                  <a:cubicBezTo>
                    <a:pt x="793" y="342"/>
                    <a:pt x="794" y="341"/>
                    <a:pt x="795" y="339"/>
                  </a:cubicBezTo>
                  <a:cubicBezTo>
                    <a:pt x="800" y="330"/>
                    <a:pt x="805" y="322"/>
                    <a:pt x="810" y="313"/>
                  </a:cubicBezTo>
                  <a:cubicBezTo>
                    <a:pt x="810" y="312"/>
                    <a:pt x="812" y="307"/>
                    <a:pt x="814" y="306"/>
                  </a:cubicBezTo>
                  <a:cubicBezTo>
                    <a:pt x="813" y="305"/>
                    <a:pt x="814" y="304"/>
                    <a:pt x="814" y="304"/>
                  </a:cubicBezTo>
                  <a:cubicBezTo>
                    <a:pt x="814" y="286"/>
                    <a:pt x="814" y="268"/>
                    <a:pt x="814" y="251"/>
                  </a:cubicBezTo>
                  <a:cubicBezTo>
                    <a:pt x="814" y="249"/>
                    <a:pt x="813" y="246"/>
                    <a:pt x="814" y="244"/>
                  </a:cubicBezTo>
                  <a:cubicBezTo>
                    <a:pt x="815" y="242"/>
                    <a:pt x="817" y="240"/>
                    <a:pt x="818" y="237"/>
                  </a:cubicBezTo>
                  <a:cubicBezTo>
                    <a:pt x="822" y="230"/>
                    <a:pt x="825" y="223"/>
                    <a:pt x="829" y="216"/>
                  </a:cubicBezTo>
                  <a:cubicBezTo>
                    <a:pt x="830" y="215"/>
                    <a:pt x="832" y="214"/>
                    <a:pt x="833" y="214"/>
                  </a:cubicBezTo>
                  <a:cubicBezTo>
                    <a:pt x="838" y="214"/>
                    <a:pt x="842" y="214"/>
                    <a:pt x="847" y="214"/>
                  </a:cubicBezTo>
                  <a:cubicBezTo>
                    <a:pt x="851" y="214"/>
                    <a:pt x="857" y="213"/>
                    <a:pt x="860" y="215"/>
                  </a:cubicBezTo>
                  <a:cubicBezTo>
                    <a:pt x="864" y="216"/>
                    <a:pt x="867" y="219"/>
                    <a:pt x="871" y="221"/>
                  </a:cubicBezTo>
                  <a:cubicBezTo>
                    <a:pt x="875" y="223"/>
                    <a:pt x="880" y="225"/>
                    <a:pt x="884" y="228"/>
                  </a:cubicBezTo>
                  <a:cubicBezTo>
                    <a:pt x="885" y="228"/>
                    <a:pt x="886" y="228"/>
                    <a:pt x="887" y="228"/>
                  </a:cubicBezTo>
                  <a:cubicBezTo>
                    <a:pt x="892" y="228"/>
                    <a:pt x="896" y="227"/>
                    <a:pt x="901" y="227"/>
                  </a:cubicBezTo>
                  <a:cubicBezTo>
                    <a:pt x="911" y="226"/>
                    <a:pt x="922" y="225"/>
                    <a:pt x="932" y="224"/>
                  </a:cubicBezTo>
                  <a:cubicBezTo>
                    <a:pt x="933" y="224"/>
                    <a:pt x="934" y="224"/>
                    <a:pt x="934" y="224"/>
                  </a:cubicBezTo>
                  <a:cubicBezTo>
                    <a:pt x="935" y="224"/>
                    <a:pt x="936" y="223"/>
                    <a:pt x="936" y="223"/>
                  </a:cubicBezTo>
                  <a:cubicBezTo>
                    <a:pt x="939" y="221"/>
                    <a:pt x="942" y="218"/>
                    <a:pt x="945" y="216"/>
                  </a:cubicBezTo>
                  <a:cubicBezTo>
                    <a:pt x="950" y="199"/>
                    <a:pt x="955" y="182"/>
                    <a:pt x="960" y="165"/>
                  </a:cubicBezTo>
                  <a:cubicBezTo>
                    <a:pt x="960" y="163"/>
                    <a:pt x="962" y="161"/>
                    <a:pt x="964" y="161"/>
                  </a:cubicBezTo>
                  <a:cubicBezTo>
                    <a:pt x="969" y="161"/>
                    <a:pt x="975" y="161"/>
                    <a:pt x="980" y="161"/>
                  </a:cubicBezTo>
                  <a:cubicBezTo>
                    <a:pt x="984" y="161"/>
                    <a:pt x="987" y="163"/>
                    <a:pt x="990" y="164"/>
                  </a:cubicBezTo>
                  <a:cubicBezTo>
                    <a:pt x="997" y="166"/>
                    <a:pt x="1005" y="168"/>
                    <a:pt x="1012" y="171"/>
                  </a:cubicBezTo>
                  <a:cubicBezTo>
                    <a:pt x="1009" y="163"/>
                    <a:pt x="1006" y="155"/>
                    <a:pt x="1003" y="148"/>
                  </a:cubicBezTo>
                  <a:cubicBezTo>
                    <a:pt x="999" y="136"/>
                    <a:pt x="994" y="123"/>
                    <a:pt x="989" y="111"/>
                  </a:cubicBezTo>
                  <a:cubicBezTo>
                    <a:pt x="987" y="106"/>
                    <a:pt x="987" y="100"/>
                    <a:pt x="987" y="94"/>
                  </a:cubicBezTo>
                  <a:cubicBezTo>
                    <a:pt x="985" y="72"/>
                    <a:pt x="983" y="49"/>
                    <a:pt x="982" y="27"/>
                  </a:cubicBezTo>
                  <a:cubicBezTo>
                    <a:pt x="973" y="18"/>
                    <a:pt x="964" y="9"/>
                    <a:pt x="955" y="0"/>
                  </a:cubicBezTo>
                  <a:cubicBezTo>
                    <a:pt x="933" y="0"/>
                    <a:pt x="911" y="0"/>
                    <a:pt x="888" y="0"/>
                  </a:cubicBezTo>
                  <a:cubicBezTo>
                    <a:pt x="887" y="1"/>
                    <a:pt x="886" y="3"/>
                    <a:pt x="886" y="4"/>
                  </a:cubicBezTo>
                  <a:cubicBezTo>
                    <a:pt x="879" y="12"/>
                    <a:pt x="872" y="21"/>
                    <a:pt x="866" y="30"/>
                  </a:cubicBezTo>
                  <a:cubicBezTo>
                    <a:pt x="865" y="31"/>
                    <a:pt x="864" y="33"/>
                    <a:pt x="863" y="34"/>
                  </a:cubicBezTo>
                  <a:cubicBezTo>
                    <a:pt x="862" y="34"/>
                    <a:pt x="862" y="35"/>
                    <a:pt x="862" y="35"/>
                  </a:cubicBezTo>
                  <a:cubicBezTo>
                    <a:pt x="861" y="37"/>
                    <a:pt x="860" y="39"/>
                    <a:pt x="860" y="41"/>
                  </a:cubicBezTo>
                  <a:cubicBezTo>
                    <a:pt x="856" y="51"/>
                    <a:pt x="852" y="61"/>
                    <a:pt x="848" y="71"/>
                  </a:cubicBezTo>
                  <a:cubicBezTo>
                    <a:pt x="844" y="79"/>
                    <a:pt x="842" y="88"/>
                    <a:pt x="838" y="96"/>
                  </a:cubicBezTo>
                  <a:cubicBezTo>
                    <a:pt x="838" y="96"/>
                    <a:pt x="838" y="96"/>
                    <a:pt x="838" y="97"/>
                  </a:cubicBezTo>
                  <a:cubicBezTo>
                    <a:pt x="838" y="97"/>
                    <a:pt x="837" y="97"/>
                    <a:pt x="837" y="98"/>
                  </a:cubicBezTo>
                  <a:cubicBezTo>
                    <a:pt x="837" y="102"/>
                    <a:pt x="837" y="106"/>
                    <a:pt x="837" y="110"/>
                  </a:cubicBezTo>
                  <a:cubicBezTo>
                    <a:pt x="837" y="121"/>
                    <a:pt x="836" y="132"/>
                    <a:pt x="836" y="144"/>
                  </a:cubicBezTo>
                  <a:cubicBezTo>
                    <a:pt x="836" y="148"/>
                    <a:pt x="837" y="157"/>
                    <a:pt x="833" y="160"/>
                  </a:cubicBezTo>
                  <a:cubicBezTo>
                    <a:pt x="827" y="164"/>
                    <a:pt x="820" y="168"/>
                    <a:pt x="814" y="172"/>
                  </a:cubicBezTo>
                  <a:cubicBezTo>
                    <a:pt x="804" y="178"/>
                    <a:pt x="794" y="185"/>
                    <a:pt x="785" y="191"/>
                  </a:cubicBezTo>
                  <a:cubicBezTo>
                    <a:pt x="781" y="193"/>
                    <a:pt x="778" y="195"/>
                    <a:pt x="775" y="197"/>
                  </a:cubicBezTo>
                  <a:cubicBezTo>
                    <a:pt x="773" y="199"/>
                    <a:pt x="771" y="200"/>
                    <a:pt x="769" y="200"/>
                  </a:cubicBezTo>
                  <a:cubicBezTo>
                    <a:pt x="766" y="201"/>
                    <a:pt x="762" y="200"/>
                    <a:pt x="759" y="200"/>
                  </a:cubicBezTo>
                  <a:cubicBezTo>
                    <a:pt x="753" y="199"/>
                    <a:pt x="748" y="199"/>
                    <a:pt x="742" y="198"/>
                  </a:cubicBezTo>
                  <a:cubicBezTo>
                    <a:pt x="739" y="198"/>
                    <a:pt x="736" y="199"/>
                    <a:pt x="734" y="196"/>
                  </a:cubicBezTo>
                  <a:cubicBezTo>
                    <a:pt x="733" y="194"/>
                    <a:pt x="732" y="192"/>
                    <a:pt x="730" y="191"/>
                  </a:cubicBezTo>
                  <a:cubicBezTo>
                    <a:pt x="718" y="174"/>
                    <a:pt x="706" y="157"/>
                    <a:pt x="694" y="140"/>
                  </a:cubicBezTo>
                  <a:cubicBezTo>
                    <a:pt x="691" y="136"/>
                    <a:pt x="689" y="133"/>
                    <a:pt x="688" y="129"/>
                  </a:cubicBezTo>
                  <a:cubicBezTo>
                    <a:pt x="685" y="120"/>
                    <a:pt x="683" y="110"/>
                    <a:pt x="680" y="101"/>
                  </a:cubicBezTo>
                  <a:cubicBezTo>
                    <a:pt x="679" y="96"/>
                    <a:pt x="677" y="91"/>
                    <a:pt x="676" y="85"/>
                  </a:cubicBezTo>
                  <a:cubicBezTo>
                    <a:pt x="675" y="82"/>
                    <a:pt x="673" y="79"/>
                    <a:pt x="673" y="75"/>
                  </a:cubicBezTo>
                  <a:cubicBezTo>
                    <a:pt x="673" y="75"/>
                    <a:pt x="672" y="74"/>
                    <a:pt x="672" y="74"/>
                  </a:cubicBezTo>
                  <a:cubicBezTo>
                    <a:pt x="669" y="72"/>
                    <a:pt x="667" y="69"/>
                    <a:pt x="664" y="66"/>
                  </a:cubicBezTo>
                  <a:cubicBezTo>
                    <a:pt x="652" y="54"/>
                    <a:pt x="640" y="42"/>
                    <a:pt x="627" y="30"/>
                  </a:cubicBezTo>
                  <a:cubicBezTo>
                    <a:pt x="622" y="31"/>
                    <a:pt x="616" y="31"/>
                    <a:pt x="611" y="32"/>
                  </a:cubicBezTo>
                  <a:cubicBezTo>
                    <a:pt x="610" y="32"/>
                    <a:pt x="609" y="32"/>
                    <a:pt x="608" y="32"/>
                  </a:cubicBezTo>
                  <a:cubicBezTo>
                    <a:pt x="608" y="32"/>
                    <a:pt x="608" y="32"/>
                    <a:pt x="608" y="32"/>
                  </a:cubicBezTo>
                  <a:cubicBezTo>
                    <a:pt x="606" y="33"/>
                    <a:pt x="604" y="34"/>
                    <a:pt x="602" y="34"/>
                  </a:cubicBezTo>
                  <a:cubicBezTo>
                    <a:pt x="595" y="37"/>
                    <a:pt x="588" y="39"/>
                    <a:pt x="581" y="41"/>
                  </a:cubicBezTo>
                  <a:cubicBezTo>
                    <a:pt x="579" y="42"/>
                    <a:pt x="577" y="43"/>
                    <a:pt x="575" y="44"/>
                  </a:cubicBezTo>
                  <a:cubicBezTo>
                    <a:pt x="574" y="44"/>
                    <a:pt x="574" y="44"/>
                    <a:pt x="574" y="44"/>
                  </a:cubicBezTo>
                  <a:cubicBezTo>
                    <a:pt x="568" y="53"/>
                    <a:pt x="559" y="61"/>
                    <a:pt x="551" y="69"/>
                  </a:cubicBezTo>
                  <a:cubicBezTo>
                    <a:pt x="545" y="76"/>
                    <a:pt x="539" y="82"/>
                    <a:pt x="533" y="89"/>
                  </a:cubicBezTo>
                  <a:cubicBezTo>
                    <a:pt x="520" y="104"/>
                    <a:pt x="507" y="118"/>
                    <a:pt x="493" y="133"/>
                  </a:cubicBezTo>
                  <a:cubicBezTo>
                    <a:pt x="485" y="142"/>
                    <a:pt x="477" y="151"/>
                    <a:pt x="469" y="159"/>
                  </a:cubicBezTo>
                  <a:cubicBezTo>
                    <a:pt x="467" y="162"/>
                    <a:pt x="465" y="164"/>
                    <a:pt x="463" y="166"/>
                  </a:cubicBezTo>
                  <a:cubicBezTo>
                    <a:pt x="461" y="168"/>
                    <a:pt x="458" y="169"/>
                    <a:pt x="455" y="169"/>
                  </a:cubicBezTo>
                  <a:cubicBezTo>
                    <a:pt x="454" y="169"/>
                    <a:pt x="444" y="172"/>
                    <a:pt x="440" y="173"/>
                  </a:cubicBezTo>
                  <a:cubicBezTo>
                    <a:pt x="440" y="173"/>
                    <a:pt x="440" y="173"/>
                    <a:pt x="440" y="173"/>
                  </a:cubicBezTo>
                  <a:cubicBezTo>
                    <a:pt x="440" y="173"/>
                    <a:pt x="439" y="174"/>
                    <a:pt x="439" y="174"/>
                  </a:cubicBezTo>
                  <a:cubicBezTo>
                    <a:pt x="437" y="176"/>
                    <a:pt x="435" y="177"/>
                    <a:pt x="433" y="179"/>
                  </a:cubicBezTo>
                  <a:cubicBezTo>
                    <a:pt x="425" y="186"/>
                    <a:pt x="418" y="192"/>
                    <a:pt x="411" y="199"/>
                  </a:cubicBezTo>
                  <a:cubicBezTo>
                    <a:pt x="411" y="213"/>
                    <a:pt x="411" y="228"/>
                    <a:pt x="411" y="242"/>
                  </a:cubicBezTo>
                  <a:cubicBezTo>
                    <a:pt x="424" y="259"/>
                    <a:pt x="437" y="276"/>
                    <a:pt x="450" y="293"/>
                  </a:cubicBezTo>
                  <a:cubicBezTo>
                    <a:pt x="452" y="295"/>
                    <a:pt x="452" y="298"/>
                    <a:pt x="449" y="300"/>
                  </a:cubicBezTo>
                  <a:cubicBezTo>
                    <a:pt x="448" y="300"/>
                    <a:pt x="448" y="300"/>
                    <a:pt x="447" y="301"/>
                  </a:cubicBezTo>
                  <a:cubicBezTo>
                    <a:pt x="433" y="308"/>
                    <a:pt x="420" y="314"/>
                    <a:pt x="406" y="321"/>
                  </a:cubicBezTo>
                  <a:cubicBezTo>
                    <a:pt x="394" y="327"/>
                    <a:pt x="382" y="334"/>
                    <a:pt x="370" y="339"/>
                  </a:cubicBezTo>
                  <a:cubicBezTo>
                    <a:pt x="368" y="340"/>
                    <a:pt x="366" y="340"/>
                    <a:pt x="364" y="340"/>
                  </a:cubicBezTo>
                  <a:cubicBezTo>
                    <a:pt x="358" y="340"/>
                    <a:pt x="353" y="340"/>
                    <a:pt x="348" y="340"/>
                  </a:cubicBezTo>
                  <a:cubicBezTo>
                    <a:pt x="331" y="340"/>
                    <a:pt x="314" y="340"/>
                    <a:pt x="297" y="340"/>
                  </a:cubicBezTo>
                  <a:cubicBezTo>
                    <a:pt x="280" y="340"/>
                    <a:pt x="263" y="340"/>
                    <a:pt x="247" y="340"/>
                  </a:cubicBezTo>
                  <a:cubicBezTo>
                    <a:pt x="242" y="340"/>
                    <a:pt x="237" y="340"/>
                    <a:pt x="233" y="340"/>
                  </a:cubicBezTo>
                  <a:cubicBezTo>
                    <a:pt x="229" y="340"/>
                    <a:pt x="227" y="339"/>
                    <a:pt x="225" y="338"/>
                  </a:cubicBezTo>
                  <a:cubicBezTo>
                    <a:pt x="218" y="334"/>
                    <a:pt x="210" y="331"/>
                    <a:pt x="203" y="326"/>
                  </a:cubicBezTo>
                  <a:cubicBezTo>
                    <a:pt x="203" y="326"/>
                    <a:pt x="203" y="326"/>
                    <a:pt x="203" y="326"/>
                  </a:cubicBezTo>
                  <a:cubicBezTo>
                    <a:pt x="203" y="326"/>
                    <a:pt x="203" y="326"/>
                    <a:pt x="203" y="326"/>
                  </a:cubicBezTo>
                  <a:cubicBezTo>
                    <a:pt x="201" y="327"/>
                    <a:pt x="198" y="326"/>
                    <a:pt x="196" y="327"/>
                  </a:cubicBezTo>
                  <a:cubicBezTo>
                    <a:pt x="179" y="327"/>
                    <a:pt x="162" y="328"/>
                    <a:pt x="145" y="329"/>
                  </a:cubicBezTo>
                  <a:cubicBezTo>
                    <a:pt x="141" y="329"/>
                    <a:pt x="137" y="329"/>
                    <a:pt x="133" y="329"/>
                  </a:cubicBezTo>
                  <a:cubicBezTo>
                    <a:pt x="134" y="329"/>
                    <a:pt x="130" y="330"/>
                    <a:pt x="129" y="330"/>
                  </a:cubicBezTo>
                  <a:cubicBezTo>
                    <a:pt x="126" y="331"/>
                    <a:pt x="122" y="332"/>
                    <a:pt x="119" y="332"/>
                  </a:cubicBezTo>
                  <a:cubicBezTo>
                    <a:pt x="106" y="335"/>
                    <a:pt x="93" y="339"/>
                    <a:pt x="80" y="342"/>
                  </a:cubicBezTo>
                  <a:cubicBezTo>
                    <a:pt x="77" y="346"/>
                    <a:pt x="74" y="351"/>
                    <a:pt x="71" y="356"/>
                  </a:cubicBezTo>
                  <a:cubicBezTo>
                    <a:pt x="61" y="373"/>
                    <a:pt x="50" y="390"/>
                    <a:pt x="40" y="408"/>
                  </a:cubicBezTo>
                  <a:cubicBezTo>
                    <a:pt x="39" y="409"/>
                    <a:pt x="38" y="411"/>
                    <a:pt x="37" y="412"/>
                  </a:cubicBezTo>
                  <a:cubicBezTo>
                    <a:pt x="35" y="415"/>
                    <a:pt x="32" y="414"/>
                    <a:pt x="29" y="415"/>
                  </a:cubicBezTo>
                  <a:cubicBezTo>
                    <a:pt x="22" y="416"/>
                    <a:pt x="15" y="417"/>
                    <a:pt x="8" y="418"/>
                  </a:cubicBezTo>
                  <a:cubicBezTo>
                    <a:pt x="8" y="429"/>
                    <a:pt x="8" y="440"/>
                    <a:pt x="8" y="452"/>
                  </a:cubicBezTo>
                  <a:cubicBezTo>
                    <a:pt x="13" y="454"/>
                    <a:pt x="18" y="455"/>
                    <a:pt x="24" y="457"/>
                  </a:cubicBezTo>
                  <a:cubicBezTo>
                    <a:pt x="33" y="461"/>
                    <a:pt x="42" y="464"/>
                    <a:pt x="51" y="467"/>
                  </a:cubicBezTo>
                  <a:cubicBezTo>
                    <a:pt x="53" y="468"/>
                    <a:pt x="56" y="469"/>
                    <a:pt x="58" y="470"/>
                  </a:cubicBezTo>
                  <a:cubicBezTo>
                    <a:pt x="59" y="470"/>
                    <a:pt x="59" y="470"/>
                    <a:pt x="59" y="470"/>
                  </a:cubicBezTo>
                  <a:cubicBezTo>
                    <a:pt x="59" y="470"/>
                    <a:pt x="60" y="470"/>
                    <a:pt x="61" y="470"/>
                  </a:cubicBezTo>
                  <a:cubicBezTo>
                    <a:pt x="76" y="470"/>
                    <a:pt x="91" y="470"/>
                    <a:pt x="106" y="470"/>
                  </a:cubicBezTo>
                  <a:cubicBezTo>
                    <a:pt x="108" y="470"/>
                    <a:pt x="109" y="471"/>
                    <a:pt x="110" y="472"/>
                  </a:cubicBezTo>
                  <a:cubicBezTo>
                    <a:pt x="115" y="482"/>
                    <a:pt x="120" y="492"/>
                    <a:pt x="125" y="502"/>
                  </a:cubicBezTo>
                  <a:cubicBezTo>
                    <a:pt x="126" y="504"/>
                    <a:pt x="126" y="507"/>
                    <a:pt x="124" y="508"/>
                  </a:cubicBezTo>
                  <a:cubicBezTo>
                    <a:pt x="122" y="510"/>
                    <a:pt x="120" y="512"/>
                    <a:pt x="117" y="514"/>
                  </a:cubicBezTo>
                  <a:cubicBezTo>
                    <a:pt x="116" y="515"/>
                    <a:pt x="115" y="516"/>
                    <a:pt x="113" y="517"/>
                  </a:cubicBezTo>
                  <a:cubicBezTo>
                    <a:pt x="113" y="517"/>
                    <a:pt x="113" y="518"/>
                    <a:pt x="112" y="518"/>
                  </a:cubicBezTo>
                  <a:cubicBezTo>
                    <a:pt x="112" y="522"/>
                    <a:pt x="110" y="533"/>
                    <a:pt x="110" y="534"/>
                  </a:cubicBezTo>
                  <a:cubicBezTo>
                    <a:pt x="109" y="540"/>
                    <a:pt x="109" y="545"/>
                    <a:pt x="108" y="551"/>
                  </a:cubicBezTo>
                  <a:cubicBezTo>
                    <a:pt x="107" y="555"/>
                    <a:pt x="102" y="557"/>
                    <a:pt x="100" y="559"/>
                  </a:cubicBezTo>
                  <a:cubicBezTo>
                    <a:pt x="93" y="564"/>
                    <a:pt x="86" y="570"/>
                    <a:pt x="79" y="574"/>
                  </a:cubicBezTo>
                  <a:cubicBezTo>
                    <a:pt x="60" y="585"/>
                    <a:pt x="42" y="596"/>
                    <a:pt x="24" y="606"/>
                  </a:cubicBezTo>
                  <a:cubicBezTo>
                    <a:pt x="24" y="611"/>
                    <a:pt x="24" y="617"/>
                    <a:pt x="24" y="622"/>
                  </a:cubicBezTo>
                  <a:cubicBezTo>
                    <a:pt x="24" y="631"/>
                    <a:pt x="24" y="641"/>
                    <a:pt x="24" y="650"/>
                  </a:cubicBezTo>
                  <a:cubicBezTo>
                    <a:pt x="24" y="655"/>
                    <a:pt x="24" y="661"/>
                    <a:pt x="24" y="666"/>
                  </a:cubicBezTo>
                  <a:cubicBezTo>
                    <a:pt x="23" y="668"/>
                    <a:pt x="22" y="669"/>
                    <a:pt x="20" y="671"/>
                  </a:cubicBezTo>
                  <a:cubicBezTo>
                    <a:pt x="17" y="674"/>
                    <a:pt x="14" y="676"/>
                    <a:pt x="11" y="679"/>
                  </a:cubicBezTo>
                  <a:cubicBezTo>
                    <a:pt x="7" y="682"/>
                    <a:pt x="3" y="686"/>
                    <a:pt x="0" y="689"/>
                  </a:cubicBezTo>
                  <a:cubicBezTo>
                    <a:pt x="9" y="699"/>
                    <a:pt x="15" y="715"/>
                    <a:pt x="20" y="726"/>
                  </a:cubicBezTo>
                  <a:cubicBezTo>
                    <a:pt x="27" y="743"/>
                    <a:pt x="28" y="761"/>
                    <a:pt x="34" y="778"/>
                  </a:cubicBezTo>
                  <a:cubicBezTo>
                    <a:pt x="46" y="811"/>
                    <a:pt x="90" y="807"/>
                    <a:pt x="115" y="792"/>
                  </a:cubicBezTo>
                  <a:cubicBezTo>
                    <a:pt x="129" y="784"/>
                    <a:pt x="141" y="773"/>
                    <a:pt x="157" y="770"/>
                  </a:cubicBezTo>
                  <a:cubicBezTo>
                    <a:pt x="191" y="762"/>
                    <a:pt x="219" y="785"/>
                    <a:pt x="245" y="804"/>
                  </a:cubicBezTo>
                  <a:cubicBezTo>
                    <a:pt x="261" y="817"/>
                    <a:pt x="277" y="826"/>
                    <a:pt x="290" y="843"/>
                  </a:cubicBezTo>
                  <a:cubicBezTo>
                    <a:pt x="302" y="859"/>
                    <a:pt x="311" y="876"/>
                    <a:pt x="323" y="892"/>
                  </a:cubicBezTo>
                  <a:cubicBezTo>
                    <a:pt x="336" y="908"/>
                    <a:pt x="352" y="919"/>
                    <a:pt x="367" y="933"/>
                  </a:cubicBezTo>
                  <a:cubicBezTo>
                    <a:pt x="374" y="941"/>
                    <a:pt x="381" y="949"/>
                    <a:pt x="390" y="955"/>
                  </a:cubicBezTo>
                  <a:cubicBezTo>
                    <a:pt x="402" y="964"/>
                    <a:pt x="415" y="964"/>
                    <a:pt x="429" y="968"/>
                  </a:cubicBezTo>
                  <a:cubicBezTo>
                    <a:pt x="430" y="968"/>
                    <a:pt x="432" y="969"/>
                    <a:pt x="433" y="969"/>
                  </a:cubicBezTo>
                  <a:cubicBezTo>
                    <a:pt x="446" y="951"/>
                    <a:pt x="458" y="933"/>
                    <a:pt x="471" y="915"/>
                  </a:cubicBezTo>
                  <a:cubicBezTo>
                    <a:pt x="473" y="912"/>
                    <a:pt x="475" y="909"/>
                    <a:pt x="477" y="906"/>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3" name="Google Shape;1553;p126"/>
            <p:cNvSpPr/>
            <p:nvPr/>
          </p:nvSpPr>
          <p:spPr>
            <a:xfrm>
              <a:off x="4262438" y="4221163"/>
              <a:ext cx="760412" cy="1400175"/>
            </a:xfrm>
            <a:custGeom>
              <a:rect b="b" l="l" r="r" t="t"/>
              <a:pathLst>
                <a:path extrusionOk="0" h="1098" w="597">
                  <a:moveTo>
                    <a:pt x="597" y="501"/>
                  </a:moveTo>
                  <a:cubicBezTo>
                    <a:pt x="596" y="498"/>
                    <a:pt x="595" y="495"/>
                    <a:pt x="594" y="492"/>
                  </a:cubicBezTo>
                  <a:cubicBezTo>
                    <a:pt x="593" y="489"/>
                    <a:pt x="593" y="487"/>
                    <a:pt x="592" y="484"/>
                  </a:cubicBezTo>
                  <a:cubicBezTo>
                    <a:pt x="591" y="483"/>
                    <a:pt x="590" y="482"/>
                    <a:pt x="589" y="481"/>
                  </a:cubicBezTo>
                  <a:cubicBezTo>
                    <a:pt x="584" y="475"/>
                    <a:pt x="579" y="469"/>
                    <a:pt x="573" y="463"/>
                  </a:cubicBezTo>
                  <a:cubicBezTo>
                    <a:pt x="557" y="445"/>
                    <a:pt x="542" y="428"/>
                    <a:pt x="526" y="410"/>
                  </a:cubicBezTo>
                  <a:cubicBezTo>
                    <a:pt x="519" y="403"/>
                    <a:pt x="513" y="396"/>
                    <a:pt x="507" y="389"/>
                  </a:cubicBezTo>
                  <a:cubicBezTo>
                    <a:pt x="505" y="386"/>
                    <a:pt x="500" y="382"/>
                    <a:pt x="499" y="379"/>
                  </a:cubicBezTo>
                  <a:cubicBezTo>
                    <a:pt x="498" y="376"/>
                    <a:pt x="498" y="372"/>
                    <a:pt x="498" y="369"/>
                  </a:cubicBezTo>
                  <a:cubicBezTo>
                    <a:pt x="498" y="363"/>
                    <a:pt x="497" y="357"/>
                    <a:pt x="497" y="351"/>
                  </a:cubicBezTo>
                  <a:cubicBezTo>
                    <a:pt x="497" y="345"/>
                    <a:pt x="496" y="339"/>
                    <a:pt x="498" y="333"/>
                  </a:cubicBezTo>
                  <a:cubicBezTo>
                    <a:pt x="500" y="322"/>
                    <a:pt x="502" y="311"/>
                    <a:pt x="504" y="300"/>
                  </a:cubicBezTo>
                  <a:cubicBezTo>
                    <a:pt x="505" y="296"/>
                    <a:pt x="505" y="292"/>
                    <a:pt x="506" y="288"/>
                  </a:cubicBezTo>
                  <a:cubicBezTo>
                    <a:pt x="506" y="287"/>
                    <a:pt x="506" y="287"/>
                    <a:pt x="506" y="287"/>
                  </a:cubicBezTo>
                  <a:cubicBezTo>
                    <a:pt x="503" y="266"/>
                    <a:pt x="500" y="246"/>
                    <a:pt x="496" y="225"/>
                  </a:cubicBezTo>
                  <a:cubicBezTo>
                    <a:pt x="496" y="220"/>
                    <a:pt x="495" y="215"/>
                    <a:pt x="494" y="211"/>
                  </a:cubicBezTo>
                  <a:cubicBezTo>
                    <a:pt x="494" y="208"/>
                    <a:pt x="493" y="205"/>
                    <a:pt x="493" y="203"/>
                  </a:cubicBezTo>
                  <a:cubicBezTo>
                    <a:pt x="493" y="203"/>
                    <a:pt x="493" y="202"/>
                    <a:pt x="493" y="202"/>
                  </a:cubicBezTo>
                  <a:cubicBezTo>
                    <a:pt x="493" y="202"/>
                    <a:pt x="493" y="202"/>
                    <a:pt x="492" y="202"/>
                  </a:cubicBezTo>
                  <a:cubicBezTo>
                    <a:pt x="491" y="199"/>
                    <a:pt x="490" y="197"/>
                    <a:pt x="489" y="194"/>
                  </a:cubicBezTo>
                  <a:cubicBezTo>
                    <a:pt x="478" y="174"/>
                    <a:pt x="468" y="155"/>
                    <a:pt x="458" y="135"/>
                  </a:cubicBezTo>
                  <a:cubicBezTo>
                    <a:pt x="454" y="126"/>
                    <a:pt x="449" y="117"/>
                    <a:pt x="445" y="109"/>
                  </a:cubicBezTo>
                  <a:cubicBezTo>
                    <a:pt x="443" y="105"/>
                    <a:pt x="441" y="102"/>
                    <a:pt x="441" y="98"/>
                  </a:cubicBezTo>
                  <a:cubicBezTo>
                    <a:pt x="440" y="80"/>
                    <a:pt x="441" y="62"/>
                    <a:pt x="441" y="44"/>
                  </a:cubicBezTo>
                  <a:cubicBezTo>
                    <a:pt x="438" y="29"/>
                    <a:pt x="435" y="15"/>
                    <a:pt x="432" y="0"/>
                  </a:cubicBezTo>
                  <a:cubicBezTo>
                    <a:pt x="429" y="2"/>
                    <a:pt x="425" y="5"/>
                    <a:pt x="422" y="8"/>
                  </a:cubicBezTo>
                  <a:cubicBezTo>
                    <a:pt x="384" y="37"/>
                    <a:pt x="346" y="67"/>
                    <a:pt x="308" y="97"/>
                  </a:cubicBezTo>
                  <a:cubicBezTo>
                    <a:pt x="307" y="98"/>
                    <a:pt x="305" y="99"/>
                    <a:pt x="303" y="98"/>
                  </a:cubicBezTo>
                  <a:cubicBezTo>
                    <a:pt x="288" y="87"/>
                    <a:pt x="272" y="77"/>
                    <a:pt x="257" y="67"/>
                  </a:cubicBezTo>
                  <a:cubicBezTo>
                    <a:pt x="245" y="77"/>
                    <a:pt x="233" y="87"/>
                    <a:pt x="220" y="97"/>
                  </a:cubicBezTo>
                  <a:cubicBezTo>
                    <a:pt x="219" y="98"/>
                    <a:pt x="217" y="99"/>
                    <a:pt x="215" y="98"/>
                  </a:cubicBezTo>
                  <a:cubicBezTo>
                    <a:pt x="203" y="89"/>
                    <a:pt x="192" y="81"/>
                    <a:pt x="180" y="73"/>
                  </a:cubicBezTo>
                  <a:cubicBezTo>
                    <a:pt x="174" y="68"/>
                    <a:pt x="168" y="64"/>
                    <a:pt x="162" y="60"/>
                  </a:cubicBezTo>
                  <a:cubicBezTo>
                    <a:pt x="161" y="58"/>
                    <a:pt x="159" y="57"/>
                    <a:pt x="157" y="56"/>
                  </a:cubicBezTo>
                  <a:cubicBezTo>
                    <a:pt x="157" y="56"/>
                    <a:pt x="157" y="56"/>
                    <a:pt x="157" y="56"/>
                  </a:cubicBezTo>
                  <a:cubicBezTo>
                    <a:pt x="157" y="56"/>
                    <a:pt x="156" y="56"/>
                    <a:pt x="156" y="56"/>
                  </a:cubicBezTo>
                  <a:cubicBezTo>
                    <a:pt x="147" y="54"/>
                    <a:pt x="138" y="53"/>
                    <a:pt x="130" y="50"/>
                  </a:cubicBezTo>
                  <a:cubicBezTo>
                    <a:pt x="128" y="49"/>
                    <a:pt x="126" y="48"/>
                    <a:pt x="124" y="47"/>
                  </a:cubicBezTo>
                  <a:cubicBezTo>
                    <a:pt x="124" y="47"/>
                    <a:pt x="123" y="47"/>
                    <a:pt x="123" y="47"/>
                  </a:cubicBezTo>
                  <a:cubicBezTo>
                    <a:pt x="123" y="47"/>
                    <a:pt x="123" y="47"/>
                    <a:pt x="123" y="47"/>
                  </a:cubicBezTo>
                  <a:cubicBezTo>
                    <a:pt x="121" y="47"/>
                    <a:pt x="117" y="49"/>
                    <a:pt x="115" y="50"/>
                  </a:cubicBezTo>
                  <a:cubicBezTo>
                    <a:pt x="108" y="55"/>
                    <a:pt x="101" y="60"/>
                    <a:pt x="95" y="65"/>
                  </a:cubicBezTo>
                  <a:cubicBezTo>
                    <a:pt x="93" y="66"/>
                    <a:pt x="92" y="68"/>
                    <a:pt x="90" y="69"/>
                  </a:cubicBezTo>
                  <a:cubicBezTo>
                    <a:pt x="92" y="67"/>
                    <a:pt x="90" y="69"/>
                    <a:pt x="89" y="70"/>
                  </a:cubicBezTo>
                  <a:cubicBezTo>
                    <a:pt x="88" y="71"/>
                    <a:pt x="87" y="73"/>
                    <a:pt x="86" y="74"/>
                  </a:cubicBezTo>
                  <a:cubicBezTo>
                    <a:pt x="84" y="77"/>
                    <a:pt x="82" y="81"/>
                    <a:pt x="80" y="83"/>
                  </a:cubicBezTo>
                  <a:cubicBezTo>
                    <a:pt x="80" y="84"/>
                    <a:pt x="80" y="86"/>
                    <a:pt x="80" y="87"/>
                  </a:cubicBezTo>
                  <a:cubicBezTo>
                    <a:pt x="80" y="93"/>
                    <a:pt x="80" y="99"/>
                    <a:pt x="80" y="104"/>
                  </a:cubicBezTo>
                  <a:cubicBezTo>
                    <a:pt x="87" y="110"/>
                    <a:pt x="95" y="115"/>
                    <a:pt x="103" y="121"/>
                  </a:cubicBezTo>
                  <a:cubicBezTo>
                    <a:pt x="111" y="127"/>
                    <a:pt x="120" y="133"/>
                    <a:pt x="129" y="139"/>
                  </a:cubicBezTo>
                  <a:cubicBezTo>
                    <a:pt x="131" y="141"/>
                    <a:pt x="132" y="143"/>
                    <a:pt x="131" y="146"/>
                  </a:cubicBezTo>
                  <a:cubicBezTo>
                    <a:pt x="131" y="150"/>
                    <a:pt x="131" y="155"/>
                    <a:pt x="131" y="160"/>
                  </a:cubicBezTo>
                  <a:cubicBezTo>
                    <a:pt x="130" y="172"/>
                    <a:pt x="129" y="184"/>
                    <a:pt x="129" y="196"/>
                  </a:cubicBezTo>
                  <a:cubicBezTo>
                    <a:pt x="129" y="199"/>
                    <a:pt x="128" y="202"/>
                    <a:pt x="126" y="204"/>
                  </a:cubicBezTo>
                  <a:cubicBezTo>
                    <a:pt x="123" y="207"/>
                    <a:pt x="120" y="211"/>
                    <a:pt x="116" y="214"/>
                  </a:cubicBezTo>
                  <a:cubicBezTo>
                    <a:pt x="115" y="228"/>
                    <a:pt x="114" y="242"/>
                    <a:pt x="113" y="256"/>
                  </a:cubicBezTo>
                  <a:cubicBezTo>
                    <a:pt x="110" y="300"/>
                    <a:pt x="107" y="344"/>
                    <a:pt x="104" y="388"/>
                  </a:cubicBezTo>
                  <a:cubicBezTo>
                    <a:pt x="104" y="391"/>
                    <a:pt x="104" y="394"/>
                    <a:pt x="102" y="397"/>
                  </a:cubicBezTo>
                  <a:cubicBezTo>
                    <a:pt x="98" y="404"/>
                    <a:pt x="93" y="410"/>
                    <a:pt x="88" y="417"/>
                  </a:cubicBezTo>
                  <a:cubicBezTo>
                    <a:pt x="78" y="431"/>
                    <a:pt x="68" y="446"/>
                    <a:pt x="58" y="460"/>
                  </a:cubicBezTo>
                  <a:cubicBezTo>
                    <a:pt x="86" y="475"/>
                    <a:pt x="104" y="510"/>
                    <a:pt x="117" y="537"/>
                  </a:cubicBezTo>
                  <a:cubicBezTo>
                    <a:pt x="126" y="556"/>
                    <a:pt x="128" y="575"/>
                    <a:pt x="131" y="596"/>
                  </a:cubicBezTo>
                  <a:cubicBezTo>
                    <a:pt x="133" y="610"/>
                    <a:pt x="135" y="622"/>
                    <a:pt x="128" y="635"/>
                  </a:cubicBezTo>
                  <a:cubicBezTo>
                    <a:pt x="118" y="654"/>
                    <a:pt x="101" y="663"/>
                    <a:pt x="87" y="677"/>
                  </a:cubicBezTo>
                  <a:cubicBezTo>
                    <a:pt x="71" y="694"/>
                    <a:pt x="65" y="717"/>
                    <a:pt x="61" y="739"/>
                  </a:cubicBezTo>
                  <a:cubicBezTo>
                    <a:pt x="54" y="780"/>
                    <a:pt x="41" y="817"/>
                    <a:pt x="14" y="850"/>
                  </a:cubicBezTo>
                  <a:cubicBezTo>
                    <a:pt x="4" y="861"/>
                    <a:pt x="0" y="871"/>
                    <a:pt x="5" y="887"/>
                  </a:cubicBezTo>
                  <a:cubicBezTo>
                    <a:pt x="6" y="891"/>
                    <a:pt x="10" y="895"/>
                    <a:pt x="12" y="898"/>
                  </a:cubicBezTo>
                  <a:cubicBezTo>
                    <a:pt x="15" y="904"/>
                    <a:pt x="16" y="910"/>
                    <a:pt x="17" y="916"/>
                  </a:cubicBezTo>
                  <a:cubicBezTo>
                    <a:pt x="18" y="935"/>
                    <a:pt x="6" y="952"/>
                    <a:pt x="5" y="971"/>
                  </a:cubicBezTo>
                  <a:cubicBezTo>
                    <a:pt x="4" y="997"/>
                    <a:pt x="5" y="1023"/>
                    <a:pt x="8" y="1049"/>
                  </a:cubicBezTo>
                  <a:cubicBezTo>
                    <a:pt x="9" y="1054"/>
                    <a:pt x="10" y="1060"/>
                    <a:pt x="9" y="1066"/>
                  </a:cubicBezTo>
                  <a:cubicBezTo>
                    <a:pt x="8" y="1069"/>
                    <a:pt x="1" y="1079"/>
                    <a:pt x="1" y="1081"/>
                  </a:cubicBezTo>
                  <a:cubicBezTo>
                    <a:pt x="8" y="1087"/>
                    <a:pt x="15" y="1092"/>
                    <a:pt x="22" y="1098"/>
                  </a:cubicBezTo>
                  <a:cubicBezTo>
                    <a:pt x="24" y="1096"/>
                    <a:pt x="26" y="1095"/>
                    <a:pt x="28" y="1095"/>
                  </a:cubicBezTo>
                  <a:cubicBezTo>
                    <a:pt x="31" y="1094"/>
                    <a:pt x="35" y="1092"/>
                    <a:pt x="38" y="1091"/>
                  </a:cubicBezTo>
                  <a:cubicBezTo>
                    <a:pt x="53" y="1086"/>
                    <a:pt x="61" y="1080"/>
                    <a:pt x="73" y="1071"/>
                  </a:cubicBezTo>
                  <a:cubicBezTo>
                    <a:pt x="92" y="1057"/>
                    <a:pt x="113" y="1046"/>
                    <a:pt x="132" y="1031"/>
                  </a:cubicBezTo>
                  <a:cubicBezTo>
                    <a:pt x="146" y="1021"/>
                    <a:pt x="156" y="1011"/>
                    <a:pt x="158" y="992"/>
                  </a:cubicBezTo>
                  <a:cubicBezTo>
                    <a:pt x="159" y="985"/>
                    <a:pt x="159" y="977"/>
                    <a:pt x="160" y="969"/>
                  </a:cubicBezTo>
                  <a:cubicBezTo>
                    <a:pt x="163" y="949"/>
                    <a:pt x="167" y="928"/>
                    <a:pt x="174" y="909"/>
                  </a:cubicBezTo>
                  <a:cubicBezTo>
                    <a:pt x="181" y="892"/>
                    <a:pt x="191" y="875"/>
                    <a:pt x="205" y="862"/>
                  </a:cubicBezTo>
                  <a:cubicBezTo>
                    <a:pt x="213" y="855"/>
                    <a:pt x="225" y="850"/>
                    <a:pt x="231" y="840"/>
                  </a:cubicBezTo>
                  <a:cubicBezTo>
                    <a:pt x="237" y="829"/>
                    <a:pt x="238" y="815"/>
                    <a:pt x="240" y="803"/>
                  </a:cubicBezTo>
                  <a:cubicBezTo>
                    <a:pt x="248" y="758"/>
                    <a:pt x="266" y="724"/>
                    <a:pt x="300" y="693"/>
                  </a:cubicBezTo>
                  <a:cubicBezTo>
                    <a:pt x="316" y="677"/>
                    <a:pt x="333" y="661"/>
                    <a:pt x="350" y="647"/>
                  </a:cubicBezTo>
                  <a:cubicBezTo>
                    <a:pt x="358" y="641"/>
                    <a:pt x="366" y="636"/>
                    <a:pt x="373" y="630"/>
                  </a:cubicBezTo>
                  <a:cubicBezTo>
                    <a:pt x="380" y="622"/>
                    <a:pt x="385" y="614"/>
                    <a:pt x="392" y="606"/>
                  </a:cubicBezTo>
                  <a:cubicBezTo>
                    <a:pt x="404" y="595"/>
                    <a:pt x="421" y="581"/>
                    <a:pt x="437" y="576"/>
                  </a:cubicBezTo>
                  <a:cubicBezTo>
                    <a:pt x="447" y="574"/>
                    <a:pt x="459" y="576"/>
                    <a:pt x="469" y="574"/>
                  </a:cubicBezTo>
                  <a:cubicBezTo>
                    <a:pt x="478" y="573"/>
                    <a:pt x="487" y="569"/>
                    <a:pt x="497" y="568"/>
                  </a:cubicBezTo>
                  <a:cubicBezTo>
                    <a:pt x="502" y="568"/>
                    <a:pt x="507" y="569"/>
                    <a:pt x="510" y="571"/>
                  </a:cubicBezTo>
                  <a:cubicBezTo>
                    <a:pt x="513" y="568"/>
                    <a:pt x="516" y="566"/>
                    <a:pt x="519" y="563"/>
                  </a:cubicBezTo>
                  <a:cubicBezTo>
                    <a:pt x="545" y="543"/>
                    <a:pt x="571" y="522"/>
                    <a:pt x="597" y="501"/>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4" name="Google Shape;1554;p126"/>
            <p:cNvSpPr/>
            <p:nvPr/>
          </p:nvSpPr>
          <p:spPr>
            <a:xfrm>
              <a:off x="4921250" y="4778375"/>
              <a:ext cx="984249" cy="865189"/>
            </a:xfrm>
            <a:custGeom>
              <a:rect b="b" l="l" r="r" t="t"/>
              <a:pathLst>
                <a:path extrusionOk="0" h="679" w="773">
                  <a:moveTo>
                    <a:pt x="576" y="675"/>
                  </a:moveTo>
                  <a:cubicBezTo>
                    <a:pt x="576" y="675"/>
                    <a:pt x="578" y="674"/>
                    <a:pt x="580" y="674"/>
                  </a:cubicBezTo>
                  <a:cubicBezTo>
                    <a:pt x="580" y="674"/>
                    <a:pt x="580" y="674"/>
                    <a:pt x="581" y="674"/>
                  </a:cubicBezTo>
                  <a:cubicBezTo>
                    <a:pt x="582" y="673"/>
                    <a:pt x="584" y="672"/>
                    <a:pt x="585" y="671"/>
                  </a:cubicBezTo>
                  <a:cubicBezTo>
                    <a:pt x="590" y="668"/>
                    <a:pt x="596" y="665"/>
                    <a:pt x="601" y="662"/>
                  </a:cubicBezTo>
                  <a:cubicBezTo>
                    <a:pt x="602" y="657"/>
                    <a:pt x="602" y="652"/>
                    <a:pt x="602" y="646"/>
                  </a:cubicBezTo>
                  <a:cubicBezTo>
                    <a:pt x="602" y="646"/>
                    <a:pt x="602" y="646"/>
                    <a:pt x="602" y="645"/>
                  </a:cubicBezTo>
                  <a:cubicBezTo>
                    <a:pt x="601" y="644"/>
                    <a:pt x="599" y="643"/>
                    <a:pt x="597" y="642"/>
                  </a:cubicBezTo>
                  <a:cubicBezTo>
                    <a:pt x="594" y="639"/>
                    <a:pt x="591" y="635"/>
                    <a:pt x="589" y="631"/>
                  </a:cubicBezTo>
                  <a:cubicBezTo>
                    <a:pt x="586" y="624"/>
                    <a:pt x="588" y="615"/>
                    <a:pt x="588" y="608"/>
                  </a:cubicBezTo>
                  <a:cubicBezTo>
                    <a:pt x="589" y="599"/>
                    <a:pt x="591" y="592"/>
                    <a:pt x="596" y="585"/>
                  </a:cubicBezTo>
                  <a:cubicBezTo>
                    <a:pt x="599" y="578"/>
                    <a:pt x="598" y="568"/>
                    <a:pt x="595" y="561"/>
                  </a:cubicBezTo>
                  <a:cubicBezTo>
                    <a:pt x="592" y="552"/>
                    <a:pt x="588" y="544"/>
                    <a:pt x="589" y="534"/>
                  </a:cubicBezTo>
                  <a:cubicBezTo>
                    <a:pt x="590" y="525"/>
                    <a:pt x="595" y="516"/>
                    <a:pt x="599" y="508"/>
                  </a:cubicBezTo>
                  <a:cubicBezTo>
                    <a:pt x="602" y="501"/>
                    <a:pt x="606" y="493"/>
                    <a:pt x="611" y="487"/>
                  </a:cubicBezTo>
                  <a:cubicBezTo>
                    <a:pt x="619" y="476"/>
                    <a:pt x="620" y="460"/>
                    <a:pt x="631" y="450"/>
                  </a:cubicBezTo>
                  <a:cubicBezTo>
                    <a:pt x="636" y="445"/>
                    <a:pt x="644" y="444"/>
                    <a:pt x="651" y="441"/>
                  </a:cubicBezTo>
                  <a:cubicBezTo>
                    <a:pt x="658" y="439"/>
                    <a:pt x="665" y="437"/>
                    <a:pt x="673" y="435"/>
                  </a:cubicBezTo>
                  <a:cubicBezTo>
                    <a:pt x="675" y="434"/>
                    <a:pt x="678" y="433"/>
                    <a:pt x="680" y="434"/>
                  </a:cubicBezTo>
                  <a:cubicBezTo>
                    <a:pt x="684" y="435"/>
                    <a:pt x="688" y="436"/>
                    <a:pt x="692" y="437"/>
                  </a:cubicBezTo>
                  <a:cubicBezTo>
                    <a:pt x="705" y="440"/>
                    <a:pt x="717" y="443"/>
                    <a:pt x="730" y="446"/>
                  </a:cubicBezTo>
                  <a:cubicBezTo>
                    <a:pt x="734" y="447"/>
                    <a:pt x="738" y="448"/>
                    <a:pt x="742" y="449"/>
                  </a:cubicBezTo>
                  <a:cubicBezTo>
                    <a:pt x="742" y="449"/>
                    <a:pt x="742" y="449"/>
                    <a:pt x="742" y="449"/>
                  </a:cubicBezTo>
                  <a:cubicBezTo>
                    <a:pt x="743" y="449"/>
                    <a:pt x="743" y="449"/>
                    <a:pt x="743" y="449"/>
                  </a:cubicBezTo>
                  <a:cubicBezTo>
                    <a:pt x="745" y="449"/>
                    <a:pt x="748" y="448"/>
                    <a:pt x="751" y="448"/>
                  </a:cubicBezTo>
                  <a:cubicBezTo>
                    <a:pt x="753" y="448"/>
                    <a:pt x="755" y="448"/>
                    <a:pt x="757" y="447"/>
                  </a:cubicBezTo>
                  <a:cubicBezTo>
                    <a:pt x="757" y="447"/>
                    <a:pt x="757" y="447"/>
                    <a:pt x="758" y="447"/>
                  </a:cubicBezTo>
                  <a:cubicBezTo>
                    <a:pt x="759" y="447"/>
                    <a:pt x="760" y="446"/>
                    <a:pt x="761" y="446"/>
                  </a:cubicBezTo>
                  <a:cubicBezTo>
                    <a:pt x="765" y="445"/>
                    <a:pt x="769" y="444"/>
                    <a:pt x="772" y="442"/>
                  </a:cubicBezTo>
                  <a:cubicBezTo>
                    <a:pt x="772" y="433"/>
                    <a:pt x="773" y="424"/>
                    <a:pt x="773" y="414"/>
                  </a:cubicBezTo>
                  <a:cubicBezTo>
                    <a:pt x="773" y="398"/>
                    <a:pt x="773" y="381"/>
                    <a:pt x="773" y="365"/>
                  </a:cubicBezTo>
                  <a:cubicBezTo>
                    <a:pt x="773" y="349"/>
                    <a:pt x="773" y="334"/>
                    <a:pt x="773" y="318"/>
                  </a:cubicBezTo>
                  <a:cubicBezTo>
                    <a:pt x="773" y="314"/>
                    <a:pt x="773" y="309"/>
                    <a:pt x="773" y="304"/>
                  </a:cubicBezTo>
                  <a:cubicBezTo>
                    <a:pt x="773" y="303"/>
                    <a:pt x="772" y="302"/>
                    <a:pt x="773" y="301"/>
                  </a:cubicBezTo>
                  <a:cubicBezTo>
                    <a:pt x="773" y="300"/>
                    <a:pt x="773" y="300"/>
                    <a:pt x="773" y="300"/>
                  </a:cubicBezTo>
                  <a:cubicBezTo>
                    <a:pt x="768" y="282"/>
                    <a:pt x="762" y="264"/>
                    <a:pt x="756" y="246"/>
                  </a:cubicBezTo>
                  <a:cubicBezTo>
                    <a:pt x="747" y="215"/>
                    <a:pt x="737" y="183"/>
                    <a:pt x="727" y="151"/>
                  </a:cubicBezTo>
                  <a:cubicBezTo>
                    <a:pt x="723" y="138"/>
                    <a:pt x="720" y="126"/>
                    <a:pt x="716" y="114"/>
                  </a:cubicBezTo>
                  <a:cubicBezTo>
                    <a:pt x="715" y="110"/>
                    <a:pt x="714" y="106"/>
                    <a:pt x="712" y="102"/>
                  </a:cubicBezTo>
                  <a:cubicBezTo>
                    <a:pt x="712" y="101"/>
                    <a:pt x="712" y="100"/>
                    <a:pt x="711" y="99"/>
                  </a:cubicBezTo>
                  <a:cubicBezTo>
                    <a:pt x="711" y="99"/>
                    <a:pt x="711" y="99"/>
                    <a:pt x="711" y="99"/>
                  </a:cubicBezTo>
                  <a:cubicBezTo>
                    <a:pt x="711" y="99"/>
                    <a:pt x="711" y="98"/>
                    <a:pt x="711" y="98"/>
                  </a:cubicBezTo>
                  <a:cubicBezTo>
                    <a:pt x="710" y="96"/>
                    <a:pt x="710" y="93"/>
                    <a:pt x="710" y="91"/>
                  </a:cubicBezTo>
                  <a:cubicBezTo>
                    <a:pt x="710" y="86"/>
                    <a:pt x="710" y="81"/>
                    <a:pt x="710" y="76"/>
                  </a:cubicBezTo>
                  <a:cubicBezTo>
                    <a:pt x="709" y="69"/>
                    <a:pt x="709" y="62"/>
                    <a:pt x="709" y="55"/>
                  </a:cubicBezTo>
                  <a:cubicBezTo>
                    <a:pt x="693" y="37"/>
                    <a:pt x="678" y="18"/>
                    <a:pt x="663" y="0"/>
                  </a:cubicBezTo>
                  <a:cubicBezTo>
                    <a:pt x="652" y="7"/>
                    <a:pt x="640" y="14"/>
                    <a:pt x="629" y="22"/>
                  </a:cubicBezTo>
                  <a:cubicBezTo>
                    <a:pt x="626" y="31"/>
                    <a:pt x="623" y="40"/>
                    <a:pt x="619" y="50"/>
                  </a:cubicBezTo>
                  <a:cubicBezTo>
                    <a:pt x="619" y="52"/>
                    <a:pt x="617" y="53"/>
                    <a:pt x="615" y="53"/>
                  </a:cubicBezTo>
                  <a:cubicBezTo>
                    <a:pt x="609" y="53"/>
                    <a:pt x="602" y="53"/>
                    <a:pt x="596" y="53"/>
                  </a:cubicBezTo>
                  <a:cubicBezTo>
                    <a:pt x="588" y="53"/>
                    <a:pt x="580" y="53"/>
                    <a:pt x="572" y="53"/>
                  </a:cubicBezTo>
                  <a:cubicBezTo>
                    <a:pt x="570" y="53"/>
                    <a:pt x="569" y="53"/>
                    <a:pt x="567" y="53"/>
                  </a:cubicBezTo>
                  <a:cubicBezTo>
                    <a:pt x="564" y="53"/>
                    <a:pt x="563" y="51"/>
                    <a:pt x="562" y="50"/>
                  </a:cubicBezTo>
                  <a:cubicBezTo>
                    <a:pt x="554" y="40"/>
                    <a:pt x="545" y="30"/>
                    <a:pt x="537" y="20"/>
                  </a:cubicBezTo>
                  <a:cubicBezTo>
                    <a:pt x="531" y="21"/>
                    <a:pt x="526" y="21"/>
                    <a:pt x="520" y="21"/>
                  </a:cubicBezTo>
                  <a:cubicBezTo>
                    <a:pt x="518" y="24"/>
                    <a:pt x="516" y="26"/>
                    <a:pt x="513" y="29"/>
                  </a:cubicBezTo>
                  <a:cubicBezTo>
                    <a:pt x="511" y="31"/>
                    <a:pt x="508" y="35"/>
                    <a:pt x="505" y="36"/>
                  </a:cubicBezTo>
                  <a:cubicBezTo>
                    <a:pt x="497" y="38"/>
                    <a:pt x="488" y="38"/>
                    <a:pt x="480" y="39"/>
                  </a:cubicBezTo>
                  <a:cubicBezTo>
                    <a:pt x="476" y="39"/>
                    <a:pt x="471" y="40"/>
                    <a:pt x="467" y="37"/>
                  </a:cubicBezTo>
                  <a:cubicBezTo>
                    <a:pt x="459" y="29"/>
                    <a:pt x="450" y="21"/>
                    <a:pt x="442" y="12"/>
                  </a:cubicBezTo>
                  <a:cubicBezTo>
                    <a:pt x="434" y="12"/>
                    <a:pt x="426" y="12"/>
                    <a:pt x="418" y="12"/>
                  </a:cubicBezTo>
                  <a:cubicBezTo>
                    <a:pt x="412" y="20"/>
                    <a:pt x="405" y="27"/>
                    <a:pt x="396" y="31"/>
                  </a:cubicBezTo>
                  <a:cubicBezTo>
                    <a:pt x="386" y="36"/>
                    <a:pt x="375" y="38"/>
                    <a:pt x="364" y="40"/>
                  </a:cubicBezTo>
                  <a:cubicBezTo>
                    <a:pt x="361" y="49"/>
                    <a:pt x="356" y="60"/>
                    <a:pt x="347" y="63"/>
                  </a:cubicBezTo>
                  <a:cubicBezTo>
                    <a:pt x="341" y="65"/>
                    <a:pt x="334" y="61"/>
                    <a:pt x="329" y="60"/>
                  </a:cubicBezTo>
                  <a:cubicBezTo>
                    <a:pt x="322" y="58"/>
                    <a:pt x="314" y="56"/>
                    <a:pt x="307" y="54"/>
                  </a:cubicBezTo>
                  <a:cubicBezTo>
                    <a:pt x="305" y="54"/>
                    <a:pt x="303" y="54"/>
                    <a:pt x="301" y="53"/>
                  </a:cubicBezTo>
                  <a:cubicBezTo>
                    <a:pt x="301" y="53"/>
                    <a:pt x="301" y="53"/>
                    <a:pt x="301" y="53"/>
                  </a:cubicBezTo>
                  <a:cubicBezTo>
                    <a:pt x="301" y="53"/>
                    <a:pt x="301" y="53"/>
                    <a:pt x="301" y="53"/>
                  </a:cubicBezTo>
                  <a:cubicBezTo>
                    <a:pt x="296" y="53"/>
                    <a:pt x="291" y="52"/>
                    <a:pt x="286" y="52"/>
                  </a:cubicBezTo>
                  <a:cubicBezTo>
                    <a:pt x="281" y="51"/>
                    <a:pt x="275" y="51"/>
                    <a:pt x="270" y="50"/>
                  </a:cubicBezTo>
                  <a:cubicBezTo>
                    <a:pt x="267" y="50"/>
                    <a:pt x="265" y="50"/>
                    <a:pt x="263" y="48"/>
                  </a:cubicBezTo>
                  <a:cubicBezTo>
                    <a:pt x="257" y="44"/>
                    <a:pt x="250" y="39"/>
                    <a:pt x="244" y="35"/>
                  </a:cubicBezTo>
                  <a:cubicBezTo>
                    <a:pt x="235" y="44"/>
                    <a:pt x="226" y="53"/>
                    <a:pt x="217" y="62"/>
                  </a:cubicBezTo>
                  <a:cubicBezTo>
                    <a:pt x="204" y="76"/>
                    <a:pt x="190" y="89"/>
                    <a:pt x="176" y="103"/>
                  </a:cubicBezTo>
                  <a:cubicBezTo>
                    <a:pt x="173" y="107"/>
                    <a:pt x="169" y="111"/>
                    <a:pt x="165" y="115"/>
                  </a:cubicBezTo>
                  <a:cubicBezTo>
                    <a:pt x="161" y="119"/>
                    <a:pt x="154" y="117"/>
                    <a:pt x="149" y="117"/>
                  </a:cubicBezTo>
                  <a:cubicBezTo>
                    <a:pt x="146" y="117"/>
                    <a:pt x="143" y="118"/>
                    <a:pt x="141" y="116"/>
                  </a:cubicBezTo>
                  <a:cubicBezTo>
                    <a:pt x="139" y="115"/>
                    <a:pt x="138" y="113"/>
                    <a:pt x="136" y="112"/>
                  </a:cubicBezTo>
                  <a:cubicBezTo>
                    <a:pt x="130" y="107"/>
                    <a:pt x="123" y="101"/>
                    <a:pt x="116" y="96"/>
                  </a:cubicBezTo>
                  <a:cubicBezTo>
                    <a:pt x="106" y="88"/>
                    <a:pt x="95" y="80"/>
                    <a:pt x="85" y="71"/>
                  </a:cubicBezTo>
                  <a:cubicBezTo>
                    <a:pt x="82" y="74"/>
                    <a:pt x="80" y="76"/>
                    <a:pt x="77" y="78"/>
                  </a:cubicBezTo>
                  <a:cubicBezTo>
                    <a:pt x="51" y="99"/>
                    <a:pt x="26" y="119"/>
                    <a:pt x="0" y="140"/>
                  </a:cubicBezTo>
                  <a:cubicBezTo>
                    <a:pt x="11" y="154"/>
                    <a:pt x="7" y="183"/>
                    <a:pt x="6" y="199"/>
                  </a:cubicBezTo>
                  <a:cubicBezTo>
                    <a:pt x="5" y="209"/>
                    <a:pt x="1" y="220"/>
                    <a:pt x="1" y="229"/>
                  </a:cubicBezTo>
                  <a:cubicBezTo>
                    <a:pt x="2" y="256"/>
                    <a:pt x="23" y="250"/>
                    <a:pt x="38" y="250"/>
                  </a:cubicBezTo>
                  <a:cubicBezTo>
                    <a:pt x="55" y="251"/>
                    <a:pt x="69" y="257"/>
                    <a:pt x="82" y="267"/>
                  </a:cubicBezTo>
                  <a:cubicBezTo>
                    <a:pt x="110" y="287"/>
                    <a:pt x="136" y="309"/>
                    <a:pt x="143" y="343"/>
                  </a:cubicBezTo>
                  <a:cubicBezTo>
                    <a:pt x="148" y="370"/>
                    <a:pt x="154" y="391"/>
                    <a:pt x="168" y="415"/>
                  </a:cubicBezTo>
                  <a:cubicBezTo>
                    <a:pt x="174" y="425"/>
                    <a:pt x="185" y="441"/>
                    <a:pt x="184" y="454"/>
                  </a:cubicBezTo>
                  <a:cubicBezTo>
                    <a:pt x="183" y="468"/>
                    <a:pt x="167" y="484"/>
                    <a:pt x="158" y="494"/>
                  </a:cubicBezTo>
                  <a:cubicBezTo>
                    <a:pt x="141" y="511"/>
                    <a:pt x="117" y="525"/>
                    <a:pt x="120" y="552"/>
                  </a:cubicBezTo>
                  <a:cubicBezTo>
                    <a:pt x="124" y="578"/>
                    <a:pt x="150" y="605"/>
                    <a:pt x="175" y="611"/>
                  </a:cubicBezTo>
                  <a:cubicBezTo>
                    <a:pt x="177" y="612"/>
                    <a:pt x="202" y="616"/>
                    <a:pt x="206" y="613"/>
                  </a:cubicBezTo>
                  <a:cubicBezTo>
                    <a:pt x="215" y="608"/>
                    <a:pt x="211" y="588"/>
                    <a:pt x="212" y="579"/>
                  </a:cubicBezTo>
                  <a:cubicBezTo>
                    <a:pt x="215" y="538"/>
                    <a:pt x="245" y="512"/>
                    <a:pt x="274" y="486"/>
                  </a:cubicBezTo>
                  <a:cubicBezTo>
                    <a:pt x="284" y="477"/>
                    <a:pt x="291" y="470"/>
                    <a:pt x="305" y="471"/>
                  </a:cubicBezTo>
                  <a:cubicBezTo>
                    <a:pt x="323" y="472"/>
                    <a:pt x="344" y="483"/>
                    <a:pt x="360" y="492"/>
                  </a:cubicBezTo>
                  <a:cubicBezTo>
                    <a:pt x="395" y="513"/>
                    <a:pt x="412" y="543"/>
                    <a:pt x="435" y="575"/>
                  </a:cubicBezTo>
                  <a:cubicBezTo>
                    <a:pt x="445" y="589"/>
                    <a:pt x="454" y="598"/>
                    <a:pt x="471" y="604"/>
                  </a:cubicBezTo>
                  <a:cubicBezTo>
                    <a:pt x="478" y="607"/>
                    <a:pt x="485" y="608"/>
                    <a:pt x="491" y="613"/>
                  </a:cubicBezTo>
                  <a:cubicBezTo>
                    <a:pt x="505" y="622"/>
                    <a:pt x="515" y="641"/>
                    <a:pt x="525" y="654"/>
                  </a:cubicBezTo>
                  <a:cubicBezTo>
                    <a:pt x="531" y="662"/>
                    <a:pt x="536" y="670"/>
                    <a:pt x="538" y="679"/>
                  </a:cubicBezTo>
                  <a:cubicBezTo>
                    <a:pt x="550" y="678"/>
                    <a:pt x="563" y="676"/>
                    <a:pt x="576" y="675"/>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5" name="Google Shape;1555;p126"/>
            <p:cNvSpPr/>
            <p:nvPr/>
          </p:nvSpPr>
          <p:spPr>
            <a:xfrm>
              <a:off x="5592763" y="4378325"/>
              <a:ext cx="1233489" cy="1711324"/>
            </a:xfrm>
            <a:custGeom>
              <a:rect b="b" l="l" r="r" t="t"/>
              <a:pathLst>
                <a:path extrusionOk="0" h="1343" w="969">
                  <a:moveTo>
                    <a:pt x="967" y="777"/>
                  </a:moveTo>
                  <a:cubicBezTo>
                    <a:pt x="967" y="775"/>
                    <a:pt x="967" y="774"/>
                    <a:pt x="967" y="772"/>
                  </a:cubicBezTo>
                  <a:cubicBezTo>
                    <a:pt x="967" y="772"/>
                    <a:pt x="967" y="772"/>
                    <a:pt x="967" y="771"/>
                  </a:cubicBezTo>
                  <a:cubicBezTo>
                    <a:pt x="966" y="771"/>
                    <a:pt x="966" y="770"/>
                    <a:pt x="966" y="770"/>
                  </a:cubicBezTo>
                  <a:cubicBezTo>
                    <a:pt x="966" y="769"/>
                    <a:pt x="965" y="767"/>
                    <a:pt x="965" y="766"/>
                  </a:cubicBezTo>
                  <a:cubicBezTo>
                    <a:pt x="964" y="763"/>
                    <a:pt x="963" y="759"/>
                    <a:pt x="962" y="756"/>
                  </a:cubicBezTo>
                  <a:cubicBezTo>
                    <a:pt x="962" y="754"/>
                    <a:pt x="960" y="751"/>
                    <a:pt x="960" y="748"/>
                  </a:cubicBezTo>
                  <a:cubicBezTo>
                    <a:pt x="959" y="747"/>
                    <a:pt x="957" y="745"/>
                    <a:pt x="956" y="744"/>
                  </a:cubicBezTo>
                  <a:cubicBezTo>
                    <a:pt x="953" y="741"/>
                    <a:pt x="951" y="739"/>
                    <a:pt x="948" y="736"/>
                  </a:cubicBezTo>
                  <a:cubicBezTo>
                    <a:pt x="939" y="727"/>
                    <a:pt x="930" y="718"/>
                    <a:pt x="921" y="709"/>
                  </a:cubicBezTo>
                  <a:cubicBezTo>
                    <a:pt x="902" y="690"/>
                    <a:pt x="882" y="670"/>
                    <a:pt x="862" y="650"/>
                  </a:cubicBezTo>
                  <a:cubicBezTo>
                    <a:pt x="857" y="645"/>
                    <a:pt x="851" y="639"/>
                    <a:pt x="846" y="634"/>
                  </a:cubicBezTo>
                  <a:cubicBezTo>
                    <a:pt x="842" y="630"/>
                    <a:pt x="841" y="627"/>
                    <a:pt x="840" y="623"/>
                  </a:cubicBezTo>
                  <a:cubicBezTo>
                    <a:pt x="831" y="598"/>
                    <a:pt x="822" y="574"/>
                    <a:pt x="812" y="550"/>
                  </a:cubicBezTo>
                  <a:cubicBezTo>
                    <a:pt x="808" y="538"/>
                    <a:pt x="806" y="525"/>
                    <a:pt x="804" y="512"/>
                  </a:cubicBezTo>
                  <a:cubicBezTo>
                    <a:pt x="798" y="484"/>
                    <a:pt x="793" y="457"/>
                    <a:pt x="787" y="430"/>
                  </a:cubicBezTo>
                  <a:cubicBezTo>
                    <a:pt x="786" y="423"/>
                    <a:pt x="784" y="415"/>
                    <a:pt x="783" y="408"/>
                  </a:cubicBezTo>
                  <a:cubicBezTo>
                    <a:pt x="783" y="407"/>
                    <a:pt x="783" y="407"/>
                    <a:pt x="783" y="407"/>
                  </a:cubicBezTo>
                  <a:cubicBezTo>
                    <a:pt x="782" y="407"/>
                    <a:pt x="782" y="406"/>
                    <a:pt x="782" y="406"/>
                  </a:cubicBezTo>
                  <a:cubicBezTo>
                    <a:pt x="779" y="403"/>
                    <a:pt x="776" y="400"/>
                    <a:pt x="772" y="397"/>
                  </a:cubicBezTo>
                  <a:cubicBezTo>
                    <a:pt x="756" y="383"/>
                    <a:pt x="740" y="368"/>
                    <a:pt x="724" y="353"/>
                  </a:cubicBezTo>
                  <a:cubicBezTo>
                    <a:pt x="710" y="353"/>
                    <a:pt x="695" y="353"/>
                    <a:pt x="681" y="353"/>
                  </a:cubicBezTo>
                  <a:cubicBezTo>
                    <a:pt x="679" y="353"/>
                    <a:pt x="678" y="352"/>
                    <a:pt x="677" y="351"/>
                  </a:cubicBezTo>
                  <a:cubicBezTo>
                    <a:pt x="676" y="350"/>
                    <a:pt x="676" y="348"/>
                    <a:pt x="675" y="347"/>
                  </a:cubicBezTo>
                  <a:cubicBezTo>
                    <a:pt x="667" y="332"/>
                    <a:pt x="658" y="316"/>
                    <a:pt x="649" y="301"/>
                  </a:cubicBezTo>
                  <a:cubicBezTo>
                    <a:pt x="648" y="299"/>
                    <a:pt x="647" y="296"/>
                    <a:pt x="646" y="294"/>
                  </a:cubicBezTo>
                  <a:cubicBezTo>
                    <a:pt x="645" y="294"/>
                    <a:pt x="645" y="294"/>
                    <a:pt x="644" y="294"/>
                  </a:cubicBezTo>
                  <a:cubicBezTo>
                    <a:pt x="636" y="290"/>
                    <a:pt x="628" y="286"/>
                    <a:pt x="620" y="283"/>
                  </a:cubicBezTo>
                  <a:cubicBezTo>
                    <a:pt x="615" y="281"/>
                    <a:pt x="612" y="279"/>
                    <a:pt x="609" y="276"/>
                  </a:cubicBezTo>
                  <a:cubicBezTo>
                    <a:pt x="603" y="269"/>
                    <a:pt x="597" y="262"/>
                    <a:pt x="591" y="256"/>
                  </a:cubicBezTo>
                  <a:cubicBezTo>
                    <a:pt x="584" y="248"/>
                    <a:pt x="577" y="241"/>
                    <a:pt x="571" y="233"/>
                  </a:cubicBezTo>
                  <a:cubicBezTo>
                    <a:pt x="560" y="219"/>
                    <a:pt x="548" y="205"/>
                    <a:pt x="537" y="191"/>
                  </a:cubicBezTo>
                  <a:cubicBezTo>
                    <a:pt x="529" y="181"/>
                    <a:pt x="519" y="170"/>
                    <a:pt x="511" y="159"/>
                  </a:cubicBezTo>
                  <a:cubicBezTo>
                    <a:pt x="508" y="155"/>
                    <a:pt x="506" y="150"/>
                    <a:pt x="504" y="146"/>
                  </a:cubicBezTo>
                  <a:cubicBezTo>
                    <a:pt x="500" y="138"/>
                    <a:pt x="496" y="130"/>
                    <a:pt x="492" y="122"/>
                  </a:cubicBezTo>
                  <a:cubicBezTo>
                    <a:pt x="492" y="121"/>
                    <a:pt x="492" y="120"/>
                    <a:pt x="491" y="119"/>
                  </a:cubicBezTo>
                  <a:cubicBezTo>
                    <a:pt x="491" y="119"/>
                    <a:pt x="491" y="119"/>
                    <a:pt x="491" y="119"/>
                  </a:cubicBezTo>
                  <a:cubicBezTo>
                    <a:pt x="489" y="118"/>
                    <a:pt x="487" y="116"/>
                    <a:pt x="485" y="114"/>
                  </a:cubicBezTo>
                  <a:cubicBezTo>
                    <a:pt x="477" y="107"/>
                    <a:pt x="470" y="101"/>
                    <a:pt x="463" y="95"/>
                  </a:cubicBezTo>
                  <a:cubicBezTo>
                    <a:pt x="459" y="92"/>
                    <a:pt x="454" y="89"/>
                    <a:pt x="453" y="84"/>
                  </a:cubicBezTo>
                  <a:cubicBezTo>
                    <a:pt x="450" y="77"/>
                    <a:pt x="448" y="70"/>
                    <a:pt x="445" y="63"/>
                  </a:cubicBezTo>
                  <a:cubicBezTo>
                    <a:pt x="443" y="55"/>
                    <a:pt x="440" y="47"/>
                    <a:pt x="437" y="39"/>
                  </a:cubicBezTo>
                  <a:cubicBezTo>
                    <a:pt x="437" y="38"/>
                    <a:pt x="437" y="38"/>
                    <a:pt x="437" y="38"/>
                  </a:cubicBezTo>
                  <a:cubicBezTo>
                    <a:pt x="437" y="38"/>
                    <a:pt x="435" y="35"/>
                    <a:pt x="435" y="35"/>
                  </a:cubicBezTo>
                  <a:cubicBezTo>
                    <a:pt x="434" y="32"/>
                    <a:pt x="432" y="30"/>
                    <a:pt x="431" y="27"/>
                  </a:cubicBezTo>
                  <a:cubicBezTo>
                    <a:pt x="430" y="27"/>
                    <a:pt x="429" y="27"/>
                    <a:pt x="429" y="27"/>
                  </a:cubicBezTo>
                  <a:cubicBezTo>
                    <a:pt x="424" y="27"/>
                    <a:pt x="420" y="27"/>
                    <a:pt x="415" y="27"/>
                  </a:cubicBezTo>
                  <a:cubicBezTo>
                    <a:pt x="411" y="27"/>
                    <a:pt x="408" y="27"/>
                    <a:pt x="404" y="25"/>
                  </a:cubicBezTo>
                  <a:cubicBezTo>
                    <a:pt x="398" y="21"/>
                    <a:pt x="392" y="18"/>
                    <a:pt x="385" y="14"/>
                  </a:cubicBezTo>
                  <a:cubicBezTo>
                    <a:pt x="379" y="10"/>
                    <a:pt x="372" y="7"/>
                    <a:pt x="365" y="3"/>
                  </a:cubicBezTo>
                  <a:cubicBezTo>
                    <a:pt x="364" y="2"/>
                    <a:pt x="362" y="1"/>
                    <a:pt x="361" y="0"/>
                  </a:cubicBezTo>
                  <a:cubicBezTo>
                    <a:pt x="361" y="0"/>
                    <a:pt x="361" y="0"/>
                    <a:pt x="360" y="0"/>
                  </a:cubicBezTo>
                  <a:cubicBezTo>
                    <a:pt x="347" y="1"/>
                    <a:pt x="333" y="1"/>
                    <a:pt x="319" y="1"/>
                  </a:cubicBezTo>
                  <a:cubicBezTo>
                    <a:pt x="309" y="1"/>
                    <a:pt x="298" y="1"/>
                    <a:pt x="288" y="1"/>
                  </a:cubicBezTo>
                  <a:cubicBezTo>
                    <a:pt x="279" y="9"/>
                    <a:pt x="271" y="17"/>
                    <a:pt x="261" y="25"/>
                  </a:cubicBezTo>
                  <a:cubicBezTo>
                    <a:pt x="261" y="25"/>
                    <a:pt x="261" y="26"/>
                    <a:pt x="260" y="26"/>
                  </a:cubicBezTo>
                  <a:cubicBezTo>
                    <a:pt x="260" y="26"/>
                    <a:pt x="260" y="26"/>
                    <a:pt x="260" y="26"/>
                  </a:cubicBezTo>
                  <a:cubicBezTo>
                    <a:pt x="259" y="28"/>
                    <a:pt x="258" y="29"/>
                    <a:pt x="256" y="31"/>
                  </a:cubicBezTo>
                  <a:cubicBezTo>
                    <a:pt x="252" y="37"/>
                    <a:pt x="248" y="42"/>
                    <a:pt x="244" y="48"/>
                  </a:cubicBezTo>
                  <a:cubicBezTo>
                    <a:pt x="238" y="55"/>
                    <a:pt x="233" y="62"/>
                    <a:pt x="228" y="69"/>
                  </a:cubicBezTo>
                  <a:cubicBezTo>
                    <a:pt x="216" y="85"/>
                    <a:pt x="203" y="102"/>
                    <a:pt x="191" y="119"/>
                  </a:cubicBezTo>
                  <a:cubicBezTo>
                    <a:pt x="188" y="128"/>
                    <a:pt x="186" y="137"/>
                    <a:pt x="183" y="146"/>
                  </a:cubicBezTo>
                  <a:cubicBezTo>
                    <a:pt x="180" y="157"/>
                    <a:pt x="177" y="168"/>
                    <a:pt x="174" y="179"/>
                  </a:cubicBezTo>
                  <a:cubicBezTo>
                    <a:pt x="174" y="179"/>
                    <a:pt x="174" y="180"/>
                    <a:pt x="174" y="180"/>
                  </a:cubicBezTo>
                  <a:cubicBezTo>
                    <a:pt x="174" y="180"/>
                    <a:pt x="174" y="181"/>
                    <a:pt x="174" y="181"/>
                  </a:cubicBezTo>
                  <a:cubicBezTo>
                    <a:pt x="175" y="183"/>
                    <a:pt x="175" y="185"/>
                    <a:pt x="176" y="187"/>
                  </a:cubicBezTo>
                  <a:cubicBezTo>
                    <a:pt x="180" y="194"/>
                    <a:pt x="184" y="200"/>
                    <a:pt x="187" y="205"/>
                  </a:cubicBezTo>
                  <a:cubicBezTo>
                    <a:pt x="193" y="214"/>
                    <a:pt x="200" y="222"/>
                    <a:pt x="207" y="230"/>
                  </a:cubicBezTo>
                  <a:cubicBezTo>
                    <a:pt x="213" y="237"/>
                    <a:pt x="220" y="245"/>
                    <a:pt x="226" y="254"/>
                  </a:cubicBezTo>
                  <a:cubicBezTo>
                    <a:pt x="228" y="255"/>
                    <a:pt x="228" y="258"/>
                    <a:pt x="226" y="260"/>
                  </a:cubicBezTo>
                  <a:cubicBezTo>
                    <a:pt x="222" y="264"/>
                    <a:pt x="219" y="269"/>
                    <a:pt x="214" y="271"/>
                  </a:cubicBezTo>
                  <a:cubicBezTo>
                    <a:pt x="191" y="284"/>
                    <a:pt x="167" y="297"/>
                    <a:pt x="144" y="309"/>
                  </a:cubicBezTo>
                  <a:cubicBezTo>
                    <a:pt x="147" y="313"/>
                    <a:pt x="151" y="317"/>
                    <a:pt x="154" y="321"/>
                  </a:cubicBezTo>
                  <a:cubicBezTo>
                    <a:pt x="161" y="331"/>
                    <a:pt x="169" y="340"/>
                    <a:pt x="176" y="349"/>
                  </a:cubicBezTo>
                  <a:cubicBezTo>
                    <a:pt x="181" y="354"/>
                    <a:pt x="185" y="359"/>
                    <a:pt x="189" y="364"/>
                  </a:cubicBezTo>
                  <a:cubicBezTo>
                    <a:pt x="191" y="367"/>
                    <a:pt x="191" y="369"/>
                    <a:pt x="191" y="371"/>
                  </a:cubicBezTo>
                  <a:cubicBezTo>
                    <a:pt x="191" y="376"/>
                    <a:pt x="191" y="381"/>
                    <a:pt x="191" y="386"/>
                  </a:cubicBezTo>
                  <a:cubicBezTo>
                    <a:pt x="192" y="391"/>
                    <a:pt x="192" y="397"/>
                    <a:pt x="192" y="402"/>
                  </a:cubicBezTo>
                  <a:cubicBezTo>
                    <a:pt x="192" y="404"/>
                    <a:pt x="192" y="406"/>
                    <a:pt x="192" y="408"/>
                  </a:cubicBezTo>
                  <a:cubicBezTo>
                    <a:pt x="192" y="409"/>
                    <a:pt x="193" y="410"/>
                    <a:pt x="193" y="410"/>
                  </a:cubicBezTo>
                  <a:cubicBezTo>
                    <a:pt x="195" y="416"/>
                    <a:pt x="197" y="423"/>
                    <a:pt x="199" y="429"/>
                  </a:cubicBezTo>
                  <a:cubicBezTo>
                    <a:pt x="203" y="443"/>
                    <a:pt x="207" y="456"/>
                    <a:pt x="211" y="469"/>
                  </a:cubicBezTo>
                  <a:cubicBezTo>
                    <a:pt x="221" y="502"/>
                    <a:pt x="231" y="534"/>
                    <a:pt x="240" y="566"/>
                  </a:cubicBezTo>
                  <a:cubicBezTo>
                    <a:pt x="244" y="578"/>
                    <a:pt x="247" y="590"/>
                    <a:pt x="251" y="601"/>
                  </a:cubicBezTo>
                  <a:cubicBezTo>
                    <a:pt x="252" y="605"/>
                    <a:pt x="254" y="610"/>
                    <a:pt x="255" y="614"/>
                  </a:cubicBezTo>
                  <a:cubicBezTo>
                    <a:pt x="255" y="623"/>
                    <a:pt x="255" y="632"/>
                    <a:pt x="255" y="640"/>
                  </a:cubicBezTo>
                  <a:cubicBezTo>
                    <a:pt x="255" y="657"/>
                    <a:pt x="255" y="673"/>
                    <a:pt x="255" y="690"/>
                  </a:cubicBezTo>
                  <a:cubicBezTo>
                    <a:pt x="255" y="713"/>
                    <a:pt x="255" y="736"/>
                    <a:pt x="255" y="760"/>
                  </a:cubicBezTo>
                  <a:cubicBezTo>
                    <a:pt x="255" y="762"/>
                    <a:pt x="253" y="763"/>
                    <a:pt x="251" y="764"/>
                  </a:cubicBezTo>
                  <a:cubicBezTo>
                    <a:pt x="249" y="765"/>
                    <a:pt x="246" y="766"/>
                    <a:pt x="244" y="766"/>
                  </a:cubicBezTo>
                  <a:cubicBezTo>
                    <a:pt x="238" y="768"/>
                    <a:pt x="233" y="770"/>
                    <a:pt x="227" y="771"/>
                  </a:cubicBezTo>
                  <a:cubicBezTo>
                    <a:pt x="223" y="771"/>
                    <a:pt x="217" y="773"/>
                    <a:pt x="213" y="772"/>
                  </a:cubicBezTo>
                  <a:cubicBezTo>
                    <a:pt x="199" y="769"/>
                    <a:pt x="185" y="765"/>
                    <a:pt x="172" y="762"/>
                  </a:cubicBezTo>
                  <a:cubicBezTo>
                    <a:pt x="166" y="760"/>
                    <a:pt x="159" y="758"/>
                    <a:pt x="153" y="757"/>
                  </a:cubicBezTo>
                  <a:cubicBezTo>
                    <a:pt x="153" y="757"/>
                    <a:pt x="152" y="757"/>
                    <a:pt x="151" y="756"/>
                  </a:cubicBezTo>
                  <a:cubicBezTo>
                    <a:pt x="151" y="757"/>
                    <a:pt x="150" y="757"/>
                    <a:pt x="150" y="757"/>
                  </a:cubicBezTo>
                  <a:cubicBezTo>
                    <a:pt x="149" y="757"/>
                    <a:pt x="147" y="758"/>
                    <a:pt x="146" y="758"/>
                  </a:cubicBezTo>
                  <a:cubicBezTo>
                    <a:pt x="136" y="761"/>
                    <a:pt x="126" y="764"/>
                    <a:pt x="116" y="767"/>
                  </a:cubicBezTo>
                  <a:cubicBezTo>
                    <a:pt x="107" y="771"/>
                    <a:pt x="103" y="780"/>
                    <a:pt x="100" y="788"/>
                  </a:cubicBezTo>
                  <a:cubicBezTo>
                    <a:pt x="98" y="793"/>
                    <a:pt x="97" y="797"/>
                    <a:pt x="95" y="801"/>
                  </a:cubicBezTo>
                  <a:cubicBezTo>
                    <a:pt x="93" y="804"/>
                    <a:pt x="91" y="806"/>
                    <a:pt x="89" y="809"/>
                  </a:cubicBezTo>
                  <a:cubicBezTo>
                    <a:pt x="83" y="819"/>
                    <a:pt x="78" y="829"/>
                    <a:pt x="74" y="840"/>
                  </a:cubicBezTo>
                  <a:cubicBezTo>
                    <a:pt x="71" y="846"/>
                    <a:pt x="70" y="852"/>
                    <a:pt x="72" y="858"/>
                  </a:cubicBezTo>
                  <a:cubicBezTo>
                    <a:pt x="73" y="864"/>
                    <a:pt x="76" y="869"/>
                    <a:pt x="78" y="874"/>
                  </a:cubicBezTo>
                  <a:cubicBezTo>
                    <a:pt x="81" y="884"/>
                    <a:pt x="81" y="895"/>
                    <a:pt x="76" y="904"/>
                  </a:cubicBezTo>
                  <a:cubicBezTo>
                    <a:pt x="71" y="913"/>
                    <a:pt x="70" y="922"/>
                    <a:pt x="70" y="932"/>
                  </a:cubicBezTo>
                  <a:cubicBezTo>
                    <a:pt x="70" y="935"/>
                    <a:pt x="69" y="939"/>
                    <a:pt x="71" y="942"/>
                  </a:cubicBezTo>
                  <a:cubicBezTo>
                    <a:pt x="73" y="946"/>
                    <a:pt x="77" y="949"/>
                    <a:pt x="80" y="952"/>
                  </a:cubicBezTo>
                  <a:cubicBezTo>
                    <a:pt x="87" y="957"/>
                    <a:pt x="84" y="967"/>
                    <a:pt x="83" y="974"/>
                  </a:cubicBezTo>
                  <a:cubicBezTo>
                    <a:pt x="83" y="976"/>
                    <a:pt x="83" y="979"/>
                    <a:pt x="82" y="981"/>
                  </a:cubicBezTo>
                  <a:cubicBezTo>
                    <a:pt x="81" y="983"/>
                    <a:pt x="78" y="984"/>
                    <a:pt x="76" y="985"/>
                  </a:cubicBezTo>
                  <a:cubicBezTo>
                    <a:pt x="70" y="989"/>
                    <a:pt x="64" y="993"/>
                    <a:pt x="57" y="996"/>
                  </a:cubicBezTo>
                  <a:cubicBezTo>
                    <a:pt x="54" y="998"/>
                    <a:pt x="49" y="998"/>
                    <a:pt x="46" y="998"/>
                  </a:cubicBezTo>
                  <a:cubicBezTo>
                    <a:pt x="34" y="999"/>
                    <a:pt x="23" y="1001"/>
                    <a:pt x="12" y="1002"/>
                  </a:cubicBezTo>
                  <a:cubicBezTo>
                    <a:pt x="12" y="1003"/>
                    <a:pt x="12" y="1004"/>
                    <a:pt x="11" y="1005"/>
                  </a:cubicBezTo>
                  <a:cubicBezTo>
                    <a:pt x="9" y="1019"/>
                    <a:pt x="0" y="1024"/>
                    <a:pt x="7" y="1043"/>
                  </a:cubicBezTo>
                  <a:cubicBezTo>
                    <a:pt x="10" y="1051"/>
                    <a:pt x="17" y="1056"/>
                    <a:pt x="19" y="1064"/>
                  </a:cubicBezTo>
                  <a:cubicBezTo>
                    <a:pt x="24" y="1077"/>
                    <a:pt x="24" y="1087"/>
                    <a:pt x="31" y="1100"/>
                  </a:cubicBezTo>
                  <a:cubicBezTo>
                    <a:pt x="34" y="1106"/>
                    <a:pt x="37" y="1111"/>
                    <a:pt x="38" y="1118"/>
                  </a:cubicBezTo>
                  <a:cubicBezTo>
                    <a:pt x="39" y="1125"/>
                    <a:pt x="37" y="1129"/>
                    <a:pt x="35" y="1135"/>
                  </a:cubicBezTo>
                  <a:cubicBezTo>
                    <a:pt x="34" y="1138"/>
                    <a:pt x="32" y="1140"/>
                    <a:pt x="30" y="1143"/>
                  </a:cubicBezTo>
                  <a:cubicBezTo>
                    <a:pt x="19" y="1160"/>
                    <a:pt x="21" y="1146"/>
                    <a:pt x="24" y="1170"/>
                  </a:cubicBezTo>
                  <a:cubicBezTo>
                    <a:pt x="27" y="1187"/>
                    <a:pt x="30" y="1190"/>
                    <a:pt x="45" y="1198"/>
                  </a:cubicBezTo>
                  <a:cubicBezTo>
                    <a:pt x="51" y="1202"/>
                    <a:pt x="58" y="1205"/>
                    <a:pt x="66" y="1208"/>
                  </a:cubicBezTo>
                  <a:cubicBezTo>
                    <a:pt x="78" y="1212"/>
                    <a:pt x="91" y="1215"/>
                    <a:pt x="104" y="1214"/>
                  </a:cubicBezTo>
                  <a:cubicBezTo>
                    <a:pt x="120" y="1213"/>
                    <a:pt x="136" y="1208"/>
                    <a:pt x="151" y="1215"/>
                  </a:cubicBezTo>
                  <a:cubicBezTo>
                    <a:pt x="164" y="1222"/>
                    <a:pt x="171" y="1237"/>
                    <a:pt x="179" y="1249"/>
                  </a:cubicBezTo>
                  <a:cubicBezTo>
                    <a:pt x="193" y="1269"/>
                    <a:pt x="205" y="1289"/>
                    <a:pt x="216" y="1309"/>
                  </a:cubicBezTo>
                  <a:cubicBezTo>
                    <a:pt x="225" y="1324"/>
                    <a:pt x="231" y="1333"/>
                    <a:pt x="248" y="1336"/>
                  </a:cubicBezTo>
                  <a:cubicBezTo>
                    <a:pt x="265" y="1340"/>
                    <a:pt x="274" y="1343"/>
                    <a:pt x="276" y="1326"/>
                  </a:cubicBezTo>
                  <a:cubicBezTo>
                    <a:pt x="277" y="1314"/>
                    <a:pt x="272" y="1298"/>
                    <a:pt x="279" y="1287"/>
                  </a:cubicBezTo>
                  <a:cubicBezTo>
                    <a:pt x="286" y="1275"/>
                    <a:pt x="305" y="1268"/>
                    <a:pt x="317" y="1262"/>
                  </a:cubicBezTo>
                  <a:cubicBezTo>
                    <a:pt x="338" y="1252"/>
                    <a:pt x="357" y="1239"/>
                    <a:pt x="375" y="1225"/>
                  </a:cubicBezTo>
                  <a:cubicBezTo>
                    <a:pt x="383" y="1218"/>
                    <a:pt x="390" y="1211"/>
                    <a:pt x="400" y="1207"/>
                  </a:cubicBezTo>
                  <a:cubicBezTo>
                    <a:pt x="413" y="1202"/>
                    <a:pt x="422" y="1197"/>
                    <a:pt x="427" y="1182"/>
                  </a:cubicBezTo>
                  <a:cubicBezTo>
                    <a:pt x="432" y="1168"/>
                    <a:pt x="431" y="1153"/>
                    <a:pt x="438" y="1139"/>
                  </a:cubicBezTo>
                  <a:cubicBezTo>
                    <a:pt x="443" y="1130"/>
                    <a:pt x="448" y="1124"/>
                    <a:pt x="456" y="1116"/>
                  </a:cubicBezTo>
                  <a:cubicBezTo>
                    <a:pt x="458" y="1114"/>
                    <a:pt x="460" y="1114"/>
                    <a:pt x="463" y="1111"/>
                  </a:cubicBezTo>
                  <a:cubicBezTo>
                    <a:pt x="475" y="1099"/>
                    <a:pt x="477" y="1092"/>
                    <a:pt x="475" y="1075"/>
                  </a:cubicBezTo>
                  <a:cubicBezTo>
                    <a:pt x="473" y="1060"/>
                    <a:pt x="476" y="1049"/>
                    <a:pt x="482" y="1035"/>
                  </a:cubicBezTo>
                  <a:cubicBezTo>
                    <a:pt x="482" y="1034"/>
                    <a:pt x="482" y="1034"/>
                    <a:pt x="482" y="1033"/>
                  </a:cubicBezTo>
                  <a:cubicBezTo>
                    <a:pt x="482" y="1033"/>
                    <a:pt x="483" y="1033"/>
                    <a:pt x="483" y="1032"/>
                  </a:cubicBezTo>
                  <a:cubicBezTo>
                    <a:pt x="495" y="1014"/>
                    <a:pt x="503" y="1001"/>
                    <a:pt x="525" y="994"/>
                  </a:cubicBezTo>
                  <a:cubicBezTo>
                    <a:pt x="532" y="991"/>
                    <a:pt x="543" y="986"/>
                    <a:pt x="551" y="987"/>
                  </a:cubicBezTo>
                  <a:cubicBezTo>
                    <a:pt x="559" y="988"/>
                    <a:pt x="560" y="993"/>
                    <a:pt x="567" y="997"/>
                  </a:cubicBezTo>
                  <a:cubicBezTo>
                    <a:pt x="593" y="1015"/>
                    <a:pt x="629" y="994"/>
                    <a:pt x="650" y="976"/>
                  </a:cubicBezTo>
                  <a:cubicBezTo>
                    <a:pt x="662" y="965"/>
                    <a:pt x="675" y="945"/>
                    <a:pt x="674" y="927"/>
                  </a:cubicBezTo>
                  <a:cubicBezTo>
                    <a:pt x="673" y="908"/>
                    <a:pt x="659" y="905"/>
                    <a:pt x="657" y="890"/>
                  </a:cubicBezTo>
                  <a:cubicBezTo>
                    <a:pt x="655" y="879"/>
                    <a:pt x="663" y="871"/>
                    <a:pt x="672" y="866"/>
                  </a:cubicBezTo>
                  <a:cubicBezTo>
                    <a:pt x="677" y="864"/>
                    <a:pt x="682" y="863"/>
                    <a:pt x="687" y="862"/>
                  </a:cubicBezTo>
                  <a:cubicBezTo>
                    <a:pt x="693" y="861"/>
                    <a:pt x="700" y="864"/>
                    <a:pt x="705" y="862"/>
                  </a:cubicBezTo>
                  <a:cubicBezTo>
                    <a:pt x="718" y="858"/>
                    <a:pt x="718" y="851"/>
                    <a:pt x="723" y="841"/>
                  </a:cubicBezTo>
                  <a:cubicBezTo>
                    <a:pt x="730" y="826"/>
                    <a:pt x="737" y="816"/>
                    <a:pt x="755" y="812"/>
                  </a:cubicBezTo>
                  <a:cubicBezTo>
                    <a:pt x="772" y="809"/>
                    <a:pt x="796" y="809"/>
                    <a:pt x="813" y="812"/>
                  </a:cubicBezTo>
                  <a:cubicBezTo>
                    <a:pt x="829" y="815"/>
                    <a:pt x="840" y="824"/>
                    <a:pt x="848" y="837"/>
                  </a:cubicBezTo>
                  <a:cubicBezTo>
                    <a:pt x="853" y="845"/>
                    <a:pt x="874" y="889"/>
                    <a:pt x="884" y="888"/>
                  </a:cubicBezTo>
                  <a:cubicBezTo>
                    <a:pt x="889" y="887"/>
                    <a:pt x="897" y="868"/>
                    <a:pt x="902" y="863"/>
                  </a:cubicBezTo>
                  <a:cubicBezTo>
                    <a:pt x="906" y="860"/>
                    <a:pt x="909" y="858"/>
                    <a:pt x="915" y="857"/>
                  </a:cubicBezTo>
                  <a:cubicBezTo>
                    <a:pt x="929" y="854"/>
                    <a:pt x="948" y="855"/>
                    <a:pt x="961" y="861"/>
                  </a:cubicBezTo>
                  <a:cubicBezTo>
                    <a:pt x="963" y="862"/>
                    <a:pt x="966" y="863"/>
                    <a:pt x="969" y="865"/>
                  </a:cubicBezTo>
                  <a:cubicBezTo>
                    <a:pt x="969" y="840"/>
                    <a:pt x="968" y="816"/>
                    <a:pt x="967" y="791"/>
                  </a:cubicBezTo>
                  <a:cubicBezTo>
                    <a:pt x="967" y="787"/>
                    <a:pt x="967" y="782"/>
                    <a:pt x="967" y="777"/>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6" name="Google Shape;1556;p126"/>
            <p:cNvSpPr/>
            <p:nvPr/>
          </p:nvSpPr>
          <p:spPr>
            <a:xfrm>
              <a:off x="6151563" y="4078288"/>
              <a:ext cx="1931987" cy="1954212"/>
            </a:xfrm>
            <a:custGeom>
              <a:rect b="b" l="l" r="r" t="t"/>
              <a:pathLst>
                <a:path extrusionOk="0" h="1532" w="1517">
                  <a:moveTo>
                    <a:pt x="1472" y="390"/>
                  </a:moveTo>
                  <a:cubicBezTo>
                    <a:pt x="1456" y="377"/>
                    <a:pt x="1441" y="363"/>
                    <a:pt x="1426" y="350"/>
                  </a:cubicBezTo>
                  <a:cubicBezTo>
                    <a:pt x="1423" y="350"/>
                    <a:pt x="1419" y="351"/>
                    <a:pt x="1415" y="350"/>
                  </a:cubicBezTo>
                  <a:cubicBezTo>
                    <a:pt x="1412" y="349"/>
                    <a:pt x="1410" y="346"/>
                    <a:pt x="1408" y="344"/>
                  </a:cubicBezTo>
                  <a:cubicBezTo>
                    <a:pt x="1402" y="338"/>
                    <a:pt x="1396" y="332"/>
                    <a:pt x="1390" y="326"/>
                  </a:cubicBezTo>
                  <a:cubicBezTo>
                    <a:pt x="1388" y="326"/>
                    <a:pt x="1386" y="326"/>
                    <a:pt x="1384" y="326"/>
                  </a:cubicBezTo>
                  <a:cubicBezTo>
                    <a:pt x="1381" y="326"/>
                    <a:pt x="1378" y="327"/>
                    <a:pt x="1375" y="325"/>
                  </a:cubicBezTo>
                  <a:cubicBezTo>
                    <a:pt x="1372" y="323"/>
                    <a:pt x="1369" y="320"/>
                    <a:pt x="1366" y="318"/>
                  </a:cubicBezTo>
                  <a:cubicBezTo>
                    <a:pt x="1358" y="311"/>
                    <a:pt x="1350" y="304"/>
                    <a:pt x="1342" y="297"/>
                  </a:cubicBezTo>
                  <a:cubicBezTo>
                    <a:pt x="1341" y="297"/>
                    <a:pt x="1340" y="297"/>
                    <a:pt x="1339" y="297"/>
                  </a:cubicBezTo>
                  <a:cubicBezTo>
                    <a:pt x="1321" y="298"/>
                    <a:pt x="1303" y="299"/>
                    <a:pt x="1286" y="300"/>
                  </a:cubicBezTo>
                  <a:cubicBezTo>
                    <a:pt x="1283" y="300"/>
                    <a:pt x="1280" y="300"/>
                    <a:pt x="1278" y="300"/>
                  </a:cubicBezTo>
                  <a:cubicBezTo>
                    <a:pt x="1277" y="300"/>
                    <a:pt x="1276" y="301"/>
                    <a:pt x="1276" y="301"/>
                  </a:cubicBezTo>
                  <a:cubicBezTo>
                    <a:pt x="1272" y="303"/>
                    <a:pt x="1267" y="306"/>
                    <a:pt x="1263" y="308"/>
                  </a:cubicBezTo>
                  <a:cubicBezTo>
                    <a:pt x="1261" y="309"/>
                    <a:pt x="1259" y="311"/>
                    <a:pt x="1256" y="311"/>
                  </a:cubicBezTo>
                  <a:cubicBezTo>
                    <a:pt x="1250" y="312"/>
                    <a:pt x="1244" y="312"/>
                    <a:pt x="1238" y="312"/>
                  </a:cubicBezTo>
                  <a:cubicBezTo>
                    <a:pt x="1228" y="312"/>
                    <a:pt x="1219" y="313"/>
                    <a:pt x="1209" y="313"/>
                  </a:cubicBezTo>
                  <a:cubicBezTo>
                    <a:pt x="1206" y="312"/>
                    <a:pt x="1203" y="313"/>
                    <a:pt x="1200" y="312"/>
                  </a:cubicBezTo>
                  <a:cubicBezTo>
                    <a:pt x="1199" y="312"/>
                    <a:pt x="1198" y="311"/>
                    <a:pt x="1197" y="311"/>
                  </a:cubicBezTo>
                  <a:cubicBezTo>
                    <a:pt x="1196" y="310"/>
                    <a:pt x="1196" y="310"/>
                    <a:pt x="1195" y="309"/>
                  </a:cubicBezTo>
                  <a:cubicBezTo>
                    <a:pt x="1195" y="309"/>
                    <a:pt x="1194" y="309"/>
                    <a:pt x="1194" y="309"/>
                  </a:cubicBezTo>
                  <a:cubicBezTo>
                    <a:pt x="1192" y="308"/>
                    <a:pt x="1190" y="307"/>
                    <a:pt x="1188" y="307"/>
                  </a:cubicBezTo>
                  <a:cubicBezTo>
                    <a:pt x="1183" y="306"/>
                    <a:pt x="1178" y="304"/>
                    <a:pt x="1173" y="303"/>
                  </a:cubicBezTo>
                  <a:cubicBezTo>
                    <a:pt x="1168" y="302"/>
                    <a:pt x="1162" y="302"/>
                    <a:pt x="1156" y="299"/>
                  </a:cubicBezTo>
                  <a:cubicBezTo>
                    <a:pt x="1149" y="296"/>
                    <a:pt x="1142" y="292"/>
                    <a:pt x="1134" y="288"/>
                  </a:cubicBezTo>
                  <a:cubicBezTo>
                    <a:pt x="1125" y="283"/>
                    <a:pt x="1118" y="274"/>
                    <a:pt x="1111" y="266"/>
                  </a:cubicBezTo>
                  <a:cubicBezTo>
                    <a:pt x="1098" y="253"/>
                    <a:pt x="1084" y="240"/>
                    <a:pt x="1071" y="226"/>
                  </a:cubicBezTo>
                  <a:cubicBezTo>
                    <a:pt x="1068" y="224"/>
                    <a:pt x="1065" y="221"/>
                    <a:pt x="1063" y="218"/>
                  </a:cubicBezTo>
                  <a:cubicBezTo>
                    <a:pt x="1061" y="216"/>
                    <a:pt x="1060" y="212"/>
                    <a:pt x="1058" y="210"/>
                  </a:cubicBezTo>
                  <a:cubicBezTo>
                    <a:pt x="1057" y="206"/>
                    <a:pt x="1054" y="202"/>
                    <a:pt x="1053" y="198"/>
                  </a:cubicBezTo>
                  <a:cubicBezTo>
                    <a:pt x="1053" y="198"/>
                    <a:pt x="1053" y="198"/>
                    <a:pt x="1053" y="198"/>
                  </a:cubicBezTo>
                  <a:cubicBezTo>
                    <a:pt x="1052" y="197"/>
                    <a:pt x="1052" y="197"/>
                    <a:pt x="1051" y="196"/>
                  </a:cubicBezTo>
                  <a:cubicBezTo>
                    <a:pt x="1049" y="194"/>
                    <a:pt x="1047" y="193"/>
                    <a:pt x="1046" y="191"/>
                  </a:cubicBezTo>
                  <a:cubicBezTo>
                    <a:pt x="1039" y="184"/>
                    <a:pt x="1032" y="178"/>
                    <a:pt x="1026" y="172"/>
                  </a:cubicBezTo>
                  <a:cubicBezTo>
                    <a:pt x="1016" y="162"/>
                    <a:pt x="1007" y="153"/>
                    <a:pt x="997" y="144"/>
                  </a:cubicBezTo>
                  <a:cubicBezTo>
                    <a:pt x="988" y="144"/>
                    <a:pt x="980" y="144"/>
                    <a:pt x="971" y="144"/>
                  </a:cubicBezTo>
                  <a:cubicBezTo>
                    <a:pt x="967" y="150"/>
                    <a:pt x="964" y="157"/>
                    <a:pt x="961" y="164"/>
                  </a:cubicBezTo>
                  <a:cubicBezTo>
                    <a:pt x="958" y="170"/>
                    <a:pt x="955" y="177"/>
                    <a:pt x="951" y="182"/>
                  </a:cubicBezTo>
                  <a:cubicBezTo>
                    <a:pt x="943" y="191"/>
                    <a:pt x="935" y="199"/>
                    <a:pt x="927" y="207"/>
                  </a:cubicBezTo>
                  <a:cubicBezTo>
                    <a:pt x="923" y="211"/>
                    <a:pt x="917" y="220"/>
                    <a:pt x="910" y="221"/>
                  </a:cubicBezTo>
                  <a:cubicBezTo>
                    <a:pt x="905" y="222"/>
                    <a:pt x="899" y="221"/>
                    <a:pt x="893" y="221"/>
                  </a:cubicBezTo>
                  <a:cubicBezTo>
                    <a:pt x="890" y="221"/>
                    <a:pt x="887" y="222"/>
                    <a:pt x="885" y="220"/>
                  </a:cubicBezTo>
                  <a:cubicBezTo>
                    <a:pt x="882" y="218"/>
                    <a:pt x="880" y="214"/>
                    <a:pt x="878" y="212"/>
                  </a:cubicBezTo>
                  <a:cubicBezTo>
                    <a:pt x="875" y="207"/>
                    <a:pt x="871" y="203"/>
                    <a:pt x="868" y="198"/>
                  </a:cubicBezTo>
                  <a:cubicBezTo>
                    <a:pt x="855" y="182"/>
                    <a:pt x="844" y="166"/>
                    <a:pt x="832" y="150"/>
                  </a:cubicBezTo>
                  <a:cubicBezTo>
                    <a:pt x="820" y="133"/>
                    <a:pt x="809" y="115"/>
                    <a:pt x="797" y="99"/>
                  </a:cubicBezTo>
                  <a:cubicBezTo>
                    <a:pt x="791" y="92"/>
                    <a:pt x="785" y="83"/>
                    <a:pt x="779" y="77"/>
                  </a:cubicBezTo>
                  <a:cubicBezTo>
                    <a:pt x="774" y="72"/>
                    <a:pt x="770" y="69"/>
                    <a:pt x="765" y="65"/>
                  </a:cubicBezTo>
                  <a:cubicBezTo>
                    <a:pt x="763" y="63"/>
                    <a:pt x="762" y="61"/>
                    <a:pt x="760" y="60"/>
                  </a:cubicBezTo>
                  <a:cubicBezTo>
                    <a:pt x="759" y="58"/>
                    <a:pt x="757" y="58"/>
                    <a:pt x="757" y="58"/>
                  </a:cubicBezTo>
                  <a:cubicBezTo>
                    <a:pt x="752" y="57"/>
                    <a:pt x="747" y="56"/>
                    <a:pt x="743" y="55"/>
                  </a:cubicBezTo>
                  <a:cubicBezTo>
                    <a:pt x="739" y="54"/>
                    <a:pt x="734" y="54"/>
                    <a:pt x="731" y="53"/>
                  </a:cubicBezTo>
                  <a:cubicBezTo>
                    <a:pt x="727" y="51"/>
                    <a:pt x="724" y="46"/>
                    <a:pt x="721" y="43"/>
                  </a:cubicBezTo>
                  <a:cubicBezTo>
                    <a:pt x="717" y="39"/>
                    <a:pt x="713" y="35"/>
                    <a:pt x="709" y="31"/>
                  </a:cubicBezTo>
                  <a:cubicBezTo>
                    <a:pt x="698" y="20"/>
                    <a:pt x="685" y="10"/>
                    <a:pt x="673" y="0"/>
                  </a:cubicBezTo>
                  <a:cubicBezTo>
                    <a:pt x="666" y="5"/>
                    <a:pt x="659" y="9"/>
                    <a:pt x="653" y="14"/>
                  </a:cubicBezTo>
                  <a:cubicBezTo>
                    <a:pt x="654" y="25"/>
                    <a:pt x="655" y="36"/>
                    <a:pt x="657" y="48"/>
                  </a:cubicBezTo>
                  <a:cubicBezTo>
                    <a:pt x="657" y="50"/>
                    <a:pt x="657" y="52"/>
                    <a:pt x="657" y="55"/>
                  </a:cubicBezTo>
                  <a:cubicBezTo>
                    <a:pt x="657" y="55"/>
                    <a:pt x="657" y="55"/>
                    <a:pt x="657" y="55"/>
                  </a:cubicBezTo>
                  <a:cubicBezTo>
                    <a:pt x="657" y="55"/>
                    <a:pt x="657" y="56"/>
                    <a:pt x="658" y="56"/>
                  </a:cubicBezTo>
                  <a:cubicBezTo>
                    <a:pt x="661" y="60"/>
                    <a:pt x="664" y="67"/>
                    <a:pt x="667" y="72"/>
                  </a:cubicBezTo>
                  <a:cubicBezTo>
                    <a:pt x="667" y="73"/>
                    <a:pt x="667" y="74"/>
                    <a:pt x="668" y="74"/>
                  </a:cubicBezTo>
                  <a:cubicBezTo>
                    <a:pt x="668" y="74"/>
                    <a:pt x="668" y="74"/>
                    <a:pt x="668" y="74"/>
                  </a:cubicBezTo>
                  <a:cubicBezTo>
                    <a:pt x="669" y="75"/>
                    <a:pt x="671" y="76"/>
                    <a:pt x="672" y="77"/>
                  </a:cubicBezTo>
                  <a:cubicBezTo>
                    <a:pt x="676" y="81"/>
                    <a:pt x="681" y="85"/>
                    <a:pt x="685" y="89"/>
                  </a:cubicBezTo>
                  <a:cubicBezTo>
                    <a:pt x="693" y="95"/>
                    <a:pt x="701" y="103"/>
                    <a:pt x="709" y="108"/>
                  </a:cubicBezTo>
                  <a:cubicBezTo>
                    <a:pt x="708" y="108"/>
                    <a:pt x="709" y="108"/>
                    <a:pt x="710" y="109"/>
                  </a:cubicBezTo>
                  <a:cubicBezTo>
                    <a:pt x="711" y="109"/>
                    <a:pt x="713" y="110"/>
                    <a:pt x="714" y="111"/>
                  </a:cubicBezTo>
                  <a:cubicBezTo>
                    <a:pt x="717" y="112"/>
                    <a:pt x="720" y="113"/>
                    <a:pt x="722" y="114"/>
                  </a:cubicBezTo>
                  <a:cubicBezTo>
                    <a:pt x="725" y="116"/>
                    <a:pt x="727" y="118"/>
                    <a:pt x="729" y="119"/>
                  </a:cubicBezTo>
                  <a:cubicBezTo>
                    <a:pt x="734" y="124"/>
                    <a:pt x="739" y="128"/>
                    <a:pt x="744" y="132"/>
                  </a:cubicBezTo>
                  <a:cubicBezTo>
                    <a:pt x="746" y="134"/>
                    <a:pt x="751" y="136"/>
                    <a:pt x="752" y="138"/>
                  </a:cubicBezTo>
                  <a:cubicBezTo>
                    <a:pt x="754" y="142"/>
                    <a:pt x="752" y="148"/>
                    <a:pt x="751" y="151"/>
                  </a:cubicBezTo>
                  <a:cubicBezTo>
                    <a:pt x="750" y="157"/>
                    <a:pt x="749" y="163"/>
                    <a:pt x="748" y="170"/>
                  </a:cubicBezTo>
                  <a:cubicBezTo>
                    <a:pt x="747" y="178"/>
                    <a:pt x="742" y="186"/>
                    <a:pt x="736" y="191"/>
                  </a:cubicBezTo>
                  <a:cubicBezTo>
                    <a:pt x="730" y="196"/>
                    <a:pt x="718" y="195"/>
                    <a:pt x="711" y="197"/>
                  </a:cubicBezTo>
                  <a:cubicBezTo>
                    <a:pt x="701" y="198"/>
                    <a:pt x="691" y="200"/>
                    <a:pt x="681" y="201"/>
                  </a:cubicBezTo>
                  <a:cubicBezTo>
                    <a:pt x="679" y="201"/>
                    <a:pt x="678" y="201"/>
                    <a:pt x="676" y="199"/>
                  </a:cubicBezTo>
                  <a:cubicBezTo>
                    <a:pt x="673" y="195"/>
                    <a:pt x="669" y="190"/>
                    <a:pt x="666" y="186"/>
                  </a:cubicBezTo>
                  <a:cubicBezTo>
                    <a:pt x="663" y="188"/>
                    <a:pt x="659" y="191"/>
                    <a:pt x="657" y="192"/>
                  </a:cubicBezTo>
                  <a:cubicBezTo>
                    <a:pt x="654" y="195"/>
                    <a:pt x="650" y="202"/>
                    <a:pt x="646" y="206"/>
                  </a:cubicBezTo>
                  <a:cubicBezTo>
                    <a:pt x="643" y="209"/>
                    <a:pt x="639" y="209"/>
                    <a:pt x="635" y="209"/>
                  </a:cubicBezTo>
                  <a:cubicBezTo>
                    <a:pt x="631" y="210"/>
                    <a:pt x="627" y="210"/>
                    <a:pt x="623" y="211"/>
                  </a:cubicBezTo>
                  <a:cubicBezTo>
                    <a:pt x="623" y="211"/>
                    <a:pt x="622" y="211"/>
                    <a:pt x="621" y="211"/>
                  </a:cubicBezTo>
                  <a:cubicBezTo>
                    <a:pt x="618" y="215"/>
                    <a:pt x="611" y="219"/>
                    <a:pt x="606" y="223"/>
                  </a:cubicBezTo>
                  <a:cubicBezTo>
                    <a:pt x="590" y="236"/>
                    <a:pt x="577" y="254"/>
                    <a:pt x="562" y="269"/>
                  </a:cubicBezTo>
                  <a:cubicBezTo>
                    <a:pt x="554" y="279"/>
                    <a:pt x="545" y="288"/>
                    <a:pt x="536" y="298"/>
                  </a:cubicBezTo>
                  <a:cubicBezTo>
                    <a:pt x="531" y="303"/>
                    <a:pt x="529" y="303"/>
                    <a:pt x="522" y="304"/>
                  </a:cubicBezTo>
                  <a:cubicBezTo>
                    <a:pt x="506" y="304"/>
                    <a:pt x="489" y="305"/>
                    <a:pt x="473" y="305"/>
                  </a:cubicBezTo>
                  <a:cubicBezTo>
                    <a:pt x="460" y="305"/>
                    <a:pt x="447" y="306"/>
                    <a:pt x="436" y="299"/>
                  </a:cubicBezTo>
                  <a:cubicBezTo>
                    <a:pt x="407" y="283"/>
                    <a:pt x="387" y="257"/>
                    <a:pt x="369" y="230"/>
                  </a:cubicBezTo>
                  <a:cubicBezTo>
                    <a:pt x="363" y="221"/>
                    <a:pt x="356" y="222"/>
                    <a:pt x="346" y="220"/>
                  </a:cubicBezTo>
                  <a:cubicBezTo>
                    <a:pt x="341" y="219"/>
                    <a:pt x="335" y="215"/>
                    <a:pt x="330" y="212"/>
                  </a:cubicBezTo>
                  <a:cubicBezTo>
                    <a:pt x="323" y="208"/>
                    <a:pt x="317" y="203"/>
                    <a:pt x="310" y="199"/>
                  </a:cubicBezTo>
                  <a:cubicBezTo>
                    <a:pt x="308" y="197"/>
                    <a:pt x="305" y="196"/>
                    <a:pt x="303" y="194"/>
                  </a:cubicBezTo>
                  <a:cubicBezTo>
                    <a:pt x="302" y="194"/>
                    <a:pt x="302" y="193"/>
                    <a:pt x="302" y="193"/>
                  </a:cubicBezTo>
                  <a:cubicBezTo>
                    <a:pt x="296" y="193"/>
                    <a:pt x="290" y="193"/>
                    <a:pt x="284" y="193"/>
                  </a:cubicBezTo>
                  <a:cubicBezTo>
                    <a:pt x="281" y="193"/>
                    <a:pt x="277" y="193"/>
                    <a:pt x="273" y="193"/>
                  </a:cubicBezTo>
                  <a:cubicBezTo>
                    <a:pt x="271" y="193"/>
                    <a:pt x="270" y="194"/>
                    <a:pt x="270" y="193"/>
                  </a:cubicBezTo>
                  <a:cubicBezTo>
                    <a:pt x="260" y="199"/>
                    <a:pt x="252" y="206"/>
                    <a:pt x="242" y="212"/>
                  </a:cubicBezTo>
                  <a:cubicBezTo>
                    <a:pt x="237" y="216"/>
                    <a:pt x="232" y="219"/>
                    <a:pt x="226" y="223"/>
                  </a:cubicBezTo>
                  <a:cubicBezTo>
                    <a:pt x="224" y="225"/>
                    <a:pt x="222" y="226"/>
                    <a:pt x="220" y="226"/>
                  </a:cubicBezTo>
                  <a:cubicBezTo>
                    <a:pt x="216" y="227"/>
                    <a:pt x="211" y="226"/>
                    <a:pt x="207" y="225"/>
                  </a:cubicBezTo>
                  <a:cubicBezTo>
                    <a:pt x="200" y="225"/>
                    <a:pt x="192" y="224"/>
                    <a:pt x="185" y="224"/>
                  </a:cubicBezTo>
                  <a:cubicBezTo>
                    <a:pt x="173" y="223"/>
                    <a:pt x="161" y="222"/>
                    <a:pt x="149" y="221"/>
                  </a:cubicBezTo>
                  <a:cubicBezTo>
                    <a:pt x="142" y="220"/>
                    <a:pt x="136" y="217"/>
                    <a:pt x="129" y="215"/>
                  </a:cubicBezTo>
                  <a:cubicBezTo>
                    <a:pt x="107" y="208"/>
                    <a:pt x="85" y="201"/>
                    <a:pt x="63" y="194"/>
                  </a:cubicBezTo>
                  <a:cubicBezTo>
                    <a:pt x="47" y="212"/>
                    <a:pt x="30" y="229"/>
                    <a:pt x="13" y="247"/>
                  </a:cubicBezTo>
                  <a:cubicBezTo>
                    <a:pt x="9" y="251"/>
                    <a:pt x="5" y="255"/>
                    <a:pt x="0" y="259"/>
                  </a:cubicBezTo>
                  <a:cubicBezTo>
                    <a:pt x="1" y="261"/>
                    <a:pt x="3" y="263"/>
                    <a:pt x="4" y="265"/>
                  </a:cubicBezTo>
                  <a:cubicBezTo>
                    <a:pt x="7" y="270"/>
                    <a:pt x="8" y="274"/>
                    <a:pt x="10" y="279"/>
                  </a:cubicBezTo>
                  <a:cubicBezTo>
                    <a:pt x="13" y="288"/>
                    <a:pt x="16" y="298"/>
                    <a:pt x="19" y="307"/>
                  </a:cubicBezTo>
                  <a:cubicBezTo>
                    <a:pt x="20" y="310"/>
                    <a:pt x="21" y="313"/>
                    <a:pt x="22" y="316"/>
                  </a:cubicBezTo>
                  <a:cubicBezTo>
                    <a:pt x="22" y="316"/>
                    <a:pt x="23" y="317"/>
                    <a:pt x="23" y="317"/>
                  </a:cubicBezTo>
                  <a:cubicBezTo>
                    <a:pt x="29" y="322"/>
                    <a:pt x="35" y="328"/>
                    <a:pt x="42" y="333"/>
                  </a:cubicBezTo>
                  <a:cubicBezTo>
                    <a:pt x="47" y="338"/>
                    <a:pt x="54" y="343"/>
                    <a:pt x="59" y="348"/>
                  </a:cubicBezTo>
                  <a:cubicBezTo>
                    <a:pt x="62" y="352"/>
                    <a:pt x="64" y="358"/>
                    <a:pt x="66" y="362"/>
                  </a:cubicBezTo>
                  <a:cubicBezTo>
                    <a:pt x="70" y="370"/>
                    <a:pt x="74" y="378"/>
                    <a:pt x="78" y="386"/>
                  </a:cubicBezTo>
                  <a:cubicBezTo>
                    <a:pt x="78" y="387"/>
                    <a:pt x="79" y="388"/>
                    <a:pt x="79" y="388"/>
                  </a:cubicBezTo>
                  <a:cubicBezTo>
                    <a:pt x="79" y="388"/>
                    <a:pt x="79" y="388"/>
                    <a:pt x="79" y="388"/>
                  </a:cubicBezTo>
                  <a:cubicBezTo>
                    <a:pt x="80" y="389"/>
                    <a:pt x="81" y="391"/>
                    <a:pt x="82" y="392"/>
                  </a:cubicBezTo>
                  <a:cubicBezTo>
                    <a:pt x="102" y="417"/>
                    <a:pt x="121" y="442"/>
                    <a:pt x="142" y="466"/>
                  </a:cubicBezTo>
                  <a:cubicBezTo>
                    <a:pt x="151" y="476"/>
                    <a:pt x="160" y="486"/>
                    <a:pt x="169" y="496"/>
                  </a:cubicBezTo>
                  <a:cubicBezTo>
                    <a:pt x="172" y="499"/>
                    <a:pt x="174" y="502"/>
                    <a:pt x="177" y="505"/>
                  </a:cubicBezTo>
                  <a:cubicBezTo>
                    <a:pt x="177" y="506"/>
                    <a:pt x="178" y="506"/>
                    <a:pt x="179" y="507"/>
                  </a:cubicBezTo>
                  <a:cubicBezTo>
                    <a:pt x="186" y="510"/>
                    <a:pt x="193" y="513"/>
                    <a:pt x="201" y="517"/>
                  </a:cubicBezTo>
                  <a:cubicBezTo>
                    <a:pt x="205" y="519"/>
                    <a:pt x="212" y="520"/>
                    <a:pt x="214" y="524"/>
                  </a:cubicBezTo>
                  <a:cubicBezTo>
                    <a:pt x="218" y="530"/>
                    <a:pt x="221" y="536"/>
                    <a:pt x="224" y="542"/>
                  </a:cubicBezTo>
                  <a:cubicBezTo>
                    <a:pt x="231" y="555"/>
                    <a:pt x="238" y="567"/>
                    <a:pt x="245" y="579"/>
                  </a:cubicBezTo>
                  <a:cubicBezTo>
                    <a:pt x="248" y="579"/>
                    <a:pt x="252" y="579"/>
                    <a:pt x="255" y="579"/>
                  </a:cubicBezTo>
                  <a:cubicBezTo>
                    <a:pt x="262" y="579"/>
                    <a:pt x="270" y="579"/>
                    <a:pt x="278" y="579"/>
                  </a:cubicBezTo>
                  <a:cubicBezTo>
                    <a:pt x="281" y="579"/>
                    <a:pt x="287" y="578"/>
                    <a:pt x="290" y="581"/>
                  </a:cubicBezTo>
                  <a:cubicBezTo>
                    <a:pt x="298" y="586"/>
                    <a:pt x="305" y="594"/>
                    <a:pt x="312" y="600"/>
                  </a:cubicBezTo>
                  <a:cubicBezTo>
                    <a:pt x="322" y="610"/>
                    <a:pt x="333" y="620"/>
                    <a:pt x="344" y="630"/>
                  </a:cubicBezTo>
                  <a:cubicBezTo>
                    <a:pt x="346" y="632"/>
                    <a:pt x="349" y="634"/>
                    <a:pt x="351" y="636"/>
                  </a:cubicBezTo>
                  <a:cubicBezTo>
                    <a:pt x="353" y="638"/>
                    <a:pt x="353" y="640"/>
                    <a:pt x="353" y="642"/>
                  </a:cubicBezTo>
                  <a:cubicBezTo>
                    <a:pt x="358" y="668"/>
                    <a:pt x="363" y="693"/>
                    <a:pt x="368" y="719"/>
                  </a:cubicBezTo>
                  <a:cubicBezTo>
                    <a:pt x="371" y="732"/>
                    <a:pt x="374" y="746"/>
                    <a:pt x="376" y="760"/>
                  </a:cubicBezTo>
                  <a:cubicBezTo>
                    <a:pt x="377" y="765"/>
                    <a:pt x="378" y="771"/>
                    <a:pt x="379" y="776"/>
                  </a:cubicBezTo>
                  <a:cubicBezTo>
                    <a:pt x="382" y="785"/>
                    <a:pt x="387" y="794"/>
                    <a:pt x="390" y="803"/>
                  </a:cubicBezTo>
                  <a:cubicBezTo>
                    <a:pt x="395" y="818"/>
                    <a:pt x="401" y="832"/>
                    <a:pt x="406" y="846"/>
                  </a:cubicBezTo>
                  <a:cubicBezTo>
                    <a:pt x="408" y="851"/>
                    <a:pt x="410" y="855"/>
                    <a:pt x="411" y="860"/>
                  </a:cubicBezTo>
                  <a:cubicBezTo>
                    <a:pt x="411" y="860"/>
                    <a:pt x="412" y="860"/>
                    <a:pt x="412" y="861"/>
                  </a:cubicBezTo>
                  <a:cubicBezTo>
                    <a:pt x="412" y="861"/>
                    <a:pt x="412" y="861"/>
                    <a:pt x="412" y="862"/>
                  </a:cubicBezTo>
                  <a:cubicBezTo>
                    <a:pt x="418" y="866"/>
                    <a:pt x="423" y="872"/>
                    <a:pt x="428" y="877"/>
                  </a:cubicBezTo>
                  <a:cubicBezTo>
                    <a:pt x="449" y="898"/>
                    <a:pt x="470" y="920"/>
                    <a:pt x="491" y="941"/>
                  </a:cubicBezTo>
                  <a:cubicBezTo>
                    <a:pt x="500" y="950"/>
                    <a:pt x="510" y="959"/>
                    <a:pt x="519" y="968"/>
                  </a:cubicBezTo>
                  <a:cubicBezTo>
                    <a:pt x="522" y="971"/>
                    <a:pt x="528" y="975"/>
                    <a:pt x="529" y="980"/>
                  </a:cubicBezTo>
                  <a:cubicBezTo>
                    <a:pt x="532" y="986"/>
                    <a:pt x="533" y="993"/>
                    <a:pt x="535" y="999"/>
                  </a:cubicBezTo>
                  <a:cubicBezTo>
                    <a:pt x="536" y="1002"/>
                    <a:pt x="536" y="1004"/>
                    <a:pt x="537" y="1007"/>
                  </a:cubicBezTo>
                  <a:cubicBezTo>
                    <a:pt x="537" y="1018"/>
                    <a:pt x="537" y="1028"/>
                    <a:pt x="538" y="1039"/>
                  </a:cubicBezTo>
                  <a:cubicBezTo>
                    <a:pt x="538" y="1061"/>
                    <a:pt x="539" y="1083"/>
                    <a:pt x="539" y="1106"/>
                  </a:cubicBezTo>
                  <a:cubicBezTo>
                    <a:pt x="546" y="1111"/>
                    <a:pt x="553" y="1116"/>
                    <a:pt x="556" y="1123"/>
                  </a:cubicBezTo>
                  <a:cubicBezTo>
                    <a:pt x="567" y="1140"/>
                    <a:pt x="561" y="1168"/>
                    <a:pt x="566" y="1187"/>
                  </a:cubicBezTo>
                  <a:cubicBezTo>
                    <a:pt x="570" y="1199"/>
                    <a:pt x="571" y="1207"/>
                    <a:pt x="573" y="1220"/>
                  </a:cubicBezTo>
                  <a:cubicBezTo>
                    <a:pt x="574" y="1237"/>
                    <a:pt x="581" y="1246"/>
                    <a:pt x="598" y="1254"/>
                  </a:cubicBezTo>
                  <a:cubicBezTo>
                    <a:pt x="606" y="1258"/>
                    <a:pt x="618" y="1257"/>
                    <a:pt x="618" y="1271"/>
                  </a:cubicBezTo>
                  <a:cubicBezTo>
                    <a:pt x="618" y="1288"/>
                    <a:pt x="592" y="1289"/>
                    <a:pt x="587" y="1306"/>
                  </a:cubicBezTo>
                  <a:cubicBezTo>
                    <a:pt x="578" y="1335"/>
                    <a:pt x="599" y="1366"/>
                    <a:pt x="609" y="1391"/>
                  </a:cubicBezTo>
                  <a:cubicBezTo>
                    <a:pt x="628" y="1437"/>
                    <a:pt x="638" y="1487"/>
                    <a:pt x="660" y="1532"/>
                  </a:cubicBezTo>
                  <a:cubicBezTo>
                    <a:pt x="664" y="1524"/>
                    <a:pt x="664" y="1515"/>
                    <a:pt x="666" y="1507"/>
                  </a:cubicBezTo>
                  <a:cubicBezTo>
                    <a:pt x="668" y="1498"/>
                    <a:pt x="672" y="1491"/>
                    <a:pt x="674" y="1483"/>
                  </a:cubicBezTo>
                  <a:cubicBezTo>
                    <a:pt x="681" y="1463"/>
                    <a:pt x="686" y="1441"/>
                    <a:pt x="689" y="1420"/>
                  </a:cubicBezTo>
                  <a:cubicBezTo>
                    <a:pt x="694" y="1395"/>
                    <a:pt x="702" y="1365"/>
                    <a:pt x="724" y="1348"/>
                  </a:cubicBezTo>
                  <a:cubicBezTo>
                    <a:pt x="731" y="1343"/>
                    <a:pt x="736" y="1340"/>
                    <a:pt x="745" y="1343"/>
                  </a:cubicBezTo>
                  <a:cubicBezTo>
                    <a:pt x="752" y="1346"/>
                    <a:pt x="759" y="1355"/>
                    <a:pt x="766" y="1359"/>
                  </a:cubicBezTo>
                  <a:cubicBezTo>
                    <a:pt x="769" y="1361"/>
                    <a:pt x="774" y="1362"/>
                    <a:pt x="777" y="1365"/>
                  </a:cubicBezTo>
                  <a:cubicBezTo>
                    <a:pt x="787" y="1373"/>
                    <a:pt x="792" y="1384"/>
                    <a:pt x="798" y="1394"/>
                  </a:cubicBezTo>
                  <a:cubicBezTo>
                    <a:pt x="802" y="1402"/>
                    <a:pt x="807" y="1416"/>
                    <a:pt x="812" y="1422"/>
                  </a:cubicBezTo>
                  <a:cubicBezTo>
                    <a:pt x="823" y="1435"/>
                    <a:pt x="829" y="1429"/>
                    <a:pt x="842" y="1430"/>
                  </a:cubicBezTo>
                  <a:cubicBezTo>
                    <a:pt x="864" y="1432"/>
                    <a:pt x="866" y="1448"/>
                    <a:pt x="871" y="1467"/>
                  </a:cubicBezTo>
                  <a:cubicBezTo>
                    <a:pt x="876" y="1484"/>
                    <a:pt x="882" y="1505"/>
                    <a:pt x="903" y="1509"/>
                  </a:cubicBezTo>
                  <a:cubicBezTo>
                    <a:pt x="912" y="1511"/>
                    <a:pt x="923" y="1507"/>
                    <a:pt x="932" y="1505"/>
                  </a:cubicBezTo>
                  <a:cubicBezTo>
                    <a:pt x="952" y="1501"/>
                    <a:pt x="971" y="1495"/>
                    <a:pt x="991" y="1491"/>
                  </a:cubicBezTo>
                  <a:cubicBezTo>
                    <a:pt x="1023" y="1484"/>
                    <a:pt x="1067" y="1477"/>
                    <a:pt x="1092" y="1453"/>
                  </a:cubicBezTo>
                  <a:cubicBezTo>
                    <a:pt x="1112" y="1433"/>
                    <a:pt x="1084" y="1420"/>
                    <a:pt x="1075" y="1404"/>
                  </a:cubicBezTo>
                  <a:cubicBezTo>
                    <a:pt x="1069" y="1393"/>
                    <a:pt x="1067" y="1381"/>
                    <a:pt x="1065" y="1368"/>
                  </a:cubicBezTo>
                  <a:cubicBezTo>
                    <a:pt x="1059" y="1328"/>
                    <a:pt x="1057" y="1263"/>
                    <a:pt x="1086" y="1229"/>
                  </a:cubicBezTo>
                  <a:cubicBezTo>
                    <a:pt x="1096" y="1217"/>
                    <a:pt x="1112" y="1211"/>
                    <a:pt x="1124" y="1200"/>
                  </a:cubicBezTo>
                  <a:cubicBezTo>
                    <a:pt x="1137" y="1190"/>
                    <a:pt x="1145" y="1177"/>
                    <a:pt x="1155" y="1165"/>
                  </a:cubicBezTo>
                  <a:cubicBezTo>
                    <a:pt x="1171" y="1147"/>
                    <a:pt x="1190" y="1137"/>
                    <a:pt x="1213" y="1131"/>
                  </a:cubicBezTo>
                  <a:cubicBezTo>
                    <a:pt x="1232" y="1126"/>
                    <a:pt x="1248" y="1116"/>
                    <a:pt x="1266" y="1108"/>
                  </a:cubicBezTo>
                  <a:cubicBezTo>
                    <a:pt x="1278" y="1106"/>
                    <a:pt x="1282" y="1099"/>
                    <a:pt x="1280" y="1086"/>
                  </a:cubicBezTo>
                  <a:cubicBezTo>
                    <a:pt x="1281" y="1080"/>
                    <a:pt x="1281" y="1074"/>
                    <a:pt x="1282" y="1069"/>
                  </a:cubicBezTo>
                  <a:cubicBezTo>
                    <a:pt x="1281" y="1062"/>
                    <a:pt x="1275" y="1055"/>
                    <a:pt x="1272" y="1049"/>
                  </a:cubicBezTo>
                  <a:cubicBezTo>
                    <a:pt x="1263" y="1032"/>
                    <a:pt x="1250" y="1009"/>
                    <a:pt x="1253" y="989"/>
                  </a:cubicBezTo>
                  <a:cubicBezTo>
                    <a:pt x="1256" y="971"/>
                    <a:pt x="1275" y="956"/>
                    <a:pt x="1293" y="953"/>
                  </a:cubicBezTo>
                  <a:cubicBezTo>
                    <a:pt x="1307" y="949"/>
                    <a:pt x="1321" y="956"/>
                    <a:pt x="1336" y="955"/>
                  </a:cubicBezTo>
                  <a:cubicBezTo>
                    <a:pt x="1360" y="954"/>
                    <a:pt x="1373" y="942"/>
                    <a:pt x="1386" y="924"/>
                  </a:cubicBezTo>
                  <a:cubicBezTo>
                    <a:pt x="1405" y="896"/>
                    <a:pt x="1428" y="867"/>
                    <a:pt x="1443" y="836"/>
                  </a:cubicBezTo>
                  <a:cubicBezTo>
                    <a:pt x="1453" y="817"/>
                    <a:pt x="1449" y="798"/>
                    <a:pt x="1453" y="778"/>
                  </a:cubicBezTo>
                  <a:cubicBezTo>
                    <a:pt x="1457" y="764"/>
                    <a:pt x="1462" y="749"/>
                    <a:pt x="1467" y="735"/>
                  </a:cubicBezTo>
                  <a:cubicBezTo>
                    <a:pt x="1474" y="716"/>
                    <a:pt x="1479" y="713"/>
                    <a:pt x="1473" y="692"/>
                  </a:cubicBezTo>
                  <a:cubicBezTo>
                    <a:pt x="1472" y="686"/>
                    <a:pt x="1470" y="681"/>
                    <a:pt x="1468" y="676"/>
                  </a:cubicBezTo>
                  <a:cubicBezTo>
                    <a:pt x="1465" y="661"/>
                    <a:pt x="1466" y="647"/>
                    <a:pt x="1465" y="632"/>
                  </a:cubicBezTo>
                  <a:cubicBezTo>
                    <a:pt x="1464" y="610"/>
                    <a:pt x="1454" y="595"/>
                    <a:pt x="1467" y="576"/>
                  </a:cubicBezTo>
                  <a:cubicBezTo>
                    <a:pt x="1474" y="566"/>
                    <a:pt x="1482" y="556"/>
                    <a:pt x="1491" y="548"/>
                  </a:cubicBezTo>
                  <a:cubicBezTo>
                    <a:pt x="1502" y="539"/>
                    <a:pt x="1515" y="535"/>
                    <a:pt x="1516" y="518"/>
                  </a:cubicBezTo>
                  <a:cubicBezTo>
                    <a:pt x="1517" y="502"/>
                    <a:pt x="1505" y="489"/>
                    <a:pt x="1499" y="475"/>
                  </a:cubicBezTo>
                  <a:cubicBezTo>
                    <a:pt x="1491" y="458"/>
                    <a:pt x="1485" y="441"/>
                    <a:pt x="1478" y="424"/>
                  </a:cubicBezTo>
                  <a:cubicBezTo>
                    <a:pt x="1473" y="412"/>
                    <a:pt x="1470" y="401"/>
                    <a:pt x="1472" y="390"/>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7" name="Google Shape;1557;p126"/>
            <p:cNvSpPr/>
            <p:nvPr/>
          </p:nvSpPr>
          <p:spPr>
            <a:xfrm>
              <a:off x="7392988" y="3168650"/>
              <a:ext cx="1114424" cy="1393824"/>
            </a:xfrm>
            <a:custGeom>
              <a:rect b="b" l="l" r="r" t="t"/>
              <a:pathLst>
                <a:path extrusionOk="0" h="1094" w="875">
                  <a:moveTo>
                    <a:pt x="826" y="285"/>
                  </a:moveTo>
                  <a:cubicBezTo>
                    <a:pt x="822" y="286"/>
                    <a:pt x="818" y="286"/>
                    <a:pt x="814" y="286"/>
                  </a:cubicBezTo>
                  <a:cubicBezTo>
                    <a:pt x="807" y="287"/>
                    <a:pt x="800" y="288"/>
                    <a:pt x="793" y="288"/>
                  </a:cubicBezTo>
                  <a:cubicBezTo>
                    <a:pt x="793" y="288"/>
                    <a:pt x="792" y="288"/>
                    <a:pt x="792" y="289"/>
                  </a:cubicBezTo>
                  <a:cubicBezTo>
                    <a:pt x="790" y="290"/>
                    <a:pt x="787" y="291"/>
                    <a:pt x="785" y="292"/>
                  </a:cubicBezTo>
                  <a:cubicBezTo>
                    <a:pt x="770" y="298"/>
                    <a:pt x="755" y="305"/>
                    <a:pt x="740" y="311"/>
                  </a:cubicBezTo>
                  <a:cubicBezTo>
                    <a:pt x="737" y="312"/>
                    <a:pt x="734" y="314"/>
                    <a:pt x="731" y="314"/>
                  </a:cubicBezTo>
                  <a:cubicBezTo>
                    <a:pt x="725" y="314"/>
                    <a:pt x="720" y="312"/>
                    <a:pt x="714" y="311"/>
                  </a:cubicBezTo>
                  <a:cubicBezTo>
                    <a:pt x="702" y="309"/>
                    <a:pt x="690" y="307"/>
                    <a:pt x="678" y="304"/>
                  </a:cubicBezTo>
                  <a:cubicBezTo>
                    <a:pt x="664" y="301"/>
                    <a:pt x="651" y="295"/>
                    <a:pt x="638" y="291"/>
                  </a:cubicBezTo>
                  <a:cubicBezTo>
                    <a:pt x="634" y="290"/>
                    <a:pt x="632" y="288"/>
                    <a:pt x="630" y="285"/>
                  </a:cubicBezTo>
                  <a:cubicBezTo>
                    <a:pt x="626" y="278"/>
                    <a:pt x="621" y="272"/>
                    <a:pt x="617" y="265"/>
                  </a:cubicBezTo>
                  <a:cubicBezTo>
                    <a:pt x="614" y="261"/>
                    <a:pt x="609" y="256"/>
                    <a:pt x="608" y="252"/>
                  </a:cubicBezTo>
                  <a:cubicBezTo>
                    <a:pt x="607" y="249"/>
                    <a:pt x="606" y="245"/>
                    <a:pt x="606" y="242"/>
                  </a:cubicBezTo>
                  <a:cubicBezTo>
                    <a:pt x="603" y="226"/>
                    <a:pt x="599" y="209"/>
                    <a:pt x="596" y="193"/>
                  </a:cubicBezTo>
                  <a:cubicBezTo>
                    <a:pt x="595" y="186"/>
                    <a:pt x="593" y="179"/>
                    <a:pt x="592" y="172"/>
                  </a:cubicBezTo>
                  <a:cubicBezTo>
                    <a:pt x="592" y="170"/>
                    <a:pt x="591" y="168"/>
                    <a:pt x="591" y="166"/>
                  </a:cubicBezTo>
                  <a:cubicBezTo>
                    <a:pt x="591" y="166"/>
                    <a:pt x="591" y="166"/>
                    <a:pt x="591" y="165"/>
                  </a:cubicBezTo>
                  <a:cubicBezTo>
                    <a:pt x="591" y="165"/>
                    <a:pt x="591" y="165"/>
                    <a:pt x="591" y="165"/>
                  </a:cubicBezTo>
                  <a:cubicBezTo>
                    <a:pt x="585" y="153"/>
                    <a:pt x="577" y="140"/>
                    <a:pt x="570" y="129"/>
                  </a:cubicBezTo>
                  <a:cubicBezTo>
                    <a:pt x="569" y="128"/>
                    <a:pt x="570" y="129"/>
                    <a:pt x="568" y="127"/>
                  </a:cubicBezTo>
                  <a:cubicBezTo>
                    <a:pt x="567" y="125"/>
                    <a:pt x="565" y="123"/>
                    <a:pt x="563" y="121"/>
                  </a:cubicBezTo>
                  <a:cubicBezTo>
                    <a:pt x="558" y="115"/>
                    <a:pt x="553" y="109"/>
                    <a:pt x="547" y="103"/>
                  </a:cubicBezTo>
                  <a:cubicBezTo>
                    <a:pt x="542" y="97"/>
                    <a:pt x="537" y="91"/>
                    <a:pt x="531" y="85"/>
                  </a:cubicBezTo>
                  <a:cubicBezTo>
                    <a:pt x="531" y="84"/>
                    <a:pt x="529" y="82"/>
                    <a:pt x="528" y="81"/>
                  </a:cubicBezTo>
                  <a:cubicBezTo>
                    <a:pt x="521" y="82"/>
                    <a:pt x="513" y="80"/>
                    <a:pt x="506" y="80"/>
                  </a:cubicBezTo>
                  <a:cubicBezTo>
                    <a:pt x="498" y="79"/>
                    <a:pt x="491" y="79"/>
                    <a:pt x="483" y="78"/>
                  </a:cubicBezTo>
                  <a:cubicBezTo>
                    <a:pt x="481" y="78"/>
                    <a:pt x="480" y="78"/>
                    <a:pt x="479" y="78"/>
                  </a:cubicBezTo>
                  <a:cubicBezTo>
                    <a:pt x="479" y="78"/>
                    <a:pt x="479" y="78"/>
                    <a:pt x="479" y="78"/>
                  </a:cubicBezTo>
                  <a:cubicBezTo>
                    <a:pt x="469" y="77"/>
                    <a:pt x="460" y="73"/>
                    <a:pt x="450" y="70"/>
                  </a:cubicBezTo>
                  <a:cubicBezTo>
                    <a:pt x="429" y="64"/>
                    <a:pt x="409" y="58"/>
                    <a:pt x="390" y="48"/>
                  </a:cubicBezTo>
                  <a:cubicBezTo>
                    <a:pt x="377" y="41"/>
                    <a:pt x="363" y="36"/>
                    <a:pt x="350" y="28"/>
                  </a:cubicBezTo>
                  <a:cubicBezTo>
                    <a:pt x="347" y="26"/>
                    <a:pt x="344" y="22"/>
                    <a:pt x="340" y="19"/>
                  </a:cubicBezTo>
                  <a:cubicBezTo>
                    <a:pt x="337" y="16"/>
                    <a:pt x="334" y="13"/>
                    <a:pt x="330" y="10"/>
                  </a:cubicBezTo>
                  <a:cubicBezTo>
                    <a:pt x="329" y="9"/>
                    <a:pt x="325" y="7"/>
                    <a:pt x="324" y="5"/>
                  </a:cubicBezTo>
                  <a:cubicBezTo>
                    <a:pt x="324" y="5"/>
                    <a:pt x="323" y="5"/>
                    <a:pt x="323" y="5"/>
                  </a:cubicBezTo>
                  <a:cubicBezTo>
                    <a:pt x="320" y="5"/>
                    <a:pt x="316" y="4"/>
                    <a:pt x="313" y="3"/>
                  </a:cubicBezTo>
                  <a:cubicBezTo>
                    <a:pt x="305" y="3"/>
                    <a:pt x="297" y="3"/>
                    <a:pt x="289" y="1"/>
                  </a:cubicBezTo>
                  <a:cubicBezTo>
                    <a:pt x="289" y="0"/>
                    <a:pt x="289" y="0"/>
                    <a:pt x="288" y="0"/>
                  </a:cubicBezTo>
                  <a:cubicBezTo>
                    <a:pt x="288" y="1"/>
                    <a:pt x="288" y="1"/>
                    <a:pt x="288" y="1"/>
                  </a:cubicBezTo>
                  <a:cubicBezTo>
                    <a:pt x="286" y="3"/>
                    <a:pt x="282" y="5"/>
                    <a:pt x="279" y="7"/>
                  </a:cubicBezTo>
                  <a:cubicBezTo>
                    <a:pt x="275" y="10"/>
                    <a:pt x="270" y="14"/>
                    <a:pt x="266" y="17"/>
                  </a:cubicBezTo>
                  <a:cubicBezTo>
                    <a:pt x="266" y="35"/>
                    <a:pt x="266" y="52"/>
                    <a:pt x="267" y="70"/>
                  </a:cubicBezTo>
                  <a:cubicBezTo>
                    <a:pt x="268" y="127"/>
                    <a:pt x="269" y="183"/>
                    <a:pt x="270" y="240"/>
                  </a:cubicBezTo>
                  <a:cubicBezTo>
                    <a:pt x="270" y="243"/>
                    <a:pt x="270" y="246"/>
                    <a:pt x="271" y="248"/>
                  </a:cubicBezTo>
                  <a:cubicBezTo>
                    <a:pt x="271" y="249"/>
                    <a:pt x="271" y="249"/>
                    <a:pt x="271" y="250"/>
                  </a:cubicBezTo>
                  <a:cubicBezTo>
                    <a:pt x="271" y="250"/>
                    <a:pt x="271" y="250"/>
                    <a:pt x="271" y="250"/>
                  </a:cubicBezTo>
                  <a:cubicBezTo>
                    <a:pt x="272" y="262"/>
                    <a:pt x="276" y="274"/>
                    <a:pt x="278" y="285"/>
                  </a:cubicBezTo>
                  <a:cubicBezTo>
                    <a:pt x="283" y="307"/>
                    <a:pt x="288" y="328"/>
                    <a:pt x="291" y="350"/>
                  </a:cubicBezTo>
                  <a:cubicBezTo>
                    <a:pt x="292" y="352"/>
                    <a:pt x="291" y="354"/>
                    <a:pt x="288" y="355"/>
                  </a:cubicBezTo>
                  <a:cubicBezTo>
                    <a:pt x="280" y="358"/>
                    <a:pt x="272" y="361"/>
                    <a:pt x="264" y="364"/>
                  </a:cubicBezTo>
                  <a:cubicBezTo>
                    <a:pt x="245" y="371"/>
                    <a:pt x="225" y="372"/>
                    <a:pt x="206" y="375"/>
                  </a:cubicBezTo>
                  <a:cubicBezTo>
                    <a:pt x="201" y="376"/>
                    <a:pt x="196" y="377"/>
                    <a:pt x="191" y="377"/>
                  </a:cubicBezTo>
                  <a:cubicBezTo>
                    <a:pt x="190" y="378"/>
                    <a:pt x="189" y="378"/>
                    <a:pt x="188" y="378"/>
                  </a:cubicBezTo>
                  <a:cubicBezTo>
                    <a:pt x="188" y="378"/>
                    <a:pt x="188" y="378"/>
                    <a:pt x="187" y="378"/>
                  </a:cubicBezTo>
                  <a:cubicBezTo>
                    <a:pt x="180" y="382"/>
                    <a:pt x="172" y="388"/>
                    <a:pt x="165" y="392"/>
                  </a:cubicBezTo>
                  <a:cubicBezTo>
                    <a:pt x="149" y="402"/>
                    <a:pt x="134" y="412"/>
                    <a:pt x="118" y="422"/>
                  </a:cubicBezTo>
                  <a:cubicBezTo>
                    <a:pt x="109" y="427"/>
                    <a:pt x="101" y="431"/>
                    <a:pt x="92" y="436"/>
                  </a:cubicBezTo>
                  <a:cubicBezTo>
                    <a:pt x="86" y="440"/>
                    <a:pt x="80" y="443"/>
                    <a:pt x="74" y="446"/>
                  </a:cubicBezTo>
                  <a:cubicBezTo>
                    <a:pt x="71" y="448"/>
                    <a:pt x="67" y="451"/>
                    <a:pt x="64" y="452"/>
                  </a:cubicBezTo>
                  <a:cubicBezTo>
                    <a:pt x="63" y="452"/>
                    <a:pt x="63" y="452"/>
                    <a:pt x="63" y="452"/>
                  </a:cubicBezTo>
                  <a:cubicBezTo>
                    <a:pt x="63" y="453"/>
                    <a:pt x="62" y="454"/>
                    <a:pt x="61" y="455"/>
                  </a:cubicBezTo>
                  <a:cubicBezTo>
                    <a:pt x="58" y="459"/>
                    <a:pt x="55" y="463"/>
                    <a:pt x="52" y="468"/>
                  </a:cubicBezTo>
                  <a:cubicBezTo>
                    <a:pt x="45" y="476"/>
                    <a:pt x="39" y="485"/>
                    <a:pt x="32" y="493"/>
                  </a:cubicBezTo>
                  <a:cubicBezTo>
                    <a:pt x="32" y="494"/>
                    <a:pt x="32" y="494"/>
                    <a:pt x="32" y="495"/>
                  </a:cubicBezTo>
                  <a:cubicBezTo>
                    <a:pt x="32" y="497"/>
                    <a:pt x="32" y="500"/>
                    <a:pt x="31" y="502"/>
                  </a:cubicBezTo>
                  <a:cubicBezTo>
                    <a:pt x="31" y="508"/>
                    <a:pt x="30" y="513"/>
                    <a:pt x="30" y="519"/>
                  </a:cubicBezTo>
                  <a:cubicBezTo>
                    <a:pt x="30" y="519"/>
                    <a:pt x="30" y="519"/>
                    <a:pt x="30" y="519"/>
                  </a:cubicBezTo>
                  <a:cubicBezTo>
                    <a:pt x="30" y="520"/>
                    <a:pt x="30" y="520"/>
                    <a:pt x="30" y="521"/>
                  </a:cubicBezTo>
                  <a:cubicBezTo>
                    <a:pt x="31" y="523"/>
                    <a:pt x="32" y="526"/>
                    <a:pt x="33" y="528"/>
                  </a:cubicBezTo>
                  <a:cubicBezTo>
                    <a:pt x="48" y="572"/>
                    <a:pt x="64" y="616"/>
                    <a:pt x="79" y="660"/>
                  </a:cubicBezTo>
                  <a:cubicBezTo>
                    <a:pt x="81" y="664"/>
                    <a:pt x="83" y="668"/>
                    <a:pt x="83" y="672"/>
                  </a:cubicBezTo>
                  <a:cubicBezTo>
                    <a:pt x="84" y="676"/>
                    <a:pt x="84" y="681"/>
                    <a:pt x="84" y="686"/>
                  </a:cubicBezTo>
                  <a:cubicBezTo>
                    <a:pt x="84" y="690"/>
                    <a:pt x="84" y="694"/>
                    <a:pt x="83" y="698"/>
                  </a:cubicBezTo>
                  <a:cubicBezTo>
                    <a:pt x="82" y="708"/>
                    <a:pt x="76" y="718"/>
                    <a:pt x="73" y="727"/>
                  </a:cubicBezTo>
                  <a:cubicBezTo>
                    <a:pt x="71" y="733"/>
                    <a:pt x="68" y="737"/>
                    <a:pt x="65" y="743"/>
                  </a:cubicBezTo>
                  <a:cubicBezTo>
                    <a:pt x="53" y="761"/>
                    <a:pt x="41" y="780"/>
                    <a:pt x="27" y="797"/>
                  </a:cubicBezTo>
                  <a:cubicBezTo>
                    <a:pt x="15" y="812"/>
                    <a:pt x="8" y="832"/>
                    <a:pt x="0" y="849"/>
                  </a:cubicBezTo>
                  <a:cubicBezTo>
                    <a:pt x="1" y="849"/>
                    <a:pt x="2" y="849"/>
                    <a:pt x="3" y="849"/>
                  </a:cubicBezTo>
                  <a:cubicBezTo>
                    <a:pt x="9" y="849"/>
                    <a:pt x="14" y="849"/>
                    <a:pt x="20" y="849"/>
                  </a:cubicBezTo>
                  <a:cubicBezTo>
                    <a:pt x="23" y="849"/>
                    <a:pt x="25" y="848"/>
                    <a:pt x="28" y="850"/>
                  </a:cubicBezTo>
                  <a:cubicBezTo>
                    <a:pt x="33" y="855"/>
                    <a:pt x="38" y="860"/>
                    <a:pt x="43" y="865"/>
                  </a:cubicBezTo>
                  <a:cubicBezTo>
                    <a:pt x="51" y="873"/>
                    <a:pt x="60" y="882"/>
                    <a:pt x="68" y="890"/>
                  </a:cubicBezTo>
                  <a:cubicBezTo>
                    <a:pt x="73" y="895"/>
                    <a:pt x="79" y="900"/>
                    <a:pt x="84" y="905"/>
                  </a:cubicBezTo>
                  <a:cubicBezTo>
                    <a:pt x="86" y="907"/>
                    <a:pt x="87" y="910"/>
                    <a:pt x="88" y="912"/>
                  </a:cubicBezTo>
                  <a:cubicBezTo>
                    <a:pt x="90" y="917"/>
                    <a:pt x="93" y="921"/>
                    <a:pt x="95" y="926"/>
                  </a:cubicBezTo>
                  <a:cubicBezTo>
                    <a:pt x="95" y="926"/>
                    <a:pt x="95" y="926"/>
                    <a:pt x="95" y="926"/>
                  </a:cubicBezTo>
                  <a:cubicBezTo>
                    <a:pt x="95" y="927"/>
                    <a:pt x="96" y="927"/>
                    <a:pt x="96" y="928"/>
                  </a:cubicBezTo>
                  <a:cubicBezTo>
                    <a:pt x="99" y="930"/>
                    <a:pt x="101" y="933"/>
                    <a:pt x="104" y="935"/>
                  </a:cubicBezTo>
                  <a:cubicBezTo>
                    <a:pt x="119" y="951"/>
                    <a:pt x="135" y="967"/>
                    <a:pt x="150" y="982"/>
                  </a:cubicBezTo>
                  <a:cubicBezTo>
                    <a:pt x="153" y="985"/>
                    <a:pt x="155" y="987"/>
                    <a:pt x="158" y="990"/>
                  </a:cubicBezTo>
                  <a:cubicBezTo>
                    <a:pt x="158" y="991"/>
                    <a:pt x="159" y="991"/>
                    <a:pt x="160" y="992"/>
                  </a:cubicBezTo>
                  <a:cubicBezTo>
                    <a:pt x="160" y="992"/>
                    <a:pt x="160" y="992"/>
                    <a:pt x="160" y="992"/>
                  </a:cubicBezTo>
                  <a:cubicBezTo>
                    <a:pt x="168" y="997"/>
                    <a:pt x="176" y="1001"/>
                    <a:pt x="185" y="1005"/>
                  </a:cubicBezTo>
                  <a:cubicBezTo>
                    <a:pt x="185" y="1005"/>
                    <a:pt x="185" y="1005"/>
                    <a:pt x="186" y="1005"/>
                  </a:cubicBezTo>
                  <a:cubicBezTo>
                    <a:pt x="186" y="1005"/>
                    <a:pt x="186" y="1005"/>
                    <a:pt x="186" y="1005"/>
                  </a:cubicBezTo>
                  <a:cubicBezTo>
                    <a:pt x="187" y="1006"/>
                    <a:pt x="188" y="1006"/>
                    <a:pt x="189" y="1006"/>
                  </a:cubicBezTo>
                  <a:cubicBezTo>
                    <a:pt x="194" y="1007"/>
                    <a:pt x="199" y="1008"/>
                    <a:pt x="205" y="1010"/>
                  </a:cubicBezTo>
                  <a:cubicBezTo>
                    <a:pt x="210" y="1011"/>
                    <a:pt x="215" y="1012"/>
                    <a:pt x="221" y="1014"/>
                  </a:cubicBezTo>
                  <a:cubicBezTo>
                    <a:pt x="222" y="1014"/>
                    <a:pt x="224" y="1015"/>
                    <a:pt x="226" y="1016"/>
                  </a:cubicBezTo>
                  <a:cubicBezTo>
                    <a:pt x="226" y="1016"/>
                    <a:pt x="226" y="1016"/>
                    <a:pt x="227" y="1017"/>
                  </a:cubicBezTo>
                  <a:cubicBezTo>
                    <a:pt x="227" y="1017"/>
                    <a:pt x="227" y="1017"/>
                    <a:pt x="227" y="1017"/>
                  </a:cubicBezTo>
                  <a:cubicBezTo>
                    <a:pt x="229" y="1017"/>
                    <a:pt x="231" y="1017"/>
                    <a:pt x="233" y="1017"/>
                  </a:cubicBezTo>
                  <a:cubicBezTo>
                    <a:pt x="238" y="1018"/>
                    <a:pt x="244" y="1018"/>
                    <a:pt x="249" y="1017"/>
                  </a:cubicBezTo>
                  <a:cubicBezTo>
                    <a:pt x="259" y="1017"/>
                    <a:pt x="269" y="1017"/>
                    <a:pt x="279" y="1016"/>
                  </a:cubicBezTo>
                  <a:cubicBezTo>
                    <a:pt x="279" y="1016"/>
                    <a:pt x="279" y="1016"/>
                    <a:pt x="280" y="1016"/>
                  </a:cubicBezTo>
                  <a:cubicBezTo>
                    <a:pt x="280" y="1016"/>
                    <a:pt x="281" y="1016"/>
                    <a:pt x="282" y="1015"/>
                  </a:cubicBezTo>
                  <a:cubicBezTo>
                    <a:pt x="287" y="1013"/>
                    <a:pt x="291" y="1010"/>
                    <a:pt x="296" y="1007"/>
                  </a:cubicBezTo>
                  <a:cubicBezTo>
                    <a:pt x="301" y="1004"/>
                    <a:pt x="307" y="1005"/>
                    <a:pt x="312" y="1005"/>
                  </a:cubicBezTo>
                  <a:cubicBezTo>
                    <a:pt x="324" y="1004"/>
                    <a:pt x="335" y="1004"/>
                    <a:pt x="347" y="1003"/>
                  </a:cubicBezTo>
                  <a:cubicBezTo>
                    <a:pt x="354" y="1003"/>
                    <a:pt x="361" y="1002"/>
                    <a:pt x="368" y="1002"/>
                  </a:cubicBezTo>
                  <a:cubicBezTo>
                    <a:pt x="371" y="1002"/>
                    <a:pt x="373" y="1005"/>
                    <a:pt x="375" y="1007"/>
                  </a:cubicBezTo>
                  <a:cubicBezTo>
                    <a:pt x="379" y="1010"/>
                    <a:pt x="383" y="1013"/>
                    <a:pt x="387" y="1016"/>
                  </a:cubicBezTo>
                  <a:cubicBezTo>
                    <a:pt x="393" y="1021"/>
                    <a:pt x="399" y="1026"/>
                    <a:pt x="405" y="1031"/>
                  </a:cubicBezTo>
                  <a:cubicBezTo>
                    <a:pt x="409" y="1031"/>
                    <a:pt x="413" y="1031"/>
                    <a:pt x="417" y="1031"/>
                  </a:cubicBezTo>
                  <a:cubicBezTo>
                    <a:pt x="420" y="1032"/>
                    <a:pt x="422" y="1034"/>
                    <a:pt x="424" y="1037"/>
                  </a:cubicBezTo>
                  <a:cubicBezTo>
                    <a:pt x="431" y="1043"/>
                    <a:pt x="437" y="1049"/>
                    <a:pt x="443" y="1055"/>
                  </a:cubicBezTo>
                  <a:cubicBezTo>
                    <a:pt x="448" y="1055"/>
                    <a:pt x="453" y="1054"/>
                    <a:pt x="457" y="1057"/>
                  </a:cubicBezTo>
                  <a:cubicBezTo>
                    <a:pt x="462" y="1062"/>
                    <a:pt x="467" y="1066"/>
                    <a:pt x="472" y="1071"/>
                  </a:cubicBezTo>
                  <a:cubicBezTo>
                    <a:pt x="481" y="1078"/>
                    <a:pt x="490" y="1086"/>
                    <a:pt x="499" y="1094"/>
                  </a:cubicBezTo>
                  <a:cubicBezTo>
                    <a:pt x="500" y="1090"/>
                    <a:pt x="502" y="1085"/>
                    <a:pt x="505" y="1081"/>
                  </a:cubicBezTo>
                  <a:cubicBezTo>
                    <a:pt x="508" y="1077"/>
                    <a:pt x="513" y="1072"/>
                    <a:pt x="515" y="1067"/>
                  </a:cubicBezTo>
                  <a:cubicBezTo>
                    <a:pt x="519" y="1049"/>
                    <a:pt x="502" y="1047"/>
                    <a:pt x="492" y="1043"/>
                  </a:cubicBezTo>
                  <a:cubicBezTo>
                    <a:pt x="484" y="1039"/>
                    <a:pt x="475" y="1035"/>
                    <a:pt x="469" y="1029"/>
                  </a:cubicBezTo>
                  <a:cubicBezTo>
                    <a:pt x="452" y="1010"/>
                    <a:pt x="457" y="990"/>
                    <a:pt x="463" y="968"/>
                  </a:cubicBezTo>
                  <a:cubicBezTo>
                    <a:pt x="467" y="949"/>
                    <a:pt x="463" y="932"/>
                    <a:pt x="466" y="914"/>
                  </a:cubicBezTo>
                  <a:cubicBezTo>
                    <a:pt x="468" y="898"/>
                    <a:pt x="477" y="884"/>
                    <a:pt x="480" y="869"/>
                  </a:cubicBezTo>
                  <a:cubicBezTo>
                    <a:pt x="485" y="851"/>
                    <a:pt x="484" y="835"/>
                    <a:pt x="504" y="829"/>
                  </a:cubicBezTo>
                  <a:cubicBezTo>
                    <a:pt x="513" y="825"/>
                    <a:pt x="526" y="828"/>
                    <a:pt x="534" y="822"/>
                  </a:cubicBezTo>
                  <a:cubicBezTo>
                    <a:pt x="548" y="813"/>
                    <a:pt x="545" y="788"/>
                    <a:pt x="551" y="773"/>
                  </a:cubicBezTo>
                  <a:cubicBezTo>
                    <a:pt x="558" y="757"/>
                    <a:pt x="569" y="743"/>
                    <a:pt x="575" y="725"/>
                  </a:cubicBezTo>
                  <a:cubicBezTo>
                    <a:pt x="578" y="714"/>
                    <a:pt x="581" y="702"/>
                    <a:pt x="589" y="693"/>
                  </a:cubicBezTo>
                  <a:cubicBezTo>
                    <a:pt x="603" y="677"/>
                    <a:pt x="620" y="681"/>
                    <a:pt x="638" y="681"/>
                  </a:cubicBezTo>
                  <a:cubicBezTo>
                    <a:pt x="680" y="679"/>
                    <a:pt x="680" y="630"/>
                    <a:pt x="709" y="612"/>
                  </a:cubicBezTo>
                  <a:cubicBezTo>
                    <a:pt x="716" y="608"/>
                    <a:pt x="719" y="609"/>
                    <a:pt x="727" y="608"/>
                  </a:cubicBezTo>
                  <a:cubicBezTo>
                    <a:pt x="740" y="608"/>
                    <a:pt x="740" y="615"/>
                    <a:pt x="753" y="599"/>
                  </a:cubicBezTo>
                  <a:cubicBezTo>
                    <a:pt x="756" y="595"/>
                    <a:pt x="758" y="588"/>
                    <a:pt x="761" y="583"/>
                  </a:cubicBezTo>
                  <a:cubicBezTo>
                    <a:pt x="774" y="560"/>
                    <a:pt x="787" y="521"/>
                    <a:pt x="809" y="505"/>
                  </a:cubicBezTo>
                  <a:cubicBezTo>
                    <a:pt x="817" y="499"/>
                    <a:pt x="829" y="500"/>
                    <a:pt x="835" y="494"/>
                  </a:cubicBezTo>
                  <a:cubicBezTo>
                    <a:pt x="855" y="477"/>
                    <a:pt x="831" y="450"/>
                    <a:pt x="821" y="437"/>
                  </a:cubicBezTo>
                  <a:cubicBezTo>
                    <a:pt x="808" y="419"/>
                    <a:pt x="812" y="403"/>
                    <a:pt x="824" y="384"/>
                  </a:cubicBezTo>
                  <a:cubicBezTo>
                    <a:pt x="833" y="369"/>
                    <a:pt x="844" y="355"/>
                    <a:pt x="855" y="340"/>
                  </a:cubicBezTo>
                  <a:cubicBezTo>
                    <a:pt x="858" y="337"/>
                    <a:pt x="861" y="333"/>
                    <a:pt x="864" y="329"/>
                  </a:cubicBezTo>
                  <a:cubicBezTo>
                    <a:pt x="869" y="325"/>
                    <a:pt x="873" y="320"/>
                    <a:pt x="875" y="313"/>
                  </a:cubicBezTo>
                  <a:cubicBezTo>
                    <a:pt x="873" y="313"/>
                    <a:pt x="871" y="312"/>
                    <a:pt x="870" y="312"/>
                  </a:cubicBezTo>
                  <a:cubicBezTo>
                    <a:pt x="862" y="307"/>
                    <a:pt x="848" y="311"/>
                    <a:pt x="839" y="306"/>
                  </a:cubicBezTo>
                  <a:cubicBezTo>
                    <a:pt x="834" y="303"/>
                    <a:pt x="831" y="299"/>
                    <a:pt x="828" y="294"/>
                  </a:cubicBezTo>
                  <a:cubicBezTo>
                    <a:pt x="827" y="291"/>
                    <a:pt x="826" y="288"/>
                    <a:pt x="826" y="285"/>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8" name="Google Shape;1558;p126"/>
            <p:cNvSpPr/>
            <p:nvPr/>
          </p:nvSpPr>
          <p:spPr>
            <a:xfrm>
              <a:off x="7832725" y="1644650"/>
              <a:ext cx="1535114" cy="1912939"/>
            </a:xfrm>
            <a:custGeom>
              <a:rect b="b" l="l" r="r" t="t"/>
              <a:pathLst>
                <a:path extrusionOk="0" h="1500" w="1206">
                  <a:moveTo>
                    <a:pt x="1183" y="874"/>
                  </a:moveTo>
                  <a:cubicBezTo>
                    <a:pt x="1172" y="863"/>
                    <a:pt x="1162" y="849"/>
                    <a:pt x="1152" y="837"/>
                  </a:cubicBezTo>
                  <a:cubicBezTo>
                    <a:pt x="1143" y="826"/>
                    <a:pt x="1135" y="814"/>
                    <a:pt x="1129" y="801"/>
                  </a:cubicBezTo>
                  <a:cubicBezTo>
                    <a:pt x="1122" y="787"/>
                    <a:pt x="1118" y="780"/>
                    <a:pt x="1106" y="770"/>
                  </a:cubicBezTo>
                  <a:cubicBezTo>
                    <a:pt x="1101" y="766"/>
                    <a:pt x="1098" y="765"/>
                    <a:pt x="1094" y="760"/>
                  </a:cubicBezTo>
                  <a:cubicBezTo>
                    <a:pt x="1078" y="742"/>
                    <a:pt x="1075" y="717"/>
                    <a:pt x="1069" y="696"/>
                  </a:cubicBezTo>
                  <a:cubicBezTo>
                    <a:pt x="1063" y="675"/>
                    <a:pt x="1056" y="654"/>
                    <a:pt x="1051" y="633"/>
                  </a:cubicBezTo>
                  <a:cubicBezTo>
                    <a:pt x="1047" y="616"/>
                    <a:pt x="1046" y="599"/>
                    <a:pt x="1037" y="583"/>
                  </a:cubicBezTo>
                  <a:cubicBezTo>
                    <a:pt x="1032" y="573"/>
                    <a:pt x="1030" y="564"/>
                    <a:pt x="1025" y="554"/>
                  </a:cubicBezTo>
                  <a:cubicBezTo>
                    <a:pt x="1018" y="539"/>
                    <a:pt x="991" y="523"/>
                    <a:pt x="975" y="518"/>
                  </a:cubicBezTo>
                  <a:cubicBezTo>
                    <a:pt x="953" y="513"/>
                    <a:pt x="940" y="516"/>
                    <a:pt x="926" y="499"/>
                  </a:cubicBezTo>
                  <a:cubicBezTo>
                    <a:pt x="921" y="493"/>
                    <a:pt x="917" y="486"/>
                    <a:pt x="912" y="482"/>
                  </a:cubicBezTo>
                  <a:cubicBezTo>
                    <a:pt x="906" y="474"/>
                    <a:pt x="897" y="470"/>
                    <a:pt x="886" y="472"/>
                  </a:cubicBezTo>
                  <a:cubicBezTo>
                    <a:pt x="885" y="473"/>
                    <a:pt x="884" y="474"/>
                    <a:pt x="883" y="475"/>
                  </a:cubicBezTo>
                  <a:cubicBezTo>
                    <a:pt x="875" y="478"/>
                    <a:pt x="872" y="483"/>
                    <a:pt x="862" y="482"/>
                  </a:cubicBezTo>
                  <a:cubicBezTo>
                    <a:pt x="848" y="481"/>
                    <a:pt x="835" y="471"/>
                    <a:pt x="821" y="466"/>
                  </a:cubicBezTo>
                  <a:cubicBezTo>
                    <a:pt x="813" y="464"/>
                    <a:pt x="804" y="462"/>
                    <a:pt x="796" y="458"/>
                  </a:cubicBezTo>
                  <a:cubicBezTo>
                    <a:pt x="783" y="451"/>
                    <a:pt x="779" y="445"/>
                    <a:pt x="786" y="432"/>
                  </a:cubicBezTo>
                  <a:cubicBezTo>
                    <a:pt x="793" y="419"/>
                    <a:pt x="803" y="407"/>
                    <a:pt x="815" y="397"/>
                  </a:cubicBezTo>
                  <a:cubicBezTo>
                    <a:pt x="824" y="389"/>
                    <a:pt x="838" y="376"/>
                    <a:pt x="819" y="367"/>
                  </a:cubicBezTo>
                  <a:cubicBezTo>
                    <a:pt x="810" y="363"/>
                    <a:pt x="798" y="361"/>
                    <a:pt x="788" y="356"/>
                  </a:cubicBezTo>
                  <a:cubicBezTo>
                    <a:pt x="770" y="348"/>
                    <a:pt x="756" y="339"/>
                    <a:pt x="736" y="336"/>
                  </a:cubicBezTo>
                  <a:cubicBezTo>
                    <a:pt x="723" y="334"/>
                    <a:pt x="703" y="331"/>
                    <a:pt x="696" y="317"/>
                  </a:cubicBezTo>
                  <a:cubicBezTo>
                    <a:pt x="693" y="312"/>
                    <a:pt x="694" y="309"/>
                    <a:pt x="694" y="303"/>
                  </a:cubicBezTo>
                  <a:cubicBezTo>
                    <a:pt x="696" y="286"/>
                    <a:pt x="708" y="309"/>
                    <a:pt x="701" y="273"/>
                  </a:cubicBezTo>
                  <a:cubicBezTo>
                    <a:pt x="698" y="262"/>
                    <a:pt x="691" y="253"/>
                    <a:pt x="687" y="243"/>
                  </a:cubicBezTo>
                  <a:cubicBezTo>
                    <a:pt x="676" y="213"/>
                    <a:pt x="693" y="167"/>
                    <a:pt x="647" y="163"/>
                  </a:cubicBezTo>
                  <a:cubicBezTo>
                    <a:pt x="620" y="160"/>
                    <a:pt x="614" y="154"/>
                    <a:pt x="595" y="134"/>
                  </a:cubicBezTo>
                  <a:cubicBezTo>
                    <a:pt x="579" y="117"/>
                    <a:pt x="571" y="111"/>
                    <a:pt x="581" y="87"/>
                  </a:cubicBezTo>
                  <a:cubicBezTo>
                    <a:pt x="586" y="76"/>
                    <a:pt x="595" y="64"/>
                    <a:pt x="597" y="51"/>
                  </a:cubicBezTo>
                  <a:cubicBezTo>
                    <a:pt x="601" y="31"/>
                    <a:pt x="578" y="24"/>
                    <a:pt x="564" y="16"/>
                  </a:cubicBezTo>
                  <a:cubicBezTo>
                    <a:pt x="557" y="13"/>
                    <a:pt x="547" y="4"/>
                    <a:pt x="540" y="2"/>
                  </a:cubicBezTo>
                  <a:cubicBezTo>
                    <a:pt x="531" y="0"/>
                    <a:pt x="529" y="4"/>
                    <a:pt x="524" y="9"/>
                  </a:cubicBezTo>
                  <a:cubicBezTo>
                    <a:pt x="516" y="17"/>
                    <a:pt x="514" y="31"/>
                    <a:pt x="507" y="40"/>
                  </a:cubicBezTo>
                  <a:cubicBezTo>
                    <a:pt x="501" y="48"/>
                    <a:pt x="493" y="51"/>
                    <a:pt x="485" y="56"/>
                  </a:cubicBezTo>
                  <a:cubicBezTo>
                    <a:pt x="474" y="63"/>
                    <a:pt x="464" y="71"/>
                    <a:pt x="453" y="77"/>
                  </a:cubicBezTo>
                  <a:cubicBezTo>
                    <a:pt x="437" y="85"/>
                    <a:pt x="419" y="92"/>
                    <a:pt x="403" y="99"/>
                  </a:cubicBezTo>
                  <a:cubicBezTo>
                    <a:pt x="390" y="106"/>
                    <a:pt x="376" y="109"/>
                    <a:pt x="361" y="111"/>
                  </a:cubicBezTo>
                  <a:cubicBezTo>
                    <a:pt x="333" y="114"/>
                    <a:pt x="303" y="113"/>
                    <a:pt x="275" y="109"/>
                  </a:cubicBezTo>
                  <a:cubicBezTo>
                    <a:pt x="244" y="105"/>
                    <a:pt x="231" y="114"/>
                    <a:pt x="209" y="135"/>
                  </a:cubicBezTo>
                  <a:cubicBezTo>
                    <a:pt x="201" y="142"/>
                    <a:pt x="194" y="147"/>
                    <a:pt x="184" y="150"/>
                  </a:cubicBezTo>
                  <a:cubicBezTo>
                    <a:pt x="156" y="158"/>
                    <a:pt x="123" y="150"/>
                    <a:pt x="95" y="146"/>
                  </a:cubicBezTo>
                  <a:cubicBezTo>
                    <a:pt x="64" y="142"/>
                    <a:pt x="31" y="137"/>
                    <a:pt x="0" y="136"/>
                  </a:cubicBezTo>
                  <a:cubicBezTo>
                    <a:pt x="13" y="160"/>
                    <a:pt x="27" y="184"/>
                    <a:pt x="40" y="207"/>
                  </a:cubicBezTo>
                  <a:cubicBezTo>
                    <a:pt x="48" y="221"/>
                    <a:pt x="56" y="234"/>
                    <a:pt x="64" y="248"/>
                  </a:cubicBezTo>
                  <a:cubicBezTo>
                    <a:pt x="67" y="254"/>
                    <a:pt x="72" y="261"/>
                    <a:pt x="75" y="267"/>
                  </a:cubicBezTo>
                  <a:cubicBezTo>
                    <a:pt x="76" y="270"/>
                    <a:pt x="76" y="272"/>
                    <a:pt x="76" y="275"/>
                  </a:cubicBezTo>
                  <a:cubicBezTo>
                    <a:pt x="76" y="281"/>
                    <a:pt x="76" y="288"/>
                    <a:pt x="76" y="294"/>
                  </a:cubicBezTo>
                  <a:cubicBezTo>
                    <a:pt x="76" y="310"/>
                    <a:pt x="76" y="326"/>
                    <a:pt x="76" y="342"/>
                  </a:cubicBezTo>
                  <a:cubicBezTo>
                    <a:pt x="76" y="346"/>
                    <a:pt x="77" y="351"/>
                    <a:pt x="77" y="354"/>
                  </a:cubicBezTo>
                  <a:cubicBezTo>
                    <a:pt x="76" y="359"/>
                    <a:pt x="72" y="364"/>
                    <a:pt x="70" y="368"/>
                  </a:cubicBezTo>
                  <a:cubicBezTo>
                    <a:pt x="68" y="371"/>
                    <a:pt x="67" y="375"/>
                    <a:pt x="65" y="377"/>
                  </a:cubicBezTo>
                  <a:cubicBezTo>
                    <a:pt x="65" y="382"/>
                    <a:pt x="64" y="387"/>
                    <a:pt x="64" y="391"/>
                  </a:cubicBezTo>
                  <a:cubicBezTo>
                    <a:pt x="63" y="408"/>
                    <a:pt x="63" y="424"/>
                    <a:pt x="62" y="440"/>
                  </a:cubicBezTo>
                  <a:cubicBezTo>
                    <a:pt x="62" y="446"/>
                    <a:pt x="62" y="452"/>
                    <a:pt x="62" y="458"/>
                  </a:cubicBezTo>
                  <a:cubicBezTo>
                    <a:pt x="62" y="461"/>
                    <a:pt x="62" y="463"/>
                    <a:pt x="60" y="465"/>
                  </a:cubicBezTo>
                  <a:cubicBezTo>
                    <a:pt x="55" y="477"/>
                    <a:pt x="48" y="488"/>
                    <a:pt x="42" y="499"/>
                  </a:cubicBezTo>
                  <a:cubicBezTo>
                    <a:pt x="38" y="506"/>
                    <a:pt x="34" y="513"/>
                    <a:pt x="30" y="520"/>
                  </a:cubicBezTo>
                  <a:cubicBezTo>
                    <a:pt x="28" y="524"/>
                    <a:pt x="26" y="529"/>
                    <a:pt x="24" y="532"/>
                  </a:cubicBezTo>
                  <a:cubicBezTo>
                    <a:pt x="24" y="533"/>
                    <a:pt x="24" y="533"/>
                    <a:pt x="24" y="533"/>
                  </a:cubicBezTo>
                  <a:cubicBezTo>
                    <a:pt x="24" y="534"/>
                    <a:pt x="24" y="535"/>
                    <a:pt x="24" y="535"/>
                  </a:cubicBezTo>
                  <a:cubicBezTo>
                    <a:pt x="24" y="536"/>
                    <a:pt x="24" y="542"/>
                    <a:pt x="24" y="544"/>
                  </a:cubicBezTo>
                  <a:cubicBezTo>
                    <a:pt x="24" y="544"/>
                    <a:pt x="24" y="544"/>
                    <a:pt x="24" y="544"/>
                  </a:cubicBezTo>
                  <a:cubicBezTo>
                    <a:pt x="25" y="545"/>
                    <a:pt x="25" y="547"/>
                    <a:pt x="26" y="548"/>
                  </a:cubicBezTo>
                  <a:cubicBezTo>
                    <a:pt x="28" y="552"/>
                    <a:pt x="30" y="555"/>
                    <a:pt x="32" y="559"/>
                  </a:cubicBezTo>
                  <a:cubicBezTo>
                    <a:pt x="33" y="561"/>
                    <a:pt x="34" y="564"/>
                    <a:pt x="36" y="566"/>
                  </a:cubicBezTo>
                  <a:cubicBezTo>
                    <a:pt x="36" y="566"/>
                    <a:pt x="36" y="566"/>
                    <a:pt x="36" y="566"/>
                  </a:cubicBezTo>
                  <a:cubicBezTo>
                    <a:pt x="36" y="567"/>
                    <a:pt x="37" y="567"/>
                    <a:pt x="38" y="568"/>
                  </a:cubicBezTo>
                  <a:cubicBezTo>
                    <a:pt x="44" y="573"/>
                    <a:pt x="50" y="579"/>
                    <a:pt x="55" y="584"/>
                  </a:cubicBezTo>
                  <a:cubicBezTo>
                    <a:pt x="58" y="587"/>
                    <a:pt x="61" y="589"/>
                    <a:pt x="63" y="592"/>
                  </a:cubicBezTo>
                  <a:cubicBezTo>
                    <a:pt x="64" y="597"/>
                    <a:pt x="64" y="601"/>
                    <a:pt x="65" y="606"/>
                  </a:cubicBezTo>
                  <a:cubicBezTo>
                    <a:pt x="68" y="622"/>
                    <a:pt x="71" y="638"/>
                    <a:pt x="74" y="654"/>
                  </a:cubicBezTo>
                  <a:cubicBezTo>
                    <a:pt x="75" y="659"/>
                    <a:pt x="76" y="664"/>
                    <a:pt x="77" y="670"/>
                  </a:cubicBezTo>
                  <a:cubicBezTo>
                    <a:pt x="77" y="670"/>
                    <a:pt x="77" y="670"/>
                    <a:pt x="77" y="670"/>
                  </a:cubicBezTo>
                  <a:cubicBezTo>
                    <a:pt x="78" y="671"/>
                    <a:pt x="78" y="671"/>
                    <a:pt x="78" y="671"/>
                  </a:cubicBezTo>
                  <a:cubicBezTo>
                    <a:pt x="87" y="680"/>
                    <a:pt x="96" y="688"/>
                    <a:pt x="105" y="697"/>
                  </a:cubicBezTo>
                  <a:cubicBezTo>
                    <a:pt x="123" y="714"/>
                    <a:pt x="140" y="730"/>
                    <a:pt x="158" y="747"/>
                  </a:cubicBezTo>
                  <a:cubicBezTo>
                    <a:pt x="160" y="748"/>
                    <a:pt x="162" y="748"/>
                    <a:pt x="165" y="748"/>
                  </a:cubicBezTo>
                  <a:cubicBezTo>
                    <a:pt x="165" y="748"/>
                    <a:pt x="167" y="748"/>
                    <a:pt x="168" y="748"/>
                  </a:cubicBezTo>
                  <a:cubicBezTo>
                    <a:pt x="170" y="747"/>
                    <a:pt x="174" y="745"/>
                    <a:pt x="176" y="744"/>
                  </a:cubicBezTo>
                  <a:cubicBezTo>
                    <a:pt x="199" y="733"/>
                    <a:pt x="222" y="721"/>
                    <a:pt x="245" y="709"/>
                  </a:cubicBezTo>
                  <a:cubicBezTo>
                    <a:pt x="250" y="707"/>
                    <a:pt x="256" y="703"/>
                    <a:pt x="262" y="701"/>
                  </a:cubicBezTo>
                  <a:cubicBezTo>
                    <a:pt x="267" y="699"/>
                    <a:pt x="272" y="700"/>
                    <a:pt x="277" y="700"/>
                  </a:cubicBezTo>
                  <a:cubicBezTo>
                    <a:pt x="282" y="700"/>
                    <a:pt x="287" y="700"/>
                    <a:pt x="292" y="700"/>
                  </a:cubicBezTo>
                  <a:cubicBezTo>
                    <a:pt x="295" y="700"/>
                    <a:pt x="297" y="702"/>
                    <a:pt x="297" y="705"/>
                  </a:cubicBezTo>
                  <a:cubicBezTo>
                    <a:pt x="297" y="722"/>
                    <a:pt x="297" y="740"/>
                    <a:pt x="297" y="758"/>
                  </a:cubicBezTo>
                  <a:cubicBezTo>
                    <a:pt x="297" y="758"/>
                    <a:pt x="298" y="761"/>
                    <a:pt x="298" y="763"/>
                  </a:cubicBezTo>
                  <a:cubicBezTo>
                    <a:pt x="298" y="764"/>
                    <a:pt x="299" y="765"/>
                    <a:pt x="299" y="766"/>
                  </a:cubicBezTo>
                  <a:cubicBezTo>
                    <a:pt x="303" y="774"/>
                    <a:pt x="307" y="782"/>
                    <a:pt x="310" y="790"/>
                  </a:cubicBezTo>
                  <a:cubicBezTo>
                    <a:pt x="314" y="798"/>
                    <a:pt x="318" y="806"/>
                    <a:pt x="322" y="813"/>
                  </a:cubicBezTo>
                  <a:cubicBezTo>
                    <a:pt x="324" y="819"/>
                    <a:pt x="324" y="825"/>
                    <a:pt x="324" y="831"/>
                  </a:cubicBezTo>
                  <a:cubicBezTo>
                    <a:pt x="323" y="836"/>
                    <a:pt x="320" y="838"/>
                    <a:pt x="317" y="842"/>
                  </a:cubicBezTo>
                  <a:cubicBezTo>
                    <a:pt x="311" y="849"/>
                    <a:pt x="305" y="855"/>
                    <a:pt x="299" y="862"/>
                  </a:cubicBezTo>
                  <a:cubicBezTo>
                    <a:pt x="290" y="872"/>
                    <a:pt x="281" y="883"/>
                    <a:pt x="272" y="893"/>
                  </a:cubicBezTo>
                  <a:cubicBezTo>
                    <a:pt x="272" y="904"/>
                    <a:pt x="272" y="914"/>
                    <a:pt x="272" y="924"/>
                  </a:cubicBezTo>
                  <a:cubicBezTo>
                    <a:pt x="272" y="929"/>
                    <a:pt x="272" y="935"/>
                    <a:pt x="272" y="940"/>
                  </a:cubicBezTo>
                  <a:cubicBezTo>
                    <a:pt x="271" y="942"/>
                    <a:pt x="271" y="944"/>
                    <a:pt x="270" y="945"/>
                  </a:cubicBezTo>
                  <a:cubicBezTo>
                    <a:pt x="262" y="956"/>
                    <a:pt x="254" y="966"/>
                    <a:pt x="246" y="976"/>
                  </a:cubicBezTo>
                  <a:cubicBezTo>
                    <a:pt x="231" y="996"/>
                    <a:pt x="216" y="1015"/>
                    <a:pt x="201" y="1035"/>
                  </a:cubicBezTo>
                  <a:cubicBezTo>
                    <a:pt x="180" y="1062"/>
                    <a:pt x="159" y="1088"/>
                    <a:pt x="139" y="1115"/>
                  </a:cubicBezTo>
                  <a:cubicBezTo>
                    <a:pt x="139" y="1121"/>
                    <a:pt x="139" y="1127"/>
                    <a:pt x="139" y="1133"/>
                  </a:cubicBezTo>
                  <a:cubicBezTo>
                    <a:pt x="139" y="1177"/>
                    <a:pt x="139" y="1221"/>
                    <a:pt x="139" y="1264"/>
                  </a:cubicBezTo>
                  <a:cubicBezTo>
                    <a:pt x="143" y="1265"/>
                    <a:pt x="148" y="1265"/>
                    <a:pt x="153" y="1265"/>
                  </a:cubicBezTo>
                  <a:cubicBezTo>
                    <a:pt x="163" y="1266"/>
                    <a:pt x="174" y="1265"/>
                    <a:pt x="184" y="1267"/>
                  </a:cubicBezTo>
                  <a:cubicBezTo>
                    <a:pt x="190" y="1268"/>
                    <a:pt x="194" y="1275"/>
                    <a:pt x="198" y="1280"/>
                  </a:cubicBezTo>
                  <a:cubicBezTo>
                    <a:pt x="206" y="1289"/>
                    <a:pt x="214" y="1298"/>
                    <a:pt x="222" y="1308"/>
                  </a:cubicBezTo>
                  <a:cubicBezTo>
                    <a:pt x="226" y="1312"/>
                    <a:pt x="230" y="1316"/>
                    <a:pt x="233" y="1321"/>
                  </a:cubicBezTo>
                  <a:cubicBezTo>
                    <a:pt x="239" y="1331"/>
                    <a:pt x="245" y="1341"/>
                    <a:pt x="251" y="1351"/>
                  </a:cubicBezTo>
                  <a:cubicBezTo>
                    <a:pt x="253" y="1355"/>
                    <a:pt x="255" y="1358"/>
                    <a:pt x="256" y="1364"/>
                  </a:cubicBezTo>
                  <a:cubicBezTo>
                    <a:pt x="260" y="1387"/>
                    <a:pt x="265" y="1410"/>
                    <a:pt x="269" y="1433"/>
                  </a:cubicBezTo>
                  <a:cubicBezTo>
                    <a:pt x="270" y="1436"/>
                    <a:pt x="270" y="1440"/>
                    <a:pt x="271" y="1443"/>
                  </a:cubicBezTo>
                  <a:cubicBezTo>
                    <a:pt x="271" y="1443"/>
                    <a:pt x="271" y="1444"/>
                    <a:pt x="271" y="1444"/>
                  </a:cubicBezTo>
                  <a:cubicBezTo>
                    <a:pt x="272" y="1445"/>
                    <a:pt x="272" y="1445"/>
                    <a:pt x="273" y="1446"/>
                  </a:cubicBezTo>
                  <a:cubicBezTo>
                    <a:pt x="280" y="1455"/>
                    <a:pt x="286" y="1465"/>
                    <a:pt x="293" y="1475"/>
                  </a:cubicBezTo>
                  <a:cubicBezTo>
                    <a:pt x="293" y="1475"/>
                    <a:pt x="293" y="1476"/>
                    <a:pt x="294" y="1477"/>
                  </a:cubicBezTo>
                  <a:cubicBezTo>
                    <a:pt x="294" y="1477"/>
                    <a:pt x="294" y="1477"/>
                    <a:pt x="294" y="1477"/>
                  </a:cubicBezTo>
                  <a:cubicBezTo>
                    <a:pt x="294" y="1477"/>
                    <a:pt x="294" y="1477"/>
                    <a:pt x="294" y="1477"/>
                  </a:cubicBezTo>
                  <a:cubicBezTo>
                    <a:pt x="299" y="1478"/>
                    <a:pt x="304" y="1480"/>
                    <a:pt x="309" y="1482"/>
                  </a:cubicBezTo>
                  <a:cubicBezTo>
                    <a:pt x="317" y="1485"/>
                    <a:pt x="326" y="1488"/>
                    <a:pt x="335" y="1490"/>
                  </a:cubicBezTo>
                  <a:cubicBezTo>
                    <a:pt x="344" y="1493"/>
                    <a:pt x="353" y="1494"/>
                    <a:pt x="362" y="1495"/>
                  </a:cubicBezTo>
                  <a:cubicBezTo>
                    <a:pt x="368" y="1496"/>
                    <a:pt x="373" y="1498"/>
                    <a:pt x="379" y="1499"/>
                  </a:cubicBezTo>
                  <a:cubicBezTo>
                    <a:pt x="380" y="1499"/>
                    <a:pt x="385" y="1499"/>
                    <a:pt x="387" y="1500"/>
                  </a:cubicBezTo>
                  <a:cubicBezTo>
                    <a:pt x="387" y="1500"/>
                    <a:pt x="387" y="1500"/>
                    <a:pt x="387" y="1500"/>
                  </a:cubicBezTo>
                  <a:cubicBezTo>
                    <a:pt x="389" y="1499"/>
                    <a:pt x="391" y="1498"/>
                    <a:pt x="392" y="1498"/>
                  </a:cubicBezTo>
                  <a:cubicBezTo>
                    <a:pt x="397" y="1496"/>
                    <a:pt x="402" y="1493"/>
                    <a:pt x="407" y="1491"/>
                  </a:cubicBezTo>
                  <a:cubicBezTo>
                    <a:pt x="418" y="1487"/>
                    <a:pt x="429" y="1482"/>
                    <a:pt x="440" y="1477"/>
                  </a:cubicBezTo>
                  <a:cubicBezTo>
                    <a:pt x="451" y="1472"/>
                    <a:pt x="466" y="1472"/>
                    <a:pt x="479" y="1471"/>
                  </a:cubicBezTo>
                  <a:cubicBezTo>
                    <a:pt x="476" y="1453"/>
                    <a:pt x="479" y="1432"/>
                    <a:pt x="484" y="1417"/>
                  </a:cubicBezTo>
                  <a:cubicBezTo>
                    <a:pt x="492" y="1390"/>
                    <a:pt x="508" y="1375"/>
                    <a:pt x="533" y="1364"/>
                  </a:cubicBezTo>
                  <a:cubicBezTo>
                    <a:pt x="562" y="1350"/>
                    <a:pt x="594" y="1329"/>
                    <a:pt x="613" y="1302"/>
                  </a:cubicBezTo>
                  <a:cubicBezTo>
                    <a:pt x="587" y="1296"/>
                    <a:pt x="560" y="1305"/>
                    <a:pt x="535" y="1295"/>
                  </a:cubicBezTo>
                  <a:cubicBezTo>
                    <a:pt x="533" y="1294"/>
                    <a:pt x="532" y="1293"/>
                    <a:pt x="532" y="1291"/>
                  </a:cubicBezTo>
                  <a:cubicBezTo>
                    <a:pt x="531" y="1275"/>
                    <a:pt x="545" y="1275"/>
                    <a:pt x="557" y="1271"/>
                  </a:cubicBezTo>
                  <a:cubicBezTo>
                    <a:pt x="578" y="1264"/>
                    <a:pt x="584" y="1249"/>
                    <a:pt x="606" y="1248"/>
                  </a:cubicBezTo>
                  <a:cubicBezTo>
                    <a:pt x="617" y="1247"/>
                    <a:pt x="628" y="1247"/>
                    <a:pt x="639" y="1243"/>
                  </a:cubicBezTo>
                  <a:cubicBezTo>
                    <a:pt x="666" y="1235"/>
                    <a:pt x="650" y="1215"/>
                    <a:pt x="638" y="1200"/>
                  </a:cubicBezTo>
                  <a:cubicBezTo>
                    <a:pt x="628" y="1187"/>
                    <a:pt x="617" y="1165"/>
                    <a:pt x="622" y="1148"/>
                  </a:cubicBezTo>
                  <a:cubicBezTo>
                    <a:pt x="625" y="1139"/>
                    <a:pt x="631" y="1137"/>
                    <a:pt x="638" y="1132"/>
                  </a:cubicBezTo>
                  <a:cubicBezTo>
                    <a:pt x="654" y="1118"/>
                    <a:pt x="648" y="1105"/>
                    <a:pt x="652" y="1087"/>
                  </a:cubicBezTo>
                  <a:cubicBezTo>
                    <a:pt x="655" y="1073"/>
                    <a:pt x="664" y="1050"/>
                    <a:pt x="675" y="1040"/>
                  </a:cubicBezTo>
                  <a:cubicBezTo>
                    <a:pt x="694" y="1024"/>
                    <a:pt x="701" y="1074"/>
                    <a:pt x="705" y="1086"/>
                  </a:cubicBezTo>
                  <a:cubicBezTo>
                    <a:pt x="709" y="1100"/>
                    <a:pt x="736" y="1163"/>
                    <a:pt x="753" y="1155"/>
                  </a:cubicBezTo>
                  <a:cubicBezTo>
                    <a:pt x="754" y="1155"/>
                    <a:pt x="764" y="1139"/>
                    <a:pt x="766" y="1137"/>
                  </a:cubicBezTo>
                  <a:cubicBezTo>
                    <a:pt x="773" y="1131"/>
                    <a:pt x="778" y="1132"/>
                    <a:pt x="784" y="1121"/>
                  </a:cubicBezTo>
                  <a:cubicBezTo>
                    <a:pt x="790" y="1113"/>
                    <a:pt x="789" y="1102"/>
                    <a:pt x="790" y="1093"/>
                  </a:cubicBezTo>
                  <a:cubicBezTo>
                    <a:pt x="790" y="1068"/>
                    <a:pt x="776" y="1038"/>
                    <a:pt x="793" y="1016"/>
                  </a:cubicBezTo>
                  <a:cubicBezTo>
                    <a:pt x="807" y="998"/>
                    <a:pt x="831" y="993"/>
                    <a:pt x="852" y="987"/>
                  </a:cubicBezTo>
                  <a:cubicBezTo>
                    <a:pt x="888" y="977"/>
                    <a:pt x="931" y="978"/>
                    <a:pt x="963" y="957"/>
                  </a:cubicBezTo>
                  <a:cubicBezTo>
                    <a:pt x="972" y="951"/>
                    <a:pt x="980" y="942"/>
                    <a:pt x="990" y="937"/>
                  </a:cubicBezTo>
                  <a:cubicBezTo>
                    <a:pt x="1001" y="930"/>
                    <a:pt x="1015" y="928"/>
                    <a:pt x="1028" y="926"/>
                  </a:cubicBezTo>
                  <a:cubicBezTo>
                    <a:pt x="1066" y="920"/>
                    <a:pt x="1103" y="919"/>
                    <a:pt x="1141" y="914"/>
                  </a:cubicBezTo>
                  <a:cubicBezTo>
                    <a:pt x="1151" y="913"/>
                    <a:pt x="1196" y="912"/>
                    <a:pt x="1202" y="899"/>
                  </a:cubicBezTo>
                  <a:cubicBezTo>
                    <a:pt x="1206" y="891"/>
                    <a:pt x="1188" y="880"/>
                    <a:pt x="1183" y="874"/>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9" name="Google Shape;1559;p126"/>
            <p:cNvSpPr/>
            <p:nvPr/>
          </p:nvSpPr>
          <p:spPr>
            <a:xfrm>
              <a:off x="7231063" y="2292350"/>
              <a:ext cx="68263" cy="84138"/>
            </a:xfrm>
            <a:custGeom>
              <a:rect b="b" l="l" r="r" t="t"/>
              <a:pathLst>
                <a:path extrusionOk="0" h="66" w="54">
                  <a:moveTo>
                    <a:pt x="44" y="66"/>
                  </a:moveTo>
                  <a:cubicBezTo>
                    <a:pt x="30" y="46"/>
                    <a:pt x="30" y="46"/>
                    <a:pt x="30" y="46"/>
                  </a:cubicBezTo>
                  <a:cubicBezTo>
                    <a:pt x="29" y="46"/>
                    <a:pt x="27" y="46"/>
                    <a:pt x="26" y="46"/>
                  </a:cubicBezTo>
                  <a:cubicBezTo>
                    <a:pt x="9" y="46"/>
                    <a:pt x="9" y="46"/>
                    <a:pt x="9" y="46"/>
                  </a:cubicBezTo>
                  <a:cubicBezTo>
                    <a:pt x="9" y="66"/>
                    <a:pt x="9" y="66"/>
                    <a:pt x="9" y="66"/>
                  </a:cubicBezTo>
                  <a:cubicBezTo>
                    <a:pt x="0" y="66"/>
                    <a:pt x="0" y="66"/>
                    <a:pt x="0" y="66"/>
                  </a:cubicBezTo>
                  <a:cubicBezTo>
                    <a:pt x="0" y="0"/>
                    <a:pt x="0" y="0"/>
                    <a:pt x="0" y="0"/>
                  </a:cubicBezTo>
                  <a:cubicBezTo>
                    <a:pt x="26" y="0"/>
                    <a:pt x="26" y="0"/>
                    <a:pt x="26" y="0"/>
                  </a:cubicBezTo>
                  <a:cubicBezTo>
                    <a:pt x="43" y="0"/>
                    <a:pt x="53" y="9"/>
                    <a:pt x="53" y="23"/>
                  </a:cubicBezTo>
                  <a:cubicBezTo>
                    <a:pt x="53" y="33"/>
                    <a:pt x="48" y="41"/>
                    <a:pt x="39" y="44"/>
                  </a:cubicBezTo>
                  <a:cubicBezTo>
                    <a:pt x="54" y="66"/>
                    <a:pt x="54" y="66"/>
                    <a:pt x="54" y="66"/>
                  </a:cubicBezTo>
                  <a:lnTo>
                    <a:pt x="44" y="66"/>
                  </a:lnTo>
                  <a:close/>
                  <a:moveTo>
                    <a:pt x="44" y="23"/>
                  </a:moveTo>
                  <a:cubicBezTo>
                    <a:pt x="44" y="14"/>
                    <a:pt x="38" y="8"/>
                    <a:pt x="25" y="8"/>
                  </a:cubicBezTo>
                  <a:cubicBezTo>
                    <a:pt x="9" y="8"/>
                    <a:pt x="9" y="8"/>
                    <a:pt x="9" y="8"/>
                  </a:cubicBezTo>
                  <a:cubicBezTo>
                    <a:pt x="9" y="38"/>
                    <a:pt x="9" y="38"/>
                    <a:pt x="9" y="38"/>
                  </a:cubicBezTo>
                  <a:cubicBezTo>
                    <a:pt x="25" y="38"/>
                    <a:pt x="25" y="38"/>
                    <a:pt x="25" y="38"/>
                  </a:cubicBezTo>
                  <a:cubicBezTo>
                    <a:pt x="38" y="38"/>
                    <a:pt x="44" y="33"/>
                    <a:pt x="44" y="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0" name="Google Shape;1560;p126"/>
            <p:cNvSpPr/>
            <p:nvPr/>
          </p:nvSpPr>
          <p:spPr>
            <a:xfrm>
              <a:off x="7312025" y="2312988"/>
              <a:ext cx="61913" cy="65088"/>
            </a:xfrm>
            <a:custGeom>
              <a:rect b="b" l="l" r="r" t="t"/>
              <a:pathLst>
                <a:path extrusionOk="0" h="51" w="49">
                  <a:moveTo>
                    <a:pt x="49" y="28"/>
                  </a:moveTo>
                  <a:cubicBezTo>
                    <a:pt x="9" y="28"/>
                    <a:pt x="9" y="28"/>
                    <a:pt x="9" y="28"/>
                  </a:cubicBezTo>
                  <a:cubicBezTo>
                    <a:pt x="10" y="37"/>
                    <a:pt x="17" y="43"/>
                    <a:pt x="27" y="43"/>
                  </a:cubicBezTo>
                  <a:cubicBezTo>
                    <a:pt x="33" y="43"/>
                    <a:pt x="38" y="41"/>
                    <a:pt x="41" y="37"/>
                  </a:cubicBezTo>
                  <a:cubicBezTo>
                    <a:pt x="46" y="43"/>
                    <a:pt x="46" y="43"/>
                    <a:pt x="46" y="43"/>
                  </a:cubicBezTo>
                  <a:cubicBezTo>
                    <a:pt x="42" y="48"/>
                    <a:pt x="35" y="51"/>
                    <a:pt x="27" y="51"/>
                  </a:cubicBezTo>
                  <a:cubicBezTo>
                    <a:pt x="10" y="51"/>
                    <a:pt x="0" y="40"/>
                    <a:pt x="0" y="25"/>
                  </a:cubicBezTo>
                  <a:cubicBezTo>
                    <a:pt x="0" y="10"/>
                    <a:pt x="10" y="0"/>
                    <a:pt x="25" y="0"/>
                  </a:cubicBezTo>
                  <a:cubicBezTo>
                    <a:pt x="39" y="0"/>
                    <a:pt x="49" y="10"/>
                    <a:pt x="49" y="25"/>
                  </a:cubicBezTo>
                  <a:cubicBezTo>
                    <a:pt x="49" y="26"/>
                    <a:pt x="49" y="27"/>
                    <a:pt x="49" y="28"/>
                  </a:cubicBezTo>
                  <a:close/>
                  <a:moveTo>
                    <a:pt x="9" y="22"/>
                  </a:moveTo>
                  <a:cubicBezTo>
                    <a:pt x="41" y="22"/>
                    <a:pt x="41" y="22"/>
                    <a:pt x="41" y="22"/>
                  </a:cubicBezTo>
                  <a:cubicBezTo>
                    <a:pt x="40" y="13"/>
                    <a:pt x="34" y="7"/>
                    <a:pt x="25" y="7"/>
                  </a:cubicBezTo>
                  <a:cubicBezTo>
                    <a:pt x="16" y="7"/>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1" name="Google Shape;1561;p126"/>
            <p:cNvSpPr/>
            <p:nvPr/>
          </p:nvSpPr>
          <p:spPr>
            <a:xfrm>
              <a:off x="7383463" y="2287588"/>
              <a:ext cx="66675" cy="90488"/>
            </a:xfrm>
            <a:custGeom>
              <a:rect b="b" l="l" r="r" t="t"/>
              <a:pathLst>
                <a:path extrusionOk="0" h="71" w="52">
                  <a:moveTo>
                    <a:pt x="52" y="0"/>
                  </a:moveTo>
                  <a:cubicBezTo>
                    <a:pt x="52" y="70"/>
                    <a:pt x="52" y="70"/>
                    <a:pt x="52" y="70"/>
                  </a:cubicBezTo>
                  <a:cubicBezTo>
                    <a:pt x="44" y="70"/>
                    <a:pt x="44" y="70"/>
                    <a:pt x="44" y="70"/>
                  </a:cubicBezTo>
                  <a:cubicBezTo>
                    <a:pt x="44" y="62"/>
                    <a:pt x="44" y="62"/>
                    <a:pt x="44" y="62"/>
                  </a:cubicBezTo>
                  <a:cubicBezTo>
                    <a:pt x="40" y="68"/>
                    <a:pt x="33" y="71"/>
                    <a:pt x="26" y="71"/>
                  </a:cubicBezTo>
                  <a:cubicBezTo>
                    <a:pt x="11" y="71"/>
                    <a:pt x="0" y="60"/>
                    <a:pt x="0" y="45"/>
                  </a:cubicBezTo>
                  <a:cubicBezTo>
                    <a:pt x="0" y="30"/>
                    <a:pt x="11" y="20"/>
                    <a:pt x="26" y="20"/>
                  </a:cubicBezTo>
                  <a:cubicBezTo>
                    <a:pt x="33" y="20"/>
                    <a:pt x="39" y="22"/>
                    <a:pt x="43" y="28"/>
                  </a:cubicBezTo>
                  <a:cubicBezTo>
                    <a:pt x="43" y="0"/>
                    <a:pt x="43" y="0"/>
                    <a:pt x="43" y="0"/>
                  </a:cubicBezTo>
                  <a:lnTo>
                    <a:pt x="52" y="0"/>
                  </a:lnTo>
                  <a:close/>
                  <a:moveTo>
                    <a:pt x="43" y="45"/>
                  </a:moveTo>
                  <a:cubicBezTo>
                    <a:pt x="43" y="34"/>
                    <a:pt x="36" y="28"/>
                    <a:pt x="26" y="28"/>
                  </a:cubicBezTo>
                  <a:cubicBezTo>
                    <a:pt x="17" y="28"/>
                    <a:pt x="10" y="34"/>
                    <a:pt x="10" y="45"/>
                  </a:cubicBezTo>
                  <a:cubicBezTo>
                    <a:pt x="10" y="56"/>
                    <a:pt x="17" y="63"/>
                    <a:pt x="26" y="63"/>
                  </a:cubicBezTo>
                  <a:cubicBezTo>
                    <a:pt x="36" y="63"/>
                    <a:pt x="43" y="56"/>
                    <a:pt x="43"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2" name="Google Shape;1562;p126"/>
            <p:cNvSpPr/>
            <p:nvPr/>
          </p:nvSpPr>
          <p:spPr>
            <a:xfrm>
              <a:off x="6526213" y="2292350"/>
              <a:ext cx="128588" cy="84138"/>
            </a:xfrm>
            <a:custGeom>
              <a:rect b="b" l="l" r="r" t="t"/>
              <a:pathLst>
                <a:path extrusionOk="0" h="53" w="81">
                  <a:moveTo>
                    <a:pt x="81" y="0"/>
                  </a:moveTo>
                  <a:lnTo>
                    <a:pt x="63" y="53"/>
                  </a:lnTo>
                  <a:lnTo>
                    <a:pt x="55" y="53"/>
                  </a:lnTo>
                  <a:lnTo>
                    <a:pt x="41" y="11"/>
                  </a:lnTo>
                  <a:lnTo>
                    <a:pt x="26" y="53"/>
                  </a:lnTo>
                  <a:lnTo>
                    <a:pt x="18" y="53"/>
                  </a:lnTo>
                  <a:lnTo>
                    <a:pt x="0" y="0"/>
                  </a:lnTo>
                  <a:lnTo>
                    <a:pt x="8" y="0"/>
                  </a:lnTo>
                  <a:lnTo>
                    <a:pt x="23" y="44"/>
                  </a:lnTo>
                  <a:lnTo>
                    <a:pt x="37" y="0"/>
                  </a:lnTo>
                  <a:lnTo>
                    <a:pt x="45" y="0"/>
                  </a:lnTo>
                  <a:lnTo>
                    <a:pt x="59" y="44"/>
                  </a:lnTo>
                  <a:lnTo>
                    <a:pt x="73" y="0"/>
                  </a:lnTo>
                  <a:lnTo>
                    <a:pt x="8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3" name="Google Shape;1563;p126"/>
            <p:cNvSpPr/>
            <p:nvPr/>
          </p:nvSpPr>
          <p:spPr>
            <a:xfrm>
              <a:off x="6657975" y="2312988"/>
              <a:ext cx="55563" cy="65088"/>
            </a:xfrm>
            <a:custGeom>
              <a:rect b="b" l="l" r="r" t="t"/>
              <a:pathLst>
                <a:path extrusionOk="0" h="51" w="43">
                  <a:moveTo>
                    <a:pt x="43" y="20"/>
                  </a:moveTo>
                  <a:cubicBezTo>
                    <a:pt x="43" y="50"/>
                    <a:pt x="43" y="50"/>
                    <a:pt x="43" y="50"/>
                  </a:cubicBezTo>
                  <a:cubicBezTo>
                    <a:pt x="35" y="50"/>
                    <a:pt x="35" y="50"/>
                    <a:pt x="35" y="50"/>
                  </a:cubicBezTo>
                  <a:cubicBezTo>
                    <a:pt x="35" y="44"/>
                    <a:pt x="35" y="44"/>
                    <a:pt x="35" y="44"/>
                  </a:cubicBezTo>
                  <a:cubicBezTo>
                    <a:pt x="32" y="48"/>
                    <a:pt x="26" y="51"/>
                    <a:pt x="18" y="51"/>
                  </a:cubicBezTo>
                  <a:cubicBezTo>
                    <a:pt x="7" y="51"/>
                    <a:pt x="0" y="45"/>
                    <a:pt x="0" y="36"/>
                  </a:cubicBezTo>
                  <a:cubicBezTo>
                    <a:pt x="0" y="28"/>
                    <a:pt x="5" y="21"/>
                    <a:pt x="20" y="21"/>
                  </a:cubicBezTo>
                  <a:cubicBezTo>
                    <a:pt x="34" y="21"/>
                    <a:pt x="34" y="21"/>
                    <a:pt x="34" y="21"/>
                  </a:cubicBezTo>
                  <a:cubicBezTo>
                    <a:pt x="34" y="20"/>
                    <a:pt x="34" y="20"/>
                    <a:pt x="34" y="20"/>
                  </a:cubicBezTo>
                  <a:cubicBezTo>
                    <a:pt x="34" y="12"/>
                    <a:pt x="30" y="8"/>
                    <a:pt x="21" y="8"/>
                  </a:cubicBezTo>
                  <a:cubicBezTo>
                    <a:pt x="15" y="8"/>
                    <a:pt x="9" y="10"/>
                    <a:pt x="5" y="13"/>
                  </a:cubicBezTo>
                  <a:cubicBezTo>
                    <a:pt x="1" y="6"/>
                    <a:pt x="1" y="6"/>
                    <a:pt x="1" y="6"/>
                  </a:cubicBezTo>
                  <a:cubicBezTo>
                    <a:pt x="6" y="2"/>
                    <a:pt x="14" y="0"/>
                    <a:pt x="22" y="0"/>
                  </a:cubicBezTo>
                  <a:cubicBezTo>
                    <a:pt x="36" y="0"/>
                    <a:pt x="43" y="6"/>
                    <a:pt x="43" y="20"/>
                  </a:cubicBezTo>
                  <a:close/>
                  <a:moveTo>
                    <a:pt x="34" y="35"/>
                  </a:moveTo>
                  <a:cubicBezTo>
                    <a:pt x="34" y="28"/>
                    <a:pt x="34" y="28"/>
                    <a:pt x="34" y="28"/>
                  </a:cubicBezTo>
                  <a:cubicBezTo>
                    <a:pt x="20" y="28"/>
                    <a:pt x="20" y="28"/>
                    <a:pt x="20" y="28"/>
                  </a:cubicBezTo>
                  <a:cubicBezTo>
                    <a:pt x="11" y="28"/>
                    <a:pt x="9" y="31"/>
                    <a:pt x="9" y="36"/>
                  </a:cubicBezTo>
                  <a:cubicBezTo>
                    <a:pt x="9" y="41"/>
                    <a:pt x="13" y="44"/>
                    <a:pt x="20" y="44"/>
                  </a:cubicBezTo>
                  <a:cubicBezTo>
                    <a:pt x="27" y="44"/>
                    <a:pt x="32" y="41"/>
                    <a:pt x="34"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4" name="Google Shape;1564;p126"/>
            <p:cNvSpPr/>
            <p:nvPr/>
          </p:nvSpPr>
          <p:spPr>
            <a:xfrm>
              <a:off x="6734175" y="2287588"/>
              <a:ext cx="11100" cy="888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5" name="Google Shape;1565;p126"/>
            <p:cNvSpPr/>
            <p:nvPr/>
          </p:nvSpPr>
          <p:spPr>
            <a:xfrm>
              <a:off x="6213475" y="2701925"/>
              <a:ext cx="73025" cy="84138"/>
            </a:xfrm>
            <a:custGeom>
              <a:rect b="b" l="l" r="r" t="t"/>
              <a:pathLst>
                <a:path extrusionOk="0" h="53" w="46">
                  <a:moveTo>
                    <a:pt x="46" y="0"/>
                  </a:moveTo>
                  <a:lnTo>
                    <a:pt x="46" y="53"/>
                  </a:lnTo>
                  <a:lnTo>
                    <a:pt x="38" y="53"/>
                  </a:lnTo>
                  <a:lnTo>
                    <a:pt x="38" y="29"/>
                  </a:lnTo>
                  <a:lnTo>
                    <a:pt x="7" y="29"/>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6" name="Google Shape;1566;p126"/>
            <p:cNvSpPr/>
            <p:nvPr/>
          </p:nvSpPr>
          <p:spPr>
            <a:xfrm>
              <a:off x="6305550" y="2720975"/>
              <a:ext cx="53975" cy="65088"/>
            </a:xfrm>
            <a:custGeom>
              <a:rect b="b" l="l" r="r" t="t"/>
              <a:pathLst>
                <a:path extrusionOk="0" h="51" w="43">
                  <a:moveTo>
                    <a:pt x="43" y="21"/>
                  </a:moveTo>
                  <a:cubicBezTo>
                    <a:pt x="43" y="51"/>
                    <a:pt x="43" y="51"/>
                    <a:pt x="43" y="51"/>
                  </a:cubicBezTo>
                  <a:cubicBezTo>
                    <a:pt x="34" y="51"/>
                    <a:pt x="34" y="51"/>
                    <a:pt x="34" y="51"/>
                  </a:cubicBezTo>
                  <a:cubicBezTo>
                    <a:pt x="34" y="44"/>
                    <a:pt x="34" y="44"/>
                    <a:pt x="34" y="44"/>
                  </a:cubicBezTo>
                  <a:cubicBezTo>
                    <a:pt x="31" y="49"/>
                    <a:pt x="26" y="51"/>
                    <a:pt x="18" y="51"/>
                  </a:cubicBezTo>
                  <a:cubicBezTo>
                    <a:pt x="7" y="51"/>
                    <a:pt x="0" y="45"/>
                    <a:pt x="0" y="37"/>
                  </a:cubicBezTo>
                  <a:cubicBezTo>
                    <a:pt x="0" y="29"/>
                    <a:pt x="5" y="22"/>
                    <a:pt x="20" y="22"/>
                  </a:cubicBezTo>
                  <a:cubicBezTo>
                    <a:pt x="34" y="22"/>
                    <a:pt x="34" y="22"/>
                    <a:pt x="34" y="22"/>
                  </a:cubicBezTo>
                  <a:cubicBezTo>
                    <a:pt x="34" y="20"/>
                    <a:pt x="34" y="20"/>
                    <a:pt x="34" y="20"/>
                  </a:cubicBezTo>
                  <a:cubicBezTo>
                    <a:pt x="34" y="13"/>
                    <a:pt x="30" y="8"/>
                    <a:pt x="21" y="8"/>
                  </a:cubicBezTo>
                  <a:cubicBezTo>
                    <a:pt x="15" y="8"/>
                    <a:pt x="9" y="10"/>
                    <a:pt x="5" y="14"/>
                  </a:cubicBezTo>
                  <a:cubicBezTo>
                    <a:pt x="1" y="7"/>
                    <a:pt x="1" y="7"/>
                    <a:pt x="1" y="7"/>
                  </a:cubicBezTo>
                  <a:cubicBezTo>
                    <a:pt x="6" y="3"/>
                    <a:pt x="14" y="0"/>
                    <a:pt x="22" y="0"/>
                  </a:cubicBezTo>
                  <a:cubicBezTo>
                    <a:pt x="35" y="0"/>
                    <a:pt x="43" y="7"/>
                    <a:pt x="43" y="21"/>
                  </a:cubicBezTo>
                  <a:close/>
                  <a:moveTo>
                    <a:pt x="34" y="36"/>
                  </a:moveTo>
                  <a:cubicBezTo>
                    <a:pt x="34" y="29"/>
                    <a:pt x="34" y="29"/>
                    <a:pt x="34" y="29"/>
                  </a:cubicBezTo>
                  <a:cubicBezTo>
                    <a:pt x="20" y="29"/>
                    <a:pt x="20" y="29"/>
                    <a:pt x="20" y="29"/>
                  </a:cubicBezTo>
                  <a:cubicBezTo>
                    <a:pt x="11" y="29"/>
                    <a:pt x="8" y="32"/>
                    <a:pt x="8" y="36"/>
                  </a:cubicBezTo>
                  <a:cubicBezTo>
                    <a:pt x="8" y="41"/>
                    <a:pt x="13" y="44"/>
                    <a:pt x="20" y="44"/>
                  </a:cubicBezTo>
                  <a:cubicBezTo>
                    <a:pt x="26" y="44"/>
                    <a:pt x="32" y="41"/>
                    <a:pt x="34"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7" name="Google Shape;1567;p126"/>
            <p:cNvSpPr/>
            <p:nvPr/>
          </p:nvSpPr>
          <p:spPr>
            <a:xfrm>
              <a:off x="6376988" y="2720975"/>
              <a:ext cx="58738" cy="65088"/>
            </a:xfrm>
            <a:custGeom>
              <a:rect b="b" l="l" r="r" t="t"/>
              <a:pathLst>
                <a:path extrusionOk="0" h="51" w="46">
                  <a:moveTo>
                    <a:pt x="0" y="26"/>
                  </a:moveTo>
                  <a:cubicBezTo>
                    <a:pt x="0" y="11"/>
                    <a:pt x="11" y="0"/>
                    <a:pt x="26" y="0"/>
                  </a:cubicBezTo>
                  <a:cubicBezTo>
                    <a:pt x="35" y="0"/>
                    <a:pt x="42" y="4"/>
                    <a:pt x="46" y="11"/>
                  </a:cubicBezTo>
                  <a:cubicBezTo>
                    <a:pt x="39" y="15"/>
                    <a:pt x="39" y="15"/>
                    <a:pt x="39" y="15"/>
                  </a:cubicBezTo>
                  <a:cubicBezTo>
                    <a:pt x="36" y="11"/>
                    <a:pt x="31" y="8"/>
                    <a:pt x="26" y="8"/>
                  </a:cubicBezTo>
                  <a:cubicBezTo>
                    <a:pt x="16" y="8"/>
                    <a:pt x="9" y="15"/>
                    <a:pt x="9" y="26"/>
                  </a:cubicBezTo>
                  <a:cubicBezTo>
                    <a:pt x="9" y="37"/>
                    <a:pt x="16" y="43"/>
                    <a:pt x="26" y="43"/>
                  </a:cubicBezTo>
                  <a:cubicBezTo>
                    <a:pt x="31" y="43"/>
                    <a:pt x="36" y="41"/>
                    <a:pt x="39" y="36"/>
                  </a:cubicBezTo>
                  <a:cubicBezTo>
                    <a:pt x="46" y="41"/>
                    <a:pt x="46" y="41"/>
                    <a:pt x="46" y="41"/>
                  </a:cubicBezTo>
                  <a:cubicBezTo>
                    <a:pt x="42" y="48"/>
                    <a:pt x="35" y="51"/>
                    <a:pt x="26" y="51"/>
                  </a:cubicBezTo>
                  <a:cubicBezTo>
                    <a:pt x="11" y="51"/>
                    <a:pt x="0" y="41"/>
                    <a:pt x="0"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8" name="Google Shape;1568;p126"/>
            <p:cNvSpPr/>
            <p:nvPr/>
          </p:nvSpPr>
          <p:spPr>
            <a:xfrm>
              <a:off x="5978525" y="1544638"/>
              <a:ext cx="60325" cy="84138"/>
            </a:xfrm>
            <a:custGeom>
              <a:rect b="b" l="l" r="r" t="t"/>
              <a:pathLst>
                <a:path extrusionOk="0" h="53" w="38">
                  <a:moveTo>
                    <a:pt x="38" y="47"/>
                  </a:moveTo>
                  <a:lnTo>
                    <a:pt x="38" y="53"/>
                  </a:lnTo>
                  <a:lnTo>
                    <a:pt x="0" y="53"/>
                  </a:lnTo>
                  <a:lnTo>
                    <a:pt x="0" y="0"/>
                  </a:lnTo>
                  <a:lnTo>
                    <a:pt x="37" y="0"/>
                  </a:lnTo>
                  <a:lnTo>
                    <a:pt x="37" y="6"/>
                  </a:lnTo>
                  <a:lnTo>
                    <a:pt x="8" y="6"/>
                  </a:lnTo>
                  <a:lnTo>
                    <a:pt x="8" y="23"/>
                  </a:lnTo>
                  <a:lnTo>
                    <a:pt x="34" y="23"/>
                  </a:lnTo>
                  <a:lnTo>
                    <a:pt x="34" y="30"/>
                  </a:lnTo>
                  <a:lnTo>
                    <a:pt x="8" y="30"/>
                  </a:lnTo>
                  <a:lnTo>
                    <a:pt x="8" y="47"/>
                  </a:lnTo>
                  <a:lnTo>
                    <a:pt x="38" y="4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9" name="Google Shape;1569;p126"/>
            <p:cNvSpPr/>
            <p:nvPr/>
          </p:nvSpPr>
          <p:spPr>
            <a:xfrm>
              <a:off x="6056313" y="1565275"/>
              <a:ext cx="61913" cy="63500"/>
            </a:xfrm>
            <a:custGeom>
              <a:rect b="b" l="l" r="r" t="t"/>
              <a:pathLst>
                <a:path extrusionOk="0" h="50" w="48">
                  <a:moveTo>
                    <a:pt x="48" y="21"/>
                  </a:moveTo>
                  <a:cubicBezTo>
                    <a:pt x="48" y="50"/>
                    <a:pt x="48" y="50"/>
                    <a:pt x="48" y="50"/>
                  </a:cubicBezTo>
                  <a:cubicBezTo>
                    <a:pt x="39" y="50"/>
                    <a:pt x="39" y="50"/>
                    <a:pt x="39" y="50"/>
                  </a:cubicBezTo>
                  <a:cubicBezTo>
                    <a:pt x="39" y="23"/>
                    <a:pt x="39" y="23"/>
                    <a:pt x="39" y="23"/>
                  </a:cubicBezTo>
                  <a:cubicBezTo>
                    <a:pt x="39" y="13"/>
                    <a:pt x="34" y="8"/>
                    <a:pt x="25" y="8"/>
                  </a:cubicBezTo>
                  <a:cubicBezTo>
                    <a:pt x="16"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8"/>
                    <a:pt x="9" y="8"/>
                    <a:pt x="9" y="8"/>
                  </a:cubicBezTo>
                  <a:cubicBezTo>
                    <a:pt x="13" y="3"/>
                    <a:pt x="19" y="0"/>
                    <a:pt x="27" y="0"/>
                  </a:cubicBezTo>
                  <a:cubicBezTo>
                    <a:pt x="39" y="0"/>
                    <a:pt x="48" y="7"/>
                    <a:pt x="48"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0" name="Google Shape;1570;p126"/>
            <p:cNvSpPr/>
            <p:nvPr/>
          </p:nvSpPr>
          <p:spPr>
            <a:xfrm>
              <a:off x="6130925" y="1539875"/>
              <a:ext cx="44450" cy="88900"/>
            </a:xfrm>
            <a:custGeom>
              <a:rect b="b" l="l" r="r" t="t"/>
              <a:pathLst>
                <a:path extrusionOk="0" h="70" w="35">
                  <a:moveTo>
                    <a:pt x="17" y="16"/>
                  </a:moveTo>
                  <a:cubicBezTo>
                    <a:pt x="17" y="20"/>
                    <a:pt x="17" y="20"/>
                    <a:pt x="17" y="20"/>
                  </a:cubicBezTo>
                  <a:cubicBezTo>
                    <a:pt x="31" y="20"/>
                    <a:pt x="31" y="20"/>
                    <a:pt x="31" y="20"/>
                  </a:cubicBezTo>
                  <a:cubicBezTo>
                    <a:pt x="31" y="28"/>
                    <a:pt x="31" y="28"/>
                    <a:pt x="31" y="28"/>
                  </a:cubicBezTo>
                  <a:cubicBezTo>
                    <a:pt x="17" y="28"/>
                    <a:pt x="17" y="28"/>
                    <a:pt x="17" y="28"/>
                  </a:cubicBezTo>
                  <a:cubicBezTo>
                    <a:pt x="17" y="70"/>
                    <a:pt x="17" y="70"/>
                    <a:pt x="17" y="70"/>
                  </a:cubicBezTo>
                  <a:cubicBezTo>
                    <a:pt x="8" y="70"/>
                    <a:pt x="8" y="70"/>
                    <a:pt x="8" y="70"/>
                  </a:cubicBezTo>
                  <a:cubicBezTo>
                    <a:pt x="8" y="28"/>
                    <a:pt x="8" y="28"/>
                    <a:pt x="8" y="28"/>
                  </a:cubicBezTo>
                  <a:cubicBezTo>
                    <a:pt x="0" y="28"/>
                    <a:pt x="0" y="28"/>
                    <a:pt x="0" y="28"/>
                  </a:cubicBezTo>
                  <a:cubicBezTo>
                    <a:pt x="0" y="20"/>
                    <a:pt x="0" y="20"/>
                    <a:pt x="0" y="20"/>
                  </a:cubicBezTo>
                  <a:cubicBezTo>
                    <a:pt x="8" y="20"/>
                    <a:pt x="8" y="20"/>
                    <a:pt x="8" y="20"/>
                  </a:cubicBezTo>
                  <a:cubicBezTo>
                    <a:pt x="8" y="16"/>
                    <a:pt x="8" y="16"/>
                    <a:pt x="8" y="16"/>
                  </a:cubicBezTo>
                  <a:cubicBezTo>
                    <a:pt x="8" y="6"/>
                    <a:pt x="14" y="0"/>
                    <a:pt x="25" y="0"/>
                  </a:cubicBezTo>
                  <a:cubicBezTo>
                    <a:pt x="28" y="0"/>
                    <a:pt x="32" y="1"/>
                    <a:pt x="35" y="3"/>
                  </a:cubicBezTo>
                  <a:cubicBezTo>
                    <a:pt x="32" y="9"/>
                    <a:pt x="32" y="9"/>
                    <a:pt x="32" y="9"/>
                  </a:cubicBezTo>
                  <a:cubicBezTo>
                    <a:pt x="30" y="8"/>
                    <a:pt x="28" y="7"/>
                    <a:pt x="25" y="7"/>
                  </a:cubicBezTo>
                  <a:cubicBezTo>
                    <a:pt x="20" y="7"/>
                    <a:pt x="17" y="10"/>
                    <a:pt x="17"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1" name="Google Shape;1571;p126"/>
            <p:cNvSpPr/>
            <p:nvPr/>
          </p:nvSpPr>
          <p:spPr>
            <a:xfrm>
              <a:off x="5805488" y="2216150"/>
              <a:ext cx="71438" cy="84138"/>
            </a:xfrm>
            <a:custGeom>
              <a:rect b="b" l="l" r="r" t="t"/>
              <a:pathLst>
                <a:path extrusionOk="0" h="53" w="45">
                  <a:moveTo>
                    <a:pt x="45" y="0"/>
                  </a:moveTo>
                  <a:lnTo>
                    <a:pt x="45" y="53"/>
                  </a:lnTo>
                  <a:lnTo>
                    <a:pt x="38" y="53"/>
                  </a:lnTo>
                  <a:lnTo>
                    <a:pt x="38" y="30"/>
                  </a:lnTo>
                  <a:lnTo>
                    <a:pt x="8" y="30"/>
                  </a:lnTo>
                  <a:lnTo>
                    <a:pt x="8" y="53"/>
                  </a:lnTo>
                  <a:lnTo>
                    <a:pt x="0" y="53"/>
                  </a:lnTo>
                  <a:lnTo>
                    <a:pt x="0" y="0"/>
                  </a:lnTo>
                  <a:lnTo>
                    <a:pt x="8" y="0"/>
                  </a:lnTo>
                  <a:lnTo>
                    <a:pt x="8" y="23"/>
                  </a:lnTo>
                  <a:lnTo>
                    <a:pt x="38" y="23"/>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2" name="Google Shape;1572;p126"/>
            <p:cNvSpPr/>
            <p:nvPr/>
          </p:nvSpPr>
          <p:spPr>
            <a:xfrm>
              <a:off x="5894388" y="2236788"/>
              <a:ext cx="68263" cy="87313"/>
            </a:xfrm>
            <a:custGeom>
              <a:rect b="b" l="l" r="r" t="t"/>
              <a:pathLst>
                <a:path extrusionOk="0" h="69" w="53">
                  <a:moveTo>
                    <a:pt x="53" y="0"/>
                  </a:moveTo>
                  <a:cubicBezTo>
                    <a:pt x="53" y="43"/>
                    <a:pt x="53" y="43"/>
                    <a:pt x="53" y="43"/>
                  </a:cubicBezTo>
                  <a:cubicBezTo>
                    <a:pt x="53" y="61"/>
                    <a:pt x="44" y="69"/>
                    <a:pt x="27" y="69"/>
                  </a:cubicBezTo>
                  <a:cubicBezTo>
                    <a:pt x="18" y="69"/>
                    <a:pt x="8" y="67"/>
                    <a:pt x="3" y="62"/>
                  </a:cubicBezTo>
                  <a:cubicBezTo>
                    <a:pt x="7" y="55"/>
                    <a:pt x="7" y="55"/>
                    <a:pt x="7" y="55"/>
                  </a:cubicBezTo>
                  <a:cubicBezTo>
                    <a:pt x="12" y="59"/>
                    <a:pt x="19" y="61"/>
                    <a:pt x="26" y="61"/>
                  </a:cubicBezTo>
                  <a:cubicBezTo>
                    <a:pt x="38" y="61"/>
                    <a:pt x="44" y="56"/>
                    <a:pt x="44" y="44"/>
                  </a:cubicBezTo>
                  <a:cubicBezTo>
                    <a:pt x="44" y="40"/>
                    <a:pt x="44" y="40"/>
                    <a:pt x="44" y="40"/>
                  </a:cubicBezTo>
                  <a:cubicBezTo>
                    <a:pt x="39" y="46"/>
                    <a:pt x="33" y="48"/>
                    <a:pt x="26" y="48"/>
                  </a:cubicBezTo>
                  <a:cubicBezTo>
                    <a:pt x="11" y="48"/>
                    <a:pt x="0" y="38"/>
                    <a:pt x="0" y="24"/>
                  </a:cubicBezTo>
                  <a:cubicBezTo>
                    <a:pt x="0" y="9"/>
                    <a:pt x="11" y="0"/>
                    <a:pt x="26" y="0"/>
                  </a:cubicBezTo>
                  <a:cubicBezTo>
                    <a:pt x="33" y="0"/>
                    <a:pt x="40" y="2"/>
                    <a:pt x="44" y="8"/>
                  </a:cubicBezTo>
                  <a:cubicBezTo>
                    <a:pt x="44" y="0"/>
                    <a:pt x="44" y="0"/>
                    <a:pt x="44" y="0"/>
                  </a:cubicBezTo>
                  <a:lnTo>
                    <a:pt x="53" y="0"/>
                  </a:lnTo>
                  <a:close/>
                  <a:moveTo>
                    <a:pt x="44" y="24"/>
                  </a:moveTo>
                  <a:cubicBezTo>
                    <a:pt x="44" y="14"/>
                    <a:pt x="37" y="8"/>
                    <a:pt x="27" y="8"/>
                  </a:cubicBezTo>
                  <a:cubicBezTo>
                    <a:pt x="17" y="8"/>
                    <a:pt x="9" y="14"/>
                    <a:pt x="9" y="24"/>
                  </a:cubicBezTo>
                  <a:cubicBezTo>
                    <a:pt x="9" y="33"/>
                    <a:pt x="17" y="40"/>
                    <a:pt x="27" y="40"/>
                  </a:cubicBezTo>
                  <a:cubicBezTo>
                    <a:pt x="37" y="40"/>
                    <a:pt x="44" y="33"/>
                    <a:pt x="44" y="2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3" name="Google Shape;1573;p126"/>
            <p:cNvSpPr/>
            <p:nvPr/>
          </p:nvSpPr>
          <p:spPr>
            <a:xfrm>
              <a:off x="5970588" y="2236788"/>
              <a:ext cx="69850" cy="87313"/>
            </a:xfrm>
            <a:custGeom>
              <a:rect b="b" l="l" r="r" t="t"/>
              <a:pathLst>
                <a:path extrusionOk="0" h="69" w="55">
                  <a:moveTo>
                    <a:pt x="55" y="0"/>
                  </a:moveTo>
                  <a:cubicBezTo>
                    <a:pt x="31" y="55"/>
                    <a:pt x="31" y="55"/>
                    <a:pt x="31" y="55"/>
                  </a:cubicBezTo>
                  <a:cubicBezTo>
                    <a:pt x="27" y="66"/>
                    <a:pt x="21" y="69"/>
                    <a:pt x="13" y="69"/>
                  </a:cubicBezTo>
                  <a:cubicBezTo>
                    <a:pt x="8" y="69"/>
                    <a:pt x="3" y="67"/>
                    <a:pt x="0" y="64"/>
                  </a:cubicBezTo>
                  <a:cubicBezTo>
                    <a:pt x="4" y="58"/>
                    <a:pt x="4" y="58"/>
                    <a:pt x="4" y="58"/>
                  </a:cubicBezTo>
                  <a:cubicBezTo>
                    <a:pt x="7" y="60"/>
                    <a:pt x="10" y="61"/>
                    <a:pt x="13" y="61"/>
                  </a:cubicBezTo>
                  <a:cubicBezTo>
                    <a:pt x="18" y="61"/>
                    <a:pt x="20" y="59"/>
                    <a:pt x="23" y="54"/>
                  </a:cubicBezTo>
                  <a:cubicBezTo>
                    <a:pt x="24" y="50"/>
                    <a:pt x="24" y="50"/>
                    <a:pt x="24" y="50"/>
                  </a:cubicBezTo>
                  <a:cubicBezTo>
                    <a:pt x="2" y="0"/>
                    <a:pt x="2" y="0"/>
                    <a:pt x="2" y="0"/>
                  </a:cubicBezTo>
                  <a:cubicBezTo>
                    <a:pt x="12" y="0"/>
                    <a:pt x="12" y="0"/>
                    <a:pt x="12" y="0"/>
                  </a:cubicBezTo>
                  <a:cubicBezTo>
                    <a:pt x="29" y="40"/>
                    <a:pt x="29" y="40"/>
                    <a:pt x="29" y="40"/>
                  </a:cubicBezTo>
                  <a:cubicBezTo>
                    <a:pt x="46" y="0"/>
                    <a:pt x="46" y="0"/>
                    <a:pt x="46" y="0"/>
                  </a:cubicBezTo>
                  <a:lnTo>
                    <a:pt x="5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4" name="Google Shape;1574;p126"/>
            <p:cNvSpPr/>
            <p:nvPr/>
          </p:nvSpPr>
          <p:spPr>
            <a:xfrm>
              <a:off x="5049838" y="1916113"/>
              <a:ext cx="71438" cy="84138"/>
            </a:xfrm>
            <a:custGeom>
              <a:rect b="b" l="l" r="r" t="t"/>
              <a:pathLst>
                <a:path extrusionOk="0" h="66" w="57">
                  <a:moveTo>
                    <a:pt x="57" y="48"/>
                  </a:moveTo>
                  <a:cubicBezTo>
                    <a:pt x="57" y="59"/>
                    <a:pt x="48" y="66"/>
                    <a:pt x="31" y="66"/>
                  </a:cubicBezTo>
                  <a:cubicBezTo>
                    <a:pt x="0" y="66"/>
                    <a:pt x="0" y="66"/>
                    <a:pt x="0" y="66"/>
                  </a:cubicBezTo>
                  <a:cubicBezTo>
                    <a:pt x="0" y="0"/>
                    <a:pt x="0" y="0"/>
                    <a:pt x="0" y="0"/>
                  </a:cubicBezTo>
                  <a:cubicBezTo>
                    <a:pt x="29" y="0"/>
                    <a:pt x="29" y="0"/>
                    <a:pt x="29" y="0"/>
                  </a:cubicBezTo>
                  <a:cubicBezTo>
                    <a:pt x="45" y="0"/>
                    <a:pt x="53" y="6"/>
                    <a:pt x="53" y="17"/>
                  </a:cubicBezTo>
                  <a:cubicBezTo>
                    <a:pt x="53" y="24"/>
                    <a:pt x="49" y="29"/>
                    <a:pt x="44" y="32"/>
                  </a:cubicBezTo>
                  <a:cubicBezTo>
                    <a:pt x="52" y="34"/>
                    <a:pt x="57" y="39"/>
                    <a:pt x="57" y="48"/>
                  </a:cubicBezTo>
                  <a:close/>
                  <a:moveTo>
                    <a:pt x="9" y="8"/>
                  </a:moveTo>
                  <a:cubicBezTo>
                    <a:pt x="9" y="29"/>
                    <a:pt x="9" y="29"/>
                    <a:pt x="9" y="29"/>
                  </a:cubicBezTo>
                  <a:cubicBezTo>
                    <a:pt x="29" y="29"/>
                    <a:pt x="29" y="29"/>
                    <a:pt x="29" y="29"/>
                  </a:cubicBezTo>
                  <a:cubicBezTo>
                    <a:pt x="38" y="29"/>
                    <a:pt x="44" y="25"/>
                    <a:pt x="44" y="18"/>
                  </a:cubicBezTo>
                  <a:cubicBezTo>
                    <a:pt x="44" y="11"/>
                    <a:pt x="38" y="8"/>
                    <a:pt x="29" y="8"/>
                  </a:cubicBezTo>
                  <a:lnTo>
                    <a:pt x="9" y="8"/>
                  </a:lnTo>
                  <a:close/>
                  <a:moveTo>
                    <a:pt x="47" y="47"/>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5" name="Google Shape;1575;p126"/>
            <p:cNvSpPr/>
            <p:nvPr/>
          </p:nvSpPr>
          <p:spPr>
            <a:xfrm>
              <a:off x="5133975" y="1935163"/>
              <a:ext cx="55563" cy="66675"/>
            </a:xfrm>
            <a:custGeom>
              <a:rect b="b" l="l" r="r" t="t"/>
              <a:pathLst>
                <a:path extrusionOk="0" h="52" w="44">
                  <a:moveTo>
                    <a:pt x="44" y="21"/>
                  </a:moveTo>
                  <a:cubicBezTo>
                    <a:pt x="44" y="51"/>
                    <a:pt x="44" y="51"/>
                    <a:pt x="44" y="51"/>
                  </a:cubicBezTo>
                  <a:cubicBezTo>
                    <a:pt x="35" y="51"/>
                    <a:pt x="35" y="51"/>
                    <a:pt x="35" y="51"/>
                  </a:cubicBezTo>
                  <a:cubicBezTo>
                    <a:pt x="35" y="44"/>
                    <a:pt x="35" y="44"/>
                    <a:pt x="35" y="44"/>
                  </a:cubicBezTo>
                  <a:cubicBezTo>
                    <a:pt x="32" y="49"/>
                    <a:pt x="26" y="52"/>
                    <a:pt x="19" y="52"/>
                  </a:cubicBezTo>
                  <a:cubicBezTo>
                    <a:pt x="7" y="52"/>
                    <a:pt x="0" y="46"/>
                    <a:pt x="0" y="37"/>
                  </a:cubicBezTo>
                  <a:cubicBezTo>
                    <a:pt x="0" y="29"/>
                    <a:pt x="5" y="22"/>
                    <a:pt x="20" y="22"/>
                  </a:cubicBezTo>
                  <a:cubicBezTo>
                    <a:pt x="35" y="22"/>
                    <a:pt x="35" y="22"/>
                    <a:pt x="35" y="22"/>
                  </a:cubicBezTo>
                  <a:cubicBezTo>
                    <a:pt x="35" y="20"/>
                    <a:pt x="35" y="20"/>
                    <a:pt x="35" y="20"/>
                  </a:cubicBezTo>
                  <a:cubicBezTo>
                    <a:pt x="35" y="13"/>
                    <a:pt x="30" y="8"/>
                    <a:pt x="21" y="8"/>
                  </a:cubicBezTo>
                  <a:cubicBezTo>
                    <a:pt x="15" y="8"/>
                    <a:pt x="9" y="10"/>
                    <a:pt x="5" y="14"/>
                  </a:cubicBezTo>
                  <a:cubicBezTo>
                    <a:pt x="2" y="7"/>
                    <a:pt x="2" y="7"/>
                    <a:pt x="2" y="7"/>
                  </a:cubicBezTo>
                  <a:cubicBezTo>
                    <a:pt x="7" y="3"/>
                    <a:pt x="14" y="0"/>
                    <a:pt x="22" y="0"/>
                  </a:cubicBezTo>
                  <a:cubicBezTo>
                    <a:pt x="36" y="0"/>
                    <a:pt x="44" y="7"/>
                    <a:pt x="44" y="21"/>
                  </a:cubicBezTo>
                  <a:close/>
                  <a:moveTo>
                    <a:pt x="35" y="36"/>
                  </a:moveTo>
                  <a:cubicBezTo>
                    <a:pt x="35" y="29"/>
                    <a:pt x="35" y="29"/>
                    <a:pt x="35" y="29"/>
                  </a:cubicBezTo>
                  <a:cubicBezTo>
                    <a:pt x="21" y="29"/>
                    <a:pt x="21" y="29"/>
                    <a:pt x="21" y="29"/>
                  </a:cubicBezTo>
                  <a:cubicBezTo>
                    <a:pt x="12" y="29"/>
                    <a:pt x="9" y="32"/>
                    <a:pt x="9" y="36"/>
                  </a:cubicBezTo>
                  <a:cubicBezTo>
                    <a:pt x="9" y="41"/>
                    <a:pt x="13" y="45"/>
                    <a:pt x="20" y="45"/>
                  </a:cubicBezTo>
                  <a:cubicBezTo>
                    <a:pt x="27" y="45"/>
                    <a:pt x="32" y="41"/>
                    <a:pt x="35"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6" name="Google Shape;1576;p126"/>
            <p:cNvSpPr/>
            <p:nvPr/>
          </p:nvSpPr>
          <p:spPr>
            <a:xfrm>
              <a:off x="5210175" y="1935163"/>
              <a:ext cx="34925" cy="65088"/>
            </a:xfrm>
            <a:custGeom>
              <a:rect b="b" l="l" r="r" t="t"/>
              <a:pathLst>
                <a:path extrusionOk="0" h="51" w="27">
                  <a:moveTo>
                    <a:pt x="27" y="0"/>
                  </a:moveTo>
                  <a:cubicBezTo>
                    <a:pt x="27" y="9"/>
                    <a:pt x="27" y="9"/>
                    <a:pt x="27" y="9"/>
                  </a:cubicBezTo>
                  <a:cubicBezTo>
                    <a:pt x="27" y="9"/>
                    <a:pt x="26" y="9"/>
                    <a:pt x="25" y="9"/>
                  </a:cubicBezTo>
                  <a:cubicBezTo>
                    <a:pt x="16" y="9"/>
                    <a:pt x="9" y="15"/>
                    <a:pt x="9" y="26"/>
                  </a:cubicBezTo>
                  <a:cubicBezTo>
                    <a:pt x="9" y="51"/>
                    <a:pt x="9" y="51"/>
                    <a:pt x="9" y="51"/>
                  </a:cubicBezTo>
                  <a:cubicBezTo>
                    <a:pt x="0" y="51"/>
                    <a:pt x="0" y="51"/>
                    <a:pt x="0" y="51"/>
                  </a:cubicBezTo>
                  <a:cubicBezTo>
                    <a:pt x="0" y="1"/>
                    <a:pt x="0" y="1"/>
                    <a:pt x="0" y="1"/>
                  </a:cubicBezTo>
                  <a:cubicBezTo>
                    <a:pt x="9" y="1"/>
                    <a:pt x="9" y="1"/>
                    <a:pt x="9" y="1"/>
                  </a:cubicBezTo>
                  <a:cubicBezTo>
                    <a:pt x="9" y="9"/>
                    <a:pt x="9" y="9"/>
                    <a:pt x="9" y="9"/>
                  </a:cubicBezTo>
                  <a:cubicBezTo>
                    <a:pt x="12" y="4"/>
                    <a:pt x="19"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7" name="Google Shape;1577;p126"/>
            <p:cNvSpPr/>
            <p:nvPr/>
          </p:nvSpPr>
          <p:spPr>
            <a:xfrm>
              <a:off x="3257550" y="2778125"/>
              <a:ext cx="73025" cy="84138"/>
            </a:xfrm>
            <a:custGeom>
              <a:rect b="b" l="l" r="r" t="t"/>
              <a:pathLst>
                <a:path extrusionOk="0" h="53" w="46">
                  <a:moveTo>
                    <a:pt x="46" y="0"/>
                  </a:moveTo>
                  <a:lnTo>
                    <a:pt x="46" y="53"/>
                  </a:lnTo>
                  <a:lnTo>
                    <a:pt x="38" y="53"/>
                  </a:lnTo>
                  <a:lnTo>
                    <a:pt x="38" y="28"/>
                  </a:lnTo>
                  <a:lnTo>
                    <a:pt x="8" y="28"/>
                  </a:lnTo>
                  <a:lnTo>
                    <a:pt x="8" y="53"/>
                  </a:lnTo>
                  <a:lnTo>
                    <a:pt x="0" y="53"/>
                  </a:lnTo>
                  <a:lnTo>
                    <a:pt x="0" y="0"/>
                  </a:lnTo>
                  <a:lnTo>
                    <a:pt x="8" y="0"/>
                  </a:lnTo>
                  <a:lnTo>
                    <a:pt x="8" y="22"/>
                  </a:lnTo>
                  <a:lnTo>
                    <a:pt x="38" y="22"/>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8" name="Google Shape;1578;p126"/>
            <p:cNvSpPr/>
            <p:nvPr/>
          </p:nvSpPr>
          <p:spPr>
            <a:xfrm>
              <a:off x="3351213" y="2770188"/>
              <a:ext cx="15875" cy="92075"/>
            </a:xfrm>
            <a:custGeom>
              <a:rect b="b" l="l" r="r" t="t"/>
              <a:pathLst>
                <a:path extrusionOk="0" h="72" w="12">
                  <a:moveTo>
                    <a:pt x="0" y="6"/>
                  </a:moveTo>
                  <a:cubicBezTo>
                    <a:pt x="0" y="3"/>
                    <a:pt x="3" y="0"/>
                    <a:pt x="6" y="0"/>
                  </a:cubicBezTo>
                  <a:cubicBezTo>
                    <a:pt x="10" y="0"/>
                    <a:pt x="12" y="3"/>
                    <a:pt x="12" y="6"/>
                  </a:cubicBezTo>
                  <a:cubicBezTo>
                    <a:pt x="12" y="9"/>
                    <a:pt x="10" y="12"/>
                    <a:pt x="6" y="12"/>
                  </a:cubicBezTo>
                  <a:cubicBezTo>
                    <a:pt x="3" y="12"/>
                    <a:pt x="0" y="9"/>
                    <a:pt x="0" y="6"/>
                  </a:cubicBezTo>
                  <a:close/>
                  <a:moveTo>
                    <a:pt x="2" y="22"/>
                  </a:moveTo>
                  <a:cubicBezTo>
                    <a:pt x="11" y="22"/>
                    <a:pt x="11" y="22"/>
                    <a:pt x="11" y="22"/>
                  </a:cubicBezTo>
                  <a:cubicBezTo>
                    <a:pt x="11" y="72"/>
                    <a:pt x="11" y="72"/>
                    <a:pt x="11" y="72"/>
                  </a:cubicBezTo>
                  <a:cubicBezTo>
                    <a:pt x="2" y="72"/>
                    <a:pt x="2" y="72"/>
                    <a:pt x="2" y="72"/>
                  </a:cubicBezTo>
                  <a:lnTo>
                    <a:pt x="2" y="2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9" name="Google Shape;1579;p126"/>
            <p:cNvSpPr/>
            <p:nvPr/>
          </p:nvSpPr>
          <p:spPr>
            <a:xfrm>
              <a:off x="3387725" y="2771775"/>
              <a:ext cx="11100" cy="906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0" name="Google Shape;1580;p126"/>
            <p:cNvSpPr/>
            <p:nvPr/>
          </p:nvSpPr>
          <p:spPr>
            <a:xfrm>
              <a:off x="3787775" y="3709988"/>
              <a:ext cx="71438" cy="84138"/>
            </a:xfrm>
            <a:custGeom>
              <a:rect b="b" l="l" r="r" t="t"/>
              <a:pathLst>
                <a:path extrusionOk="0" h="53" w="45">
                  <a:moveTo>
                    <a:pt x="45" y="0"/>
                  </a:moveTo>
                  <a:lnTo>
                    <a:pt x="45" y="53"/>
                  </a:lnTo>
                  <a:lnTo>
                    <a:pt x="38" y="53"/>
                  </a:lnTo>
                  <a:lnTo>
                    <a:pt x="38" y="30"/>
                  </a:lnTo>
                  <a:lnTo>
                    <a:pt x="8" y="30"/>
                  </a:lnTo>
                  <a:lnTo>
                    <a:pt x="8" y="53"/>
                  </a:lnTo>
                  <a:lnTo>
                    <a:pt x="0" y="53"/>
                  </a:lnTo>
                  <a:lnTo>
                    <a:pt x="0" y="0"/>
                  </a:lnTo>
                  <a:lnTo>
                    <a:pt x="8" y="0"/>
                  </a:lnTo>
                  <a:lnTo>
                    <a:pt x="8" y="23"/>
                  </a:lnTo>
                  <a:lnTo>
                    <a:pt x="38" y="23"/>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1" name="Google Shape;1581;p126"/>
            <p:cNvSpPr/>
            <p:nvPr/>
          </p:nvSpPr>
          <p:spPr>
            <a:xfrm>
              <a:off x="3878263" y="3730625"/>
              <a:ext cx="65088"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3" y="25"/>
                  </a:moveTo>
                  <a:cubicBezTo>
                    <a:pt x="43" y="14"/>
                    <a:pt x="36" y="7"/>
                    <a:pt x="26" y="7"/>
                  </a:cubicBezTo>
                  <a:cubicBezTo>
                    <a:pt x="17" y="7"/>
                    <a:pt x="9" y="14"/>
                    <a:pt x="9" y="25"/>
                  </a:cubicBezTo>
                  <a:cubicBezTo>
                    <a:pt x="9" y="36"/>
                    <a:pt x="17" y="43"/>
                    <a:pt x="26" y="43"/>
                  </a:cubicBezTo>
                  <a:cubicBezTo>
                    <a:pt x="36" y="43"/>
                    <a:pt x="43" y="36"/>
                    <a:pt x="43"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2" name="Google Shape;1582;p126"/>
            <p:cNvSpPr/>
            <p:nvPr/>
          </p:nvSpPr>
          <p:spPr>
            <a:xfrm>
              <a:off x="3959225" y="3730625"/>
              <a:ext cx="60325" cy="65088"/>
            </a:xfrm>
            <a:custGeom>
              <a:rect b="b" l="l" r="r" t="t"/>
              <a:pathLst>
                <a:path extrusionOk="0" h="51" w="47">
                  <a:moveTo>
                    <a:pt x="47" y="0"/>
                  </a:moveTo>
                  <a:cubicBezTo>
                    <a:pt x="47" y="50"/>
                    <a:pt x="47" y="50"/>
                    <a:pt x="47" y="50"/>
                  </a:cubicBezTo>
                  <a:cubicBezTo>
                    <a:pt x="39" y="50"/>
                    <a:pt x="39" y="50"/>
                    <a:pt x="39" y="50"/>
                  </a:cubicBezTo>
                  <a:cubicBezTo>
                    <a:pt x="39" y="42"/>
                    <a:pt x="39" y="42"/>
                    <a:pt x="39" y="42"/>
                  </a:cubicBezTo>
                  <a:cubicBezTo>
                    <a:pt x="35" y="48"/>
                    <a:pt x="29" y="51"/>
                    <a:pt x="22" y="51"/>
                  </a:cubicBezTo>
                  <a:cubicBezTo>
                    <a:pt x="9" y="51"/>
                    <a:pt x="0" y="44"/>
                    <a:pt x="0" y="29"/>
                  </a:cubicBezTo>
                  <a:cubicBezTo>
                    <a:pt x="0" y="0"/>
                    <a:pt x="0" y="0"/>
                    <a:pt x="0" y="0"/>
                  </a:cubicBezTo>
                  <a:cubicBezTo>
                    <a:pt x="9" y="0"/>
                    <a:pt x="9" y="0"/>
                    <a:pt x="9" y="0"/>
                  </a:cubicBezTo>
                  <a:cubicBezTo>
                    <a:pt x="9" y="28"/>
                    <a:pt x="9" y="28"/>
                    <a:pt x="9" y="28"/>
                  </a:cubicBezTo>
                  <a:cubicBezTo>
                    <a:pt x="9" y="38"/>
                    <a:pt x="14" y="42"/>
                    <a:pt x="23" y="42"/>
                  </a:cubicBezTo>
                  <a:cubicBezTo>
                    <a:pt x="32" y="42"/>
                    <a:pt x="38" y="37"/>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3" name="Google Shape;1583;p126"/>
            <p:cNvSpPr/>
            <p:nvPr/>
          </p:nvSpPr>
          <p:spPr>
            <a:xfrm>
              <a:off x="4094163" y="3140075"/>
              <a:ext cx="61913" cy="84138"/>
            </a:xfrm>
            <a:custGeom>
              <a:rect b="b" l="l" r="r" t="t"/>
              <a:pathLst>
                <a:path extrusionOk="0" h="53" w="39">
                  <a:moveTo>
                    <a:pt x="39" y="45"/>
                  </a:moveTo>
                  <a:lnTo>
                    <a:pt x="39" y="53"/>
                  </a:lnTo>
                  <a:lnTo>
                    <a:pt x="0" y="53"/>
                  </a:lnTo>
                  <a:lnTo>
                    <a:pt x="0" y="0"/>
                  </a:lnTo>
                  <a:lnTo>
                    <a:pt x="38" y="0"/>
                  </a:lnTo>
                  <a:lnTo>
                    <a:pt x="38" y="6"/>
                  </a:lnTo>
                  <a:lnTo>
                    <a:pt x="8" y="6"/>
                  </a:lnTo>
                  <a:lnTo>
                    <a:pt x="8" y="22"/>
                  </a:lnTo>
                  <a:lnTo>
                    <a:pt x="35" y="22"/>
                  </a:lnTo>
                  <a:lnTo>
                    <a:pt x="35" y="28"/>
                  </a:lnTo>
                  <a:lnTo>
                    <a:pt x="8" y="28"/>
                  </a:lnTo>
                  <a:lnTo>
                    <a:pt x="8" y="45"/>
                  </a:lnTo>
                  <a:lnTo>
                    <a:pt x="39" y="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4" name="Google Shape;1584;p126"/>
            <p:cNvSpPr/>
            <p:nvPr/>
          </p:nvSpPr>
          <p:spPr>
            <a:xfrm>
              <a:off x="4168775" y="3159125"/>
              <a:ext cx="53975" cy="65088"/>
            </a:xfrm>
            <a:custGeom>
              <a:rect b="b" l="l" r="r" t="t"/>
              <a:pathLst>
                <a:path extrusionOk="0" h="51" w="43">
                  <a:moveTo>
                    <a:pt x="43" y="20"/>
                  </a:moveTo>
                  <a:cubicBezTo>
                    <a:pt x="43" y="51"/>
                    <a:pt x="43" y="51"/>
                    <a:pt x="43" y="51"/>
                  </a:cubicBezTo>
                  <a:cubicBezTo>
                    <a:pt x="35" y="51"/>
                    <a:pt x="35" y="51"/>
                    <a:pt x="35" y="51"/>
                  </a:cubicBezTo>
                  <a:cubicBezTo>
                    <a:pt x="35" y="44"/>
                    <a:pt x="35" y="44"/>
                    <a:pt x="35" y="44"/>
                  </a:cubicBezTo>
                  <a:cubicBezTo>
                    <a:pt x="32" y="49"/>
                    <a:pt x="26" y="51"/>
                    <a:pt x="18" y="51"/>
                  </a:cubicBezTo>
                  <a:cubicBezTo>
                    <a:pt x="7" y="51"/>
                    <a:pt x="0" y="45"/>
                    <a:pt x="0" y="36"/>
                  </a:cubicBezTo>
                  <a:cubicBezTo>
                    <a:pt x="0" y="28"/>
                    <a:pt x="5" y="22"/>
                    <a:pt x="20" y="22"/>
                  </a:cubicBezTo>
                  <a:cubicBezTo>
                    <a:pt x="34" y="22"/>
                    <a:pt x="34" y="22"/>
                    <a:pt x="34" y="22"/>
                  </a:cubicBezTo>
                  <a:cubicBezTo>
                    <a:pt x="34" y="20"/>
                    <a:pt x="34" y="20"/>
                    <a:pt x="34" y="20"/>
                  </a:cubicBezTo>
                  <a:cubicBezTo>
                    <a:pt x="34" y="12"/>
                    <a:pt x="30" y="8"/>
                    <a:pt x="21" y="8"/>
                  </a:cubicBezTo>
                  <a:cubicBezTo>
                    <a:pt x="15" y="8"/>
                    <a:pt x="9" y="10"/>
                    <a:pt x="5" y="13"/>
                  </a:cubicBezTo>
                  <a:cubicBezTo>
                    <a:pt x="1" y="7"/>
                    <a:pt x="1" y="7"/>
                    <a:pt x="1" y="7"/>
                  </a:cubicBezTo>
                  <a:cubicBezTo>
                    <a:pt x="6" y="2"/>
                    <a:pt x="14" y="0"/>
                    <a:pt x="22" y="0"/>
                  </a:cubicBezTo>
                  <a:cubicBezTo>
                    <a:pt x="35" y="0"/>
                    <a:pt x="43" y="7"/>
                    <a:pt x="43" y="20"/>
                  </a:cubicBezTo>
                  <a:close/>
                  <a:moveTo>
                    <a:pt x="34" y="35"/>
                  </a:moveTo>
                  <a:cubicBezTo>
                    <a:pt x="34" y="28"/>
                    <a:pt x="34" y="28"/>
                    <a:pt x="34" y="28"/>
                  </a:cubicBezTo>
                  <a:cubicBezTo>
                    <a:pt x="20" y="28"/>
                    <a:pt x="20" y="28"/>
                    <a:pt x="20" y="28"/>
                  </a:cubicBezTo>
                  <a:cubicBezTo>
                    <a:pt x="11" y="28"/>
                    <a:pt x="9" y="32"/>
                    <a:pt x="9" y="36"/>
                  </a:cubicBezTo>
                  <a:cubicBezTo>
                    <a:pt x="9" y="41"/>
                    <a:pt x="13" y="44"/>
                    <a:pt x="20" y="44"/>
                  </a:cubicBezTo>
                  <a:cubicBezTo>
                    <a:pt x="26" y="44"/>
                    <a:pt x="32" y="41"/>
                    <a:pt x="34"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5" name="Google Shape;1585;p126"/>
            <p:cNvSpPr/>
            <p:nvPr/>
          </p:nvSpPr>
          <p:spPr>
            <a:xfrm>
              <a:off x="4244975" y="3133725"/>
              <a:ext cx="11100" cy="906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6" name="Google Shape;1586;p126"/>
            <p:cNvSpPr/>
            <p:nvPr/>
          </p:nvSpPr>
          <p:spPr>
            <a:xfrm>
              <a:off x="3959225" y="2216150"/>
              <a:ext cx="73025" cy="84138"/>
            </a:xfrm>
            <a:custGeom>
              <a:rect b="b" l="l" r="r" t="t"/>
              <a:pathLst>
                <a:path extrusionOk="0" h="53" w="46">
                  <a:moveTo>
                    <a:pt x="46" y="0"/>
                  </a:moveTo>
                  <a:lnTo>
                    <a:pt x="46" y="53"/>
                  </a:lnTo>
                  <a:lnTo>
                    <a:pt x="38" y="53"/>
                  </a:lnTo>
                  <a:lnTo>
                    <a:pt x="38" y="30"/>
                  </a:lnTo>
                  <a:lnTo>
                    <a:pt x="7" y="30"/>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7" name="Google Shape;1587;p126"/>
            <p:cNvSpPr/>
            <p:nvPr/>
          </p:nvSpPr>
          <p:spPr>
            <a:xfrm>
              <a:off x="4049713" y="2236788"/>
              <a:ext cx="55563" cy="65088"/>
            </a:xfrm>
            <a:custGeom>
              <a:rect b="b" l="l" r="r" t="t"/>
              <a:pathLst>
                <a:path extrusionOk="0" h="51" w="44">
                  <a:moveTo>
                    <a:pt x="44" y="20"/>
                  </a:moveTo>
                  <a:cubicBezTo>
                    <a:pt x="44" y="50"/>
                    <a:pt x="44" y="50"/>
                    <a:pt x="44" y="50"/>
                  </a:cubicBezTo>
                  <a:cubicBezTo>
                    <a:pt x="35" y="50"/>
                    <a:pt x="35" y="50"/>
                    <a:pt x="35" y="50"/>
                  </a:cubicBezTo>
                  <a:cubicBezTo>
                    <a:pt x="35" y="44"/>
                    <a:pt x="35" y="44"/>
                    <a:pt x="35" y="44"/>
                  </a:cubicBezTo>
                  <a:cubicBezTo>
                    <a:pt x="32" y="48"/>
                    <a:pt x="27" y="51"/>
                    <a:pt x="19" y="51"/>
                  </a:cubicBezTo>
                  <a:cubicBezTo>
                    <a:pt x="8" y="51"/>
                    <a:pt x="0" y="45"/>
                    <a:pt x="0" y="36"/>
                  </a:cubicBezTo>
                  <a:cubicBezTo>
                    <a:pt x="0" y="28"/>
                    <a:pt x="6" y="21"/>
                    <a:pt x="21" y="21"/>
                  </a:cubicBezTo>
                  <a:cubicBezTo>
                    <a:pt x="35" y="21"/>
                    <a:pt x="35" y="21"/>
                    <a:pt x="35" y="21"/>
                  </a:cubicBezTo>
                  <a:cubicBezTo>
                    <a:pt x="35" y="20"/>
                    <a:pt x="35" y="20"/>
                    <a:pt x="35" y="20"/>
                  </a:cubicBezTo>
                  <a:cubicBezTo>
                    <a:pt x="35" y="12"/>
                    <a:pt x="31" y="7"/>
                    <a:pt x="22" y="7"/>
                  </a:cubicBezTo>
                  <a:cubicBezTo>
                    <a:pt x="16" y="7"/>
                    <a:pt x="10" y="10"/>
                    <a:pt x="6" y="13"/>
                  </a:cubicBezTo>
                  <a:cubicBezTo>
                    <a:pt x="2" y="6"/>
                    <a:pt x="2" y="6"/>
                    <a:pt x="2" y="6"/>
                  </a:cubicBezTo>
                  <a:cubicBezTo>
                    <a:pt x="7" y="2"/>
                    <a:pt x="15" y="0"/>
                    <a:pt x="23" y="0"/>
                  </a:cubicBezTo>
                  <a:cubicBezTo>
                    <a:pt x="36" y="0"/>
                    <a:pt x="44" y="6"/>
                    <a:pt x="44" y="20"/>
                  </a:cubicBezTo>
                  <a:close/>
                  <a:moveTo>
                    <a:pt x="35" y="35"/>
                  </a:moveTo>
                  <a:cubicBezTo>
                    <a:pt x="35" y="28"/>
                    <a:pt x="35" y="28"/>
                    <a:pt x="35" y="28"/>
                  </a:cubicBezTo>
                  <a:cubicBezTo>
                    <a:pt x="21" y="28"/>
                    <a:pt x="21" y="28"/>
                    <a:pt x="21" y="28"/>
                  </a:cubicBezTo>
                  <a:cubicBezTo>
                    <a:pt x="12" y="28"/>
                    <a:pt x="9" y="31"/>
                    <a:pt x="9" y="36"/>
                  </a:cubicBezTo>
                  <a:cubicBezTo>
                    <a:pt x="9" y="41"/>
                    <a:pt x="14" y="44"/>
                    <a:pt x="21" y="44"/>
                  </a:cubicBezTo>
                  <a:cubicBezTo>
                    <a:pt x="27" y="44"/>
                    <a:pt x="33"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8" name="Google Shape;1588;p126"/>
            <p:cNvSpPr/>
            <p:nvPr/>
          </p:nvSpPr>
          <p:spPr>
            <a:xfrm>
              <a:off x="4127500" y="2236788"/>
              <a:ext cx="34925" cy="63500"/>
            </a:xfrm>
            <a:custGeom>
              <a:rect b="b" l="l" r="r" t="t"/>
              <a:pathLst>
                <a:path extrusionOk="0" h="50" w="27">
                  <a:moveTo>
                    <a:pt x="27" y="0"/>
                  </a:moveTo>
                  <a:cubicBezTo>
                    <a:pt x="27" y="8"/>
                    <a:pt x="27" y="8"/>
                    <a:pt x="27" y="8"/>
                  </a:cubicBezTo>
                  <a:cubicBezTo>
                    <a:pt x="26" y="8"/>
                    <a:pt x="25" y="8"/>
                    <a:pt x="25" y="8"/>
                  </a:cubicBezTo>
                  <a:cubicBezTo>
                    <a:pt x="15"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9" name="Google Shape;1589;p126"/>
            <p:cNvSpPr/>
            <p:nvPr/>
          </p:nvSpPr>
          <p:spPr>
            <a:xfrm>
              <a:off x="4598988" y="2686050"/>
              <a:ext cx="71438" cy="84138"/>
            </a:xfrm>
            <a:custGeom>
              <a:rect b="b" l="l" r="r" t="t"/>
              <a:pathLst>
                <a:path extrusionOk="0" h="66" w="57">
                  <a:moveTo>
                    <a:pt x="57" y="48"/>
                  </a:moveTo>
                  <a:cubicBezTo>
                    <a:pt x="57" y="60"/>
                    <a:pt x="48" y="66"/>
                    <a:pt x="31" y="66"/>
                  </a:cubicBezTo>
                  <a:cubicBezTo>
                    <a:pt x="0" y="66"/>
                    <a:pt x="0" y="66"/>
                    <a:pt x="0" y="66"/>
                  </a:cubicBezTo>
                  <a:cubicBezTo>
                    <a:pt x="0" y="0"/>
                    <a:pt x="0" y="0"/>
                    <a:pt x="0" y="0"/>
                  </a:cubicBezTo>
                  <a:cubicBezTo>
                    <a:pt x="29" y="0"/>
                    <a:pt x="29" y="0"/>
                    <a:pt x="29" y="0"/>
                  </a:cubicBezTo>
                  <a:cubicBezTo>
                    <a:pt x="45" y="0"/>
                    <a:pt x="53" y="6"/>
                    <a:pt x="53" y="17"/>
                  </a:cubicBezTo>
                  <a:cubicBezTo>
                    <a:pt x="53" y="24"/>
                    <a:pt x="49" y="29"/>
                    <a:pt x="44" y="32"/>
                  </a:cubicBezTo>
                  <a:cubicBezTo>
                    <a:pt x="52" y="34"/>
                    <a:pt x="57" y="39"/>
                    <a:pt x="57" y="48"/>
                  </a:cubicBezTo>
                  <a:close/>
                  <a:moveTo>
                    <a:pt x="9" y="8"/>
                  </a:moveTo>
                  <a:cubicBezTo>
                    <a:pt x="9" y="29"/>
                    <a:pt x="9" y="29"/>
                    <a:pt x="9" y="29"/>
                  </a:cubicBezTo>
                  <a:cubicBezTo>
                    <a:pt x="28" y="29"/>
                    <a:pt x="28" y="29"/>
                    <a:pt x="28" y="29"/>
                  </a:cubicBezTo>
                  <a:cubicBezTo>
                    <a:pt x="38" y="29"/>
                    <a:pt x="44" y="25"/>
                    <a:pt x="44" y="18"/>
                  </a:cubicBezTo>
                  <a:cubicBezTo>
                    <a:pt x="44" y="11"/>
                    <a:pt x="38" y="8"/>
                    <a:pt x="28" y="8"/>
                  </a:cubicBezTo>
                  <a:lnTo>
                    <a:pt x="9" y="8"/>
                  </a:lnTo>
                  <a:close/>
                  <a:moveTo>
                    <a:pt x="47" y="48"/>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0" name="Google Shape;1590;p126"/>
            <p:cNvSpPr/>
            <p:nvPr/>
          </p:nvSpPr>
          <p:spPr>
            <a:xfrm>
              <a:off x="4687888" y="2706688"/>
              <a:ext cx="34925" cy="63500"/>
            </a:xfrm>
            <a:custGeom>
              <a:rect b="b" l="l" r="r" t="t"/>
              <a:pathLst>
                <a:path extrusionOk="0" h="50" w="27">
                  <a:moveTo>
                    <a:pt x="27" y="0"/>
                  </a:moveTo>
                  <a:cubicBezTo>
                    <a:pt x="27" y="8"/>
                    <a:pt x="27" y="8"/>
                    <a:pt x="27" y="8"/>
                  </a:cubicBezTo>
                  <a:cubicBezTo>
                    <a:pt x="26" y="8"/>
                    <a:pt x="25" y="8"/>
                    <a:pt x="25" y="8"/>
                  </a:cubicBezTo>
                  <a:cubicBezTo>
                    <a:pt x="15"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8"/>
                    <a:pt x="9" y="8"/>
                    <a:pt x="9" y="8"/>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1" name="Google Shape;1591;p126"/>
            <p:cNvSpPr/>
            <p:nvPr/>
          </p:nvSpPr>
          <p:spPr>
            <a:xfrm>
              <a:off x="4729163" y="2706688"/>
              <a:ext cx="65088" cy="65088"/>
            </a:xfrm>
            <a:custGeom>
              <a:rect b="b" l="l" r="r" t="t"/>
              <a:pathLst>
                <a:path extrusionOk="0" h="51" w="50">
                  <a:moveTo>
                    <a:pt x="49" y="28"/>
                  </a:moveTo>
                  <a:cubicBezTo>
                    <a:pt x="9" y="28"/>
                    <a:pt x="9" y="28"/>
                    <a:pt x="9" y="28"/>
                  </a:cubicBezTo>
                  <a:cubicBezTo>
                    <a:pt x="10" y="37"/>
                    <a:pt x="17" y="43"/>
                    <a:pt x="27" y="43"/>
                  </a:cubicBezTo>
                  <a:cubicBezTo>
                    <a:pt x="33" y="43"/>
                    <a:pt x="38" y="41"/>
                    <a:pt x="41" y="37"/>
                  </a:cubicBezTo>
                  <a:cubicBezTo>
                    <a:pt x="46" y="43"/>
                    <a:pt x="46" y="43"/>
                    <a:pt x="46" y="43"/>
                  </a:cubicBezTo>
                  <a:cubicBezTo>
                    <a:pt x="42" y="48"/>
                    <a:pt x="35" y="51"/>
                    <a:pt x="27" y="51"/>
                  </a:cubicBezTo>
                  <a:cubicBezTo>
                    <a:pt x="11" y="51"/>
                    <a:pt x="0" y="40"/>
                    <a:pt x="0" y="25"/>
                  </a:cubicBezTo>
                  <a:cubicBezTo>
                    <a:pt x="0" y="10"/>
                    <a:pt x="10" y="0"/>
                    <a:pt x="25" y="0"/>
                  </a:cubicBezTo>
                  <a:cubicBezTo>
                    <a:pt x="39" y="0"/>
                    <a:pt x="50" y="10"/>
                    <a:pt x="50" y="25"/>
                  </a:cubicBezTo>
                  <a:cubicBezTo>
                    <a:pt x="50" y="26"/>
                    <a:pt x="50" y="27"/>
                    <a:pt x="49" y="28"/>
                  </a:cubicBezTo>
                  <a:close/>
                  <a:moveTo>
                    <a:pt x="9" y="22"/>
                  </a:moveTo>
                  <a:cubicBezTo>
                    <a:pt x="41" y="22"/>
                    <a:pt x="41" y="22"/>
                    <a:pt x="41" y="22"/>
                  </a:cubicBezTo>
                  <a:cubicBezTo>
                    <a:pt x="40" y="13"/>
                    <a:pt x="34" y="7"/>
                    <a:pt x="25" y="7"/>
                  </a:cubicBezTo>
                  <a:cubicBezTo>
                    <a:pt x="16" y="7"/>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2" name="Google Shape;1592;p126"/>
            <p:cNvSpPr/>
            <p:nvPr/>
          </p:nvSpPr>
          <p:spPr>
            <a:xfrm>
              <a:off x="4303713" y="4073525"/>
              <a:ext cx="71438" cy="84138"/>
            </a:xfrm>
            <a:custGeom>
              <a:rect b="b" l="l" r="r" t="t"/>
              <a:pathLst>
                <a:path extrusionOk="0" h="66" w="55">
                  <a:moveTo>
                    <a:pt x="44" y="66"/>
                  </a:moveTo>
                  <a:cubicBezTo>
                    <a:pt x="30" y="45"/>
                    <a:pt x="30" y="45"/>
                    <a:pt x="30" y="45"/>
                  </a:cubicBezTo>
                  <a:cubicBezTo>
                    <a:pt x="29" y="46"/>
                    <a:pt x="27" y="46"/>
                    <a:pt x="26" y="46"/>
                  </a:cubicBezTo>
                  <a:cubicBezTo>
                    <a:pt x="10" y="46"/>
                    <a:pt x="10" y="46"/>
                    <a:pt x="10" y="46"/>
                  </a:cubicBezTo>
                  <a:cubicBezTo>
                    <a:pt x="10" y="66"/>
                    <a:pt x="10" y="66"/>
                    <a:pt x="10" y="66"/>
                  </a:cubicBezTo>
                  <a:cubicBezTo>
                    <a:pt x="0" y="66"/>
                    <a:pt x="0" y="66"/>
                    <a:pt x="0" y="66"/>
                  </a:cubicBezTo>
                  <a:cubicBezTo>
                    <a:pt x="0" y="0"/>
                    <a:pt x="0" y="0"/>
                    <a:pt x="0" y="0"/>
                  </a:cubicBezTo>
                  <a:cubicBezTo>
                    <a:pt x="26" y="0"/>
                    <a:pt x="26" y="0"/>
                    <a:pt x="26" y="0"/>
                  </a:cubicBezTo>
                  <a:cubicBezTo>
                    <a:pt x="43" y="0"/>
                    <a:pt x="54" y="8"/>
                    <a:pt x="54" y="23"/>
                  </a:cubicBezTo>
                  <a:cubicBezTo>
                    <a:pt x="54" y="33"/>
                    <a:pt x="48" y="40"/>
                    <a:pt x="39" y="44"/>
                  </a:cubicBezTo>
                  <a:cubicBezTo>
                    <a:pt x="55" y="66"/>
                    <a:pt x="55" y="66"/>
                    <a:pt x="55" y="66"/>
                  </a:cubicBezTo>
                  <a:lnTo>
                    <a:pt x="44" y="66"/>
                  </a:lnTo>
                  <a:close/>
                  <a:moveTo>
                    <a:pt x="44" y="23"/>
                  </a:moveTo>
                  <a:cubicBezTo>
                    <a:pt x="44" y="13"/>
                    <a:pt x="38" y="8"/>
                    <a:pt x="26" y="8"/>
                  </a:cubicBezTo>
                  <a:cubicBezTo>
                    <a:pt x="10" y="8"/>
                    <a:pt x="10" y="8"/>
                    <a:pt x="10" y="8"/>
                  </a:cubicBezTo>
                  <a:cubicBezTo>
                    <a:pt x="10" y="38"/>
                    <a:pt x="10" y="38"/>
                    <a:pt x="10" y="38"/>
                  </a:cubicBezTo>
                  <a:cubicBezTo>
                    <a:pt x="26" y="38"/>
                    <a:pt x="26" y="38"/>
                    <a:pt x="26" y="38"/>
                  </a:cubicBezTo>
                  <a:cubicBezTo>
                    <a:pt x="38" y="38"/>
                    <a:pt x="44" y="32"/>
                    <a:pt x="44" y="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3" name="Google Shape;1593;p126"/>
            <p:cNvSpPr/>
            <p:nvPr/>
          </p:nvSpPr>
          <p:spPr>
            <a:xfrm>
              <a:off x="4387850" y="4065588"/>
              <a:ext cx="15875" cy="92075"/>
            </a:xfrm>
            <a:custGeom>
              <a:rect b="b" l="l" r="r" t="t"/>
              <a:pathLst>
                <a:path extrusionOk="0" h="72" w="12">
                  <a:moveTo>
                    <a:pt x="0" y="6"/>
                  </a:moveTo>
                  <a:cubicBezTo>
                    <a:pt x="0" y="3"/>
                    <a:pt x="3" y="0"/>
                    <a:pt x="6" y="0"/>
                  </a:cubicBezTo>
                  <a:cubicBezTo>
                    <a:pt x="10" y="0"/>
                    <a:pt x="12" y="3"/>
                    <a:pt x="12" y="6"/>
                  </a:cubicBezTo>
                  <a:cubicBezTo>
                    <a:pt x="12" y="9"/>
                    <a:pt x="10" y="12"/>
                    <a:pt x="6" y="12"/>
                  </a:cubicBezTo>
                  <a:cubicBezTo>
                    <a:pt x="3" y="12"/>
                    <a:pt x="0" y="10"/>
                    <a:pt x="0" y="6"/>
                  </a:cubicBezTo>
                  <a:close/>
                  <a:moveTo>
                    <a:pt x="2" y="22"/>
                  </a:moveTo>
                  <a:cubicBezTo>
                    <a:pt x="11" y="22"/>
                    <a:pt x="11" y="22"/>
                    <a:pt x="11" y="22"/>
                  </a:cubicBezTo>
                  <a:cubicBezTo>
                    <a:pt x="11" y="72"/>
                    <a:pt x="11" y="72"/>
                    <a:pt x="11" y="72"/>
                  </a:cubicBezTo>
                  <a:cubicBezTo>
                    <a:pt x="2" y="72"/>
                    <a:pt x="2" y="72"/>
                    <a:pt x="2" y="72"/>
                  </a:cubicBezTo>
                  <a:lnTo>
                    <a:pt x="2" y="2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4" name="Google Shape;1594;p126"/>
            <p:cNvSpPr/>
            <p:nvPr/>
          </p:nvSpPr>
          <p:spPr>
            <a:xfrm>
              <a:off x="4418013" y="4092575"/>
              <a:ext cx="60325" cy="65088"/>
            </a:xfrm>
            <a:custGeom>
              <a:rect b="b" l="l" r="r" t="t"/>
              <a:pathLst>
                <a:path extrusionOk="0" h="51" w="47">
                  <a:moveTo>
                    <a:pt x="0" y="26"/>
                  </a:moveTo>
                  <a:cubicBezTo>
                    <a:pt x="0" y="11"/>
                    <a:pt x="11" y="0"/>
                    <a:pt x="27" y="0"/>
                  </a:cubicBezTo>
                  <a:cubicBezTo>
                    <a:pt x="36" y="0"/>
                    <a:pt x="43" y="4"/>
                    <a:pt x="47" y="11"/>
                  </a:cubicBezTo>
                  <a:cubicBezTo>
                    <a:pt x="40" y="15"/>
                    <a:pt x="40" y="15"/>
                    <a:pt x="40" y="15"/>
                  </a:cubicBezTo>
                  <a:cubicBezTo>
                    <a:pt x="37" y="10"/>
                    <a:pt x="32" y="8"/>
                    <a:pt x="27" y="8"/>
                  </a:cubicBezTo>
                  <a:cubicBezTo>
                    <a:pt x="17" y="8"/>
                    <a:pt x="9" y="15"/>
                    <a:pt x="9" y="26"/>
                  </a:cubicBezTo>
                  <a:cubicBezTo>
                    <a:pt x="9" y="37"/>
                    <a:pt x="17" y="43"/>
                    <a:pt x="27" y="43"/>
                  </a:cubicBezTo>
                  <a:cubicBezTo>
                    <a:pt x="32" y="43"/>
                    <a:pt x="37" y="41"/>
                    <a:pt x="40" y="36"/>
                  </a:cubicBezTo>
                  <a:cubicBezTo>
                    <a:pt x="47" y="41"/>
                    <a:pt x="47" y="41"/>
                    <a:pt x="47" y="41"/>
                  </a:cubicBezTo>
                  <a:cubicBezTo>
                    <a:pt x="43" y="48"/>
                    <a:pt x="36" y="51"/>
                    <a:pt x="27" y="51"/>
                  </a:cubicBezTo>
                  <a:cubicBezTo>
                    <a:pt x="11" y="51"/>
                    <a:pt x="0" y="41"/>
                    <a:pt x="0"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5" name="Google Shape;1595;p126"/>
            <p:cNvSpPr/>
            <p:nvPr/>
          </p:nvSpPr>
          <p:spPr>
            <a:xfrm>
              <a:off x="4543425" y="4694238"/>
              <a:ext cx="74613" cy="84138"/>
            </a:xfrm>
            <a:custGeom>
              <a:rect b="b" l="l" r="r" t="t"/>
              <a:pathLst>
                <a:path extrusionOk="0" h="53" w="47">
                  <a:moveTo>
                    <a:pt x="17" y="30"/>
                  </a:moveTo>
                  <a:lnTo>
                    <a:pt x="7" y="40"/>
                  </a:lnTo>
                  <a:lnTo>
                    <a:pt x="7" y="53"/>
                  </a:lnTo>
                  <a:lnTo>
                    <a:pt x="0" y="53"/>
                  </a:lnTo>
                  <a:lnTo>
                    <a:pt x="0" y="0"/>
                  </a:lnTo>
                  <a:lnTo>
                    <a:pt x="7" y="0"/>
                  </a:lnTo>
                  <a:lnTo>
                    <a:pt x="7" y="30"/>
                  </a:lnTo>
                  <a:lnTo>
                    <a:pt x="36" y="0"/>
                  </a:lnTo>
                  <a:lnTo>
                    <a:pt x="45" y="0"/>
                  </a:lnTo>
                  <a:lnTo>
                    <a:pt x="23" y="24"/>
                  </a:lnTo>
                  <a:lnTo>
                    <a:pt x="47" y="53"/>
                  </a:lnTo>
                  <a:lnTo>
                    <a:pt x="38" y="53"/>
                  </a:lnTo>
                  <a:lnTo>
                    <a:pt x="17" y="3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6" name="Google Shape;1596;p126"/>
            <p:cNvSpPr/>
            <p:nvPr/>
          </p:nvSpPr>
          <p:spPr>
            <a:xfrm>
              <a:off x="4625975" y="4687888"/>
              <a:ext cx="14288" cy="90488"/>
            </a:xfrm>
            <a:custGeom>
              <a:rect b="b" l="l" r="r" t="t"/>
              <a:pathLst>
                <a:path extrusionOk="0" h="71" w="12">
                  <a:moveTo>
                    <a:pt x="0" y="6"/>
                  </a:moveTo>
                  <a:cubicBezTo>
                    <a:pt x="0" y="2"/>
                    <a:pt x="2" y="0"/>
                    <a:pt x="6" y="0"/>
                  </a:cubicBezTo>
                  <a:cubicBezTo>
                    <a:pt x="9" y="0"/>
                    <a:pt x="12" y="2"/>
                    <a:pt x="12" y="5"/>
                  </a:cubicBezTo>
                  <a:cubicBezTo>
                    <a:pt x="12" y="9"/>
                    <a:pt x="9" y="11"/>
                    <a:pt x="6" y="11"/>
                  </a:cubicBezTo>
                  <a:cubicBezTo>
                    <a:pt x="2" y="11"/>
                    <a:pt x="0" y="9"/>
                    <a:pt x="0" y="6"/>
                  </a:cubicBezTo>
                  <a:close/>
                  <a:moveTo>
                    <a:pt x="1" y="21"/>
                  </a:moveTo>
                  <a:cubicBezTo>
                    <a:pt x="10" y="21"/>
                    <a:pt x="10" y="21"/>
                    <a:pt x="10" y="21"/>
                  </a:cubicBezTo>
                  <a:cubicBezTo>
                    <a:pt x="10" y="71"/>
                    <a:pt x="10" y="71"/>
                    <a:pt x="10" y="71"/>
                  </a:cubicBezTo>
                  <a:cubicBezTo>
                    <a:pt x="1" y="71"/>
                    <a:pt x="1" y="71"/>
                    <a:pt x="1" y="71"/>
                  </a:cubicBezTo>
                  <a:lnTo>
                    <a:pt x="1" y="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7" name="Google Shape;1597;p126"/>
            <p:cNvSpPr/>
            <p:nvPr/>
          </p:nvSpPr>
          <p:spPr>
            <a:xfrm>
              <a:off x="4660900" y="4714875"/>
              <a:ext cx="60325" cy="63500"/>
            </a:xfrm>
            <a:custGeom>
              <a:rect b="b" l="l" r="r" t="t"/>
              <a:pathLst>
                <a:path extrusionOk="0" h="50" w="47">
                  <a:moveTo>
                    <a:pt x="47" y="21"/>
                  </a:moveTo>
                  <a:cubicBezTo>
                    <a:pt x="47" y="50"/>
                    <a:pt x="47" y="50"/>
                    <a:pt x="47" y="50"/>
                  </a:cubicBezTo>
                  <a:cubicBezTo>
                    <a:pt x="38" y="50"/>
                    <a:pt x="38" y="50"/>
                    <a:pt x="38" y="50"/>
                  </a:cubicBezTo>
                  <a:cubicBezTo>
                    <a:pt x="38" y="22"/>
                    <a:pt x="38" y="22"/>
                    <a:pt x="38" y="22"/>
                  </a:cubicBezTo>
                  <a:cubicBezTo>
                    <a:pt x="38" y="12"/>
                    <a:pt x="33" y="8"/>
                    <a:pt x="25" y="8"/>
                  </a:cubicBezTo>
                  <a:cubicBezTo>
                    <a:pt x="15" y="8"/>
                    <a:pt x="9" y="13"/>
                    <a:pt x="9" y="24"/>
                  </a:cubicBezTo>
                  <a:cubicBezTo>
                    <a:pt x="9" y="50"/>
                    <a:pt x="9" y="50"/>
                    <a:pt x="9" y="50"/>
                  </a:cubicBezTo>
                  <a:cubicBezTo>
                    <a:pt x="0" y="50"/>
                    <a:pt x="0" y="50"/>
                    <a:pt x="0" y="50"/>
                  </a:cubicBezTo>
                  <a:cubicBezTo>
                    <a:pt x="0" y="0"/>
                    <a:pt x="0" y="0"/>
                    <a:pt x="0" y="0"/>
                  </a:cubicBezTo>
                  <a:cubicBezTo>
                    <a:pt x="8" y="0"/>
                    <a:pt x="8" y="0"/>
                    <a:pt x="8" y="0"/>
                  </a:cubicBezTo>
                  <a:cubicBezTo>
                    <a:pt x="8" y="8"/>
                    <a:pt x="8" y="8"/>
                    <a:pt x="8" y="8"/>
                  </a:cubicBezTo>
                  <a:cubicBezTo>
                    <a:pt x="12" y="2"/>
                    <a:pt x="19" y="0"/>
                    <a:pt x="26" y="0"/>
                  </a:cubicBezTo>
                  <a:cubicBezTo>
                    <a:pt x="39" y="0"/>
                    <a:pt x="47" y="7"/>
                    <a:pt x="47"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8" name="Google Shape;1598;p126"/>
            <p:cNvSpPr/>
            <p:nvPr/>
          </p:nvSpPr>
          <p:spPr>
            <a:xfrm>
              <a:off x="5191125" y="4570413"/>
              <a:ext cx="88900" cy="84138"/>
            </a:xfrm>
            <a:custGeom>
              <a:rect b="b" l="l" r="r" t="t"/>
              <a:pathLst>
                <a:path extrusionOk="0" h="53" w="56">
                  <a:moveTo>
                    <a:pt x="49" y="53"/>
                  </a:moveTo>
                  <a:lnTo>
                    <a:pt x="49" y="14"/>
                  </a:lnTo>
                  <a:lnTo>
                    <a:pt x="30" y="47"/>
                  </a:lnTo>
                  <a:lnTo>
                    <a:pt x="26" y="47"/>
                  </a:lnTo>
                  <a:lnTo>
                    <a:pt x="7" y="15"/>
                  </a:lnTo>
                  <a:lnTo>
                    <a:pt x="7" y="53"/>
                  </a:lnTo>
                  <a:lnTo>
                    <a:pt x="0" y="53"/>
                  </a:lnTo>
                  <a:lnTo>
                    <a:pt x="0" y="0"/>
                  </a:lnTo>
                  <a:lnTo>
                    <a:pt x="6" y="0"/>
                  </a:lnTo>
                  <a:lnTo>
                    <a:pt x="28" y="37"/>
                  </a:lnTo>
                  <a:lnTo>
                    <a:pt x="50" y="0"/>
                  </a:lnTo>
                  <a:lnTo>
                    <a:pt x="56" y="0"/>
                  </a:lnTo>
                  <a:lnTo>
                    <a:pt x="56" y="53"/>
                  </a:lnTo>
                  <a:lnTo>
                    <a:pt x="49" y="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9" name="Google Shape;1599;p126"/>
            <p:cNvSpPr/>
            <p:nvPr/>
          </p:nvSpPr>
          <p:spPr>
            <a:xfrm>
              <a:off x="5297488" y="4589463"/>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0"/>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0" name="Google Shape;1600;p126"/>
            <p:cNvSpPr/>
            <p:nvPr/>
          </p:nvSpPr>
          <p:spPr>
            <a:xfrm>
              <a:off x="5378450" y="4589463"/>
              <a:ext cx="33338" cy="65088"/>
            </a:xfrm>
            <a:custGeom>
              <a:rect b="b" l="l" r="r" t="t"/>
              <a:pathLst>
                <a:path extrusionOk="0" h="51" w="26">
                  <a:moveTo>
                    <a:pt x="26" y="0"/>
                  </a:moveTo>
                  <a:cubicBezTo>
                    <a:pt x="26" y="9"/>
                    <a:pt x="26" y="9"/>
                    <a:pt x="26" y="9"/>
                  </a:cubicBezTo>
                  <a:cubicBezTo>
                    <a:pt x="26" y="9"/>
                    <a:pt x="25" y="9"/>
                    <a:pt x="24" y="9"/>
                  </a:cubicBezTo>
                  <a:cubicBezTo>
                    <a:pt x="15" y="9"/>
                    <a:pt x="9" y="15"/>
                    <a:pt x="9" y="26"/>
                  </a:cubicBezTo>
                  <a:cubicBezTo>
                    <a:pt x="9" y="51"/>
                    <a:pt x="9" y="51"/>
                    <a:pt x="9" y="51"/>
                  </a:cubicBezTo>
                  <a:cubicBezTo>
                    <a:pt x="0" y="51"/>
                    <a:pt x="0" y="51"/>
                    <a:pt x="0" y="51"/>
                  </a:cubicBezTo>
                  <a:cubicBezTo>
                    <a:pt x="0" y="0"/>
                    <a:pt x="0" y="0"/>
                    <a:pt x="0" y="0"/>
                  </a:cubicBezTo>
                  <a:cubicBezTo>
                    <a:pt x="8" y="0"/>
                    <a:pt x="8" y="0"/>
                    <a:pt x="8" y="0"/>
                  </a:cubicBezTo>
                  <a:cubicBezTo>
                    <a:pt x="8" y="9"/>
                    <a:pt x="8" y="9"/>
                    <a:pt x="8" y="9"/>
                  </a:cubicBezTo>
                  <a:cubicBezTo>
                    <a:pt x="11" y="3"/>
                    <a:pt x="18" y="0"/>
                    <a:pt x="2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1" name="Google Shape;1601;p126"/>
            <p:cNvSpPr/>
            <p:nvPr/>
          </p:nvSpPr>
          <p:spPr>
            <a:xfrm>
              <a:off x="5172075" y="3968750"/>
              <a:ext cx="127000" cy="84138"/>
            </a:xfrm>
            <a:custGeom>
              <a:rect b="b" l="l" r="r" t="t"/>
              <a:pathLst>
                <a:path extrusionOk="0" h="53" w="80">
                  <a:moveTo>
                    <a:pt x="80" y="0"/>
                  </a:moveTo>
                  <a:lnTo>
                    <a:pt x="62" y="53"/>
                  </a:lnTo>
                  <a:lnTo>
                    <a:pt x="54" y="53"/>
                  </a:lnTo>
                  <a:lnTo>
                    <a:pt x="40" y="11"/>
                  </a:lnTo>
                  <a:lnTo>
                    <a:pt x="25" y="53"/>
                  </a:lnTo>
                  <a:lnTo>
                    <a:pt x="17" y="53"/>
                  </a:lnTo>
                  <a:lnTo>
                    <a:pt x="0" y="0"/>
                  </a:lnTo>
                  <a:lnTo>
                    <a:pt x="7" y="0"/>
                  </a:lnTo>
                  <a:lnTo>
                    <a:pt x="21" y="44"/>
                  </a:lnTo>
                  <a:lnTo>
                    <a:pt x="37" y="0"/>
                  </a:lnTo>
                  <a:lnTo>
                    <a:pt x="43" y="0"/>
                  </a:lnTo>
                  <a:lnTo>
                    <a:pt x="58" y="44"/>
                  </a:lnTo>
                  <a:lnTo>
                    <a:pt x="73"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2" name="Google Shape;1602;p126"/>
            <p:cNvSpPr/>
            <p:nvPr/>
          </p:nvSpPr>
          <p:spPr>
            <a:xfrm>
              <a:off x="5302250" y="3987800"/>
              <a:ext cx="55563" cy="65088"/>
            </a:xfrm>
            <a:custGeom>
              <a:rect b="b" l="l" r="r" t="t"/>
              <a:pathLst>
                <a:path extrusionOk="0" h="51" w="44">
                  <a:moveTo>
                    <a:pt x="44" y="21"/>
                  </a:moveTo>
                  <a:cubicBezTo>
                    <a:pt x="44" y="51"/>
                    <a:pt x="44" y="51"/>
                    <a:pt x="44" y="51"/>
                  </a:cubicBezTo>
                  <a:cubicBezTo>
                    <a:pt x="35" y="51"/>
                    <a:pt x="35" y="51"/>
                    <a:pt x="35" y="51"/>
                  </a:cubicBezTo>
                  <a:cubicBezTo>
                    <a:pt x="35" y="44"/>
                    <a:pt x="35" y="44"/>
                    <a:pt x="35" y="44"/>
                  </a:cubicBezTo>
                  <a:cubicBezTo>
                    <a:pt x="32" y="49"/>
                    <a:pt x="27" y="51"/>
                    <a:pt x="19" y="51"/>
                  </a:cubicBezTo>
                  <a:cubicBezTo>
                    <a:pt x="8" y="51"/>
                    <a:pt x="0" y="45"/>
                    <a:pt x="0" y="37"/>
                  </a:cubicBezTo>
                  <a:cubicBezTo>
                    <a:pt x="0" y="29"/>
                    <a:pt x="6" y="22"/>
                    <a:pt x="21" y="22"/>
                  </a:cubicBezTo>
                  <a:cubicBezTo>
                    <a:pt x="35" y="22"/>
                    <a:pt x="35" y="22"/>
                    <a:pt x="35" y="22"/>
                  </a:cubicBezTo>
                  <a:cubicBezTo>
                    <a:pt x="35" y="20"/>
                    <a:pt x="35" y="20"/>
                    <a:pt x="35" y="20"/>
                  </a:cubicBezTo>
                  <a:cubicBezTo>
                    <a:pt x="35" y="13"/>
                    <a:pt x="30" y="8"/>
                    <a:pt x="21" y="8"/>
                  </a:cubicBezTo>
                  <a:cubicBezTo>
                    <a:pt x="16" y="8"/>
                    <a:pt x="9" y="10"/>
                    <a:pt x="6" y="14"/>
                  </a:cubicBezTo>
                  <a:cubicBezTo>
                    <a:pt x="2" y="7"/>
                    <a:pt x="2" y="7"/>
                    <a:pt x="2" y="7"/>
                  </a:cubicBezTo>
                  <a:cubicBezTo>
                    <a:pt x="7" y="3"/>
                    <a:pt x="14" y="0"/>
                    <a:pt x="23" y="0"/>
                  </a:cubicBezTo>
                  <a:cubicBezTo>
                    <a:pt x="36" y="0"/>
                    <a:pt x="44" y="7"/>
                    <a:pt x="44" y="21"/>
                  </a:cubicBezTo>
                  <a:close/>
                  <a:moveTo>
                    <a:pt x="35" y="36"/>
                  </a:moveTo>
                  <a:cubicBezTo>
                    <a:pt x="35" y="29"/>
                    <a:pt x="35" y="29"/>
                    <a:pt x="35" y="29"/>
                  </a:cubicBezTo>
                  <a:cubicBezTo>
                    <a:pt x="21" y="29"/>
                    <a:pt x="21" y="29"/>
                    <a:pt x="21" y="29"/>
                  </a:cubicBezTo>
                  <a:cubicBezTo>
                    <a:pt x="12" y="29"/>
                    <a:pt x="9" y="32"/>
                    <a:pt x="9" y="36"/>
                  </a:cubicBezTo>
                  <a:cubicBezTo>
                    <a:pt x="9" y="41"/>
                    <a:pt x="14" y="45"/>
                    <a:pt x="20" y="45"/>
                  </a:cubicBezTo>
                  <a:cubicBezTo>
                    <a:pt x="27" y="45"/>
                    <a:pt x="33" y="41"/>
                    <a:pt x="35"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3" name="Google Shape;1603;p126"/>
            <p:cNvSpPr/>
            <p:nvPr/>
          </p:nvSpPr>
          <p:spPr>
            <a:xfrm>
              <a:off x="5380038" y="3987800"/>
              <a:ext cx="58738" cy="65088"/>
            </a:xfrm>
            <a:custGeom>
              <a:rect b="b" l="l" r="r" t="t"/>
              <a:pathLst>
                <a:path extrusionOk="0" h="51" w="47">
                  <a:moveTo>
                    <a:pt x="47" y="22"/>
                  </a:moveTo>
                  <a:cubicBezTo>
                    <a:pt x="47" y="51"/>
                    <a:pt x="47" y="51"/>
                    <a:pt x="47" y="51"/>
                  </a:cubicBezTo>
                  <a:cubicBezTo>
                    <a:pt x="38" y="51"/>
                    <a:pt x="38" y="51"/>
                    <a:pt x="38" y="51"/>
                  </a:cubicBezTo>
                  <a:cubicBezTo>
                    <a:pt x="38" y="23"/>
                    <a:pt x="38" y="23"/>
                    <a:pt x="38" y="23"/>
                  </a:cubicBezTo>
                  <a:cubicBezTo>
                    <a:pt x="38" y="13"/>
                    <a:pt x="33" y="9"/>
                    <a:pt x="25" y="9"/>
                  </a:cubicBezTo>
                  <a:cubicBezTo>
                    <a:pt x="15" y="9"/>
                    <a:pt x="9" y="14"/>
                    <a:pt x="9" y="25"/>
                  </a:cubicBezTo>
                  <a:cubicBezTo>
                    <a:pt x="9" y="51"/>
                    <a:pt x="9" y="51"/>
                    <a:pt x="9" y="51"/>
                  </a:cubicBezTo>
                  <a:cubicBezTo>
                    <a:pt x="0" y="51"/>
                    <a:pt x="0" y="51"/>
                    <a:pt x="0" y="51"/>
                  </a:cubicBezTo>
                  <a:cubicBezTo>
                    <a:pt x="0" y="1"/>
                    <a:pt x="0" y="1"/>
                    <a:pt x="0" y="1"/>
                  </a:cubicBezTo>
                  <a:cubicBezTo>
                    <a:pt x="8" y="1"/>
                    <a:pt x="8" y="1"/>
                    <a:pt x="8" y="1"/>
                  </a:cubicBezTo>
                  <a:cubicBezTo>
                    <a:pt x="8" y="8"/>
                    <a:pt x="8" y="8"/>
                    <a:pt x="8" y="8"/>
                  </a:cubicBezTo>
                  <a:cubicBezTo>
                    <a:pt x="12" y="3"/>
                    <a:pt x="19" y="0"/>
                    <a:pt x="26" y="0"/>
                  </a:cubicBezTo>
                  <a:cubicBezTo>
                    <a:pt x="39" y="0"/>
                    <a:pt x="47" y="7"/>
                    <a:pt x="47"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4" name="Google Shape;1604;p126"/>
            <p:cNvSpPr/>
            <p:nvPr/>
          </p:nvSpPr>
          <p:spPr>
            <a:xfrm>
              <a:off x="5108575" y="3702050"/>
              <a:ext cx="71438" cy="82550"/>
            </a:xfrm>
            <a:custGeom>
              <a:rect b="b" l="l" r="r" t="t"/>
              <a:pathLst>
                <a:path extrusionOk="0" h="52" w="45">
                  <a:moveTo>
                    <a:pt x="45" y="0"/>
                  </a:moveTo>
                  <a:lnTo>
                    <a:pt x="45" y="52"/>
                  </a:lnTo>
                  <a:lnTo>
                    <a:pt x="37" y="52"/>
                  </a:lnTo>
                  <a:lnTo>
                    <a:pt x="37" y="29"/>
                  </a:lnTo>
                  <a:lnTo>
                    <a:pt x="8" y="29"/>
                  </a:lnTo>
                  <a:lnTo>
                    <a:pt x="8" y="52"/>
                  </a:lnTo>
                  <a:lnTo>
                    <a:pt x="0" y="52"/>
                  </a:lnTo>
                  <a:lnTo>
                    <a:pt x="0" y="0"/>
                  </a:lnTo>
                  <a:lnTo>
                    <a:pt x="8" y="0"/>
                  </a:lnTo>
                  <a:lnTo>
                    <a:pt x="8" y="22"/>
                  </a:lnTo>
                  <a:lnTo>
                    <a:pt x="37" y="22"/>
                  </a:lnTo>
                  <a:lnTo>
                    <a:pt x="37"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5" name="Google Shape;1605;p126"/>
            <p:cNvSpPr/>
            <p:nvPr/>
          </p:nvSpPr>
          <p:spPr>
            <a:xfrm>
              <a:off x="5197475" y="3702050"/>
              <a:ext cx="73025" cy="84138"/>
            </a:xfrm>
            <a:custGeom>
              <a:rect b="b" l="l" r="r" t="t"/>
              <a:pathLst>
                <a:path extrusionOk="0" h="66" w="57">
                  <a:moveTo>
                    <a:pt x="52" y="66"/>
                  </a:moveTo>
                  <a:cubicBezTo>
                    <a:pt x="44" y="57"/>
                    <a:pt x="44" y="57"/>
                    <a:pt x="44" y="57"/>
                  </a:cubicBezTo>
                  <a:cubicBezTo>
                    <a:pt x="38" y="63"/>
                    <a:pt x="31" y="65"/>
                    <a:pt x="22" y="65"/>
                  </a:cubicBezTo>
                  <a:cubicBezTo>
                    <a:pt x="9" y="65"/>
                    <a:pt x="0" y="59"/>
                    <a:pt x="0" y="49"/>
                  </a:cubicBezTo>
                  <a:cubicBezTo>
                    <a:pt x="0" y="41"/>
                    <a:pt x="4" y="35"/>
                    <a:pt x="15" y="29"/>
                  </a:cubicBezTo>
                  <a:cubicBezTo>
                    <a:pt x="10" y="23"/>
                    <a:pt x="8" y="19"/>
                    <a:pt x="8" y="14"/>
                  </a:cubicBezTo>
                  <a:cubicBezTo>
                    <a:pt x="8" y="6"/>
                    <a:pt x="14" y="0"/>
                    <a:pt x="25" y="0"/>
                  </a:cubicBezTo>
                  <a:cubicBezTo>
                    <a:pt x="35" y="0"/>
                    <a:pt x="41" y="5"/>
                    <a:pt x="41" y="13"/>
                  </a:cubicBezTo>
                  <a:cubicBezTo>
                    <a:pt x="41" y="20"/>
                    <a:pt x="37" y="25"/>
                    <a:pt x="27" y="30"/>
                  </a:cubicBezTo>
                  <a:cubicBezTo>
                    <a:pt x="43" y="46"/>
                    <a:pt x="43" y="46"/>
                    <a:pt x="43" y="46"/>
                  </a:cubicBezTo>
                  <a:cubicBezTo>
                    <a:pt x="45" y="43"/>
                    <a:pt x="46" y="39"/>
                    <a:pt x="47" y="34"/>
                  </a:cubicBezTo>
                  <a:cubicBezTo>
                    <a:pt x="54" y="37"/>
                    <a:pt x="54" y="37"/>
                    <a:pt x="54" y="37"/>
                  </a:cubicBezTo>
                  <a:cubicBezTo>
                    <a:pt x="53" y="42"/>
                    <a:pt x="51" y="47"/>
                    <a:pt x="49" y="51"/>
                  </a:cubicBezTo>
                  <a:cubicBezTo>
                    <a:pt x="57" y="60"/>
                    <a:pt x="57" y="60"/>
                    <a:pt x="57" y="60"/>
                  </a:cubicBezTo>
                  <a:lnTo>
                    <a:pt x="52" y="66"/>
                  </a:lnTo>
                  <a:close/>
                  <a:moveTo>
                    <a:pt x="38" y="52"/>
                  </a:moveTo>
                  <a:cubicBezTo>
                    <a:pt x="20" y="34"/>
                    <a:pt x="20" y="34"/>
                    <a:pt x="20" y="34"/>
                  </a:cubicBezTo>
                  <a:cubicBezTo>
                    <a:pt x="11" y="39"/>
                    <a:pt x="8" y="43"/>
                    <a:pt x="8" y="48"/>
                  </a:cubicBezTo>
                  <a:cubicBezTo>
                    <a:pt x="8" y="54"/>
                    <a:pt x="14" y="58"/>
                    <a:pt x="23" y="58"/>
                  </a:cubicBezTo>
                  <a:cubicBezTo>
                    <a:pt x="29" y="58"/>
                    <a:pt x="34" y="56"/>
                    <a:pt x="38" y="52"/>
                  </a:cubicBezTo>
                  <a:close/>
                  <a:moveTo>
                    <a:pt x="16" y="14"/>
                  </a:moveTo>
                  <a:cubicBezTo>
                    <a:pt x="16" y="18"/>
                    <a:pt x="17" y="20"/>
                    <a:pt x="22" y="25"/>
                  </a:cubicBezTo>
                  <a:cubicBezTo>
                    <a:pt x="31" y="21"/>
                    <a:pt x="34" y="18"/>
                    <a:pt x="34" y="14"/>
                  </a:cubicBezTo>
                  <a:cubicBezTo>
                    <a:pt x="34" y="9"/>
                    <a:pt x="30" y="7"/>
                    <a:pt x="25" y="7"/>
                  </a:cubicBezTo>
                  <a:cubicBezTo>
                    <a:pt x="19" y="7"/>
                    <a:pt x="16" y="10"/>
                    <a:pt x="16" y="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6" name="Google Shape;1606;p126"/>
            <p:cNvSpPr/>
            <p:nvPr/>
          </p:nvSpPr>
          <p:spPr>
            <a:xfrm>
              <a:off x="5283200" y="3702050"/>
              <a:ext cx="57150" cy="82550"/>
            </a:xfrm>
            <a:custGeom>
              <a:rect b="b" l="l" r="r" t="t"/>
              <a:pathLst>
                <a:path extrusionOk="0" h="52" w="36">
                  <a:moveTo>
                    <a:pt x="8" y="7"/>
                  </a:moveTo>
                  <a:lnTo>
                    <a:pt x="8" y="25"/>
                  </a:lnTo>
                  <a:lnTo>
                    <a:pt x="33" y="25"/>
                  </a:lnTo>
                  <a:lnTo>
                    <a:pt x="33" y="31"/>
                  </a:lnTo>
                  <a:lnTo>
                    <a:pt x="8" y="31"/>
                  </a:lnTo>
                  <a:lnTo>
                    <a:pt x="8" y="52"/>
                  </a:lnTo>
                  <a:lnTo>
                    <a:pt x="0" y="52"/>
                  </a:lnTo>
                  <a:lnTo>
                    <a:pt x="0" y="0"/>
                  </a:lnTo>
                  <a:lnTo>
                    <a:pt x="36" y="0"/>
                  </a:lnTo>
                  <a:lnTo>
                    <a:pt x="36" y="7"/>
                  </a:lnTo>
                  <a:lnTo>
                    <a:pt x="8" y="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7" name="Google Shape;1607;p126"/>
            <p:cNvSpPr/>
            <p:nvPr/>
          </p:nvSpPr>
          <p:spPr>
            <a:xfrm>
              <a:off x="5973763" y="3178175"/>
              <a:ext cx="76200" cy="85725"/>
            </a:xfrm>
            <a:custGeom>
              <a:rect b="b" l="l" r="r" t="t"/>
              <a:pathLst>
                <a:path extrusionOk="0" h="68" w="60">
                  <a:moveTo>
                    <a:pt x="0" y="34"/>
                  </a:moveTo>
                  <a:cubicBezTo>
                    <a:pt x="0" y="15"/>
                    <a:pt x="15" y="0"/>
                    <a:pt x="35" y="0"/>
                  </a:cubicBezTo>
                  <a:cubicBezTo>
                    <a:pt x="45" y="0"/>
                    <a:pt x="54" y="4"/>
                    <a:pt x="60" y="11"/>
                  </a:cubicBezTo>
                  <a:cubicBezTo>
                    <a:pt x="54" y="17"/>
                    <a:pt x="54" y="17"/>
                    <a:pt x="54" y="17"/>
                  </a:cubicBezTo>
                  <a:cubicBezTo>
                    <a:pt x="49" y="11"/>
                    <a:pt x="42" y="9"/>
                    <a:pt x="35" y="9"/>
                  </a:cubicBezTo>
                  <a:cubicBezTo>
                    <a:pt x="20" y="9"/>
                    <a:pt x="9" y="19"/>
                    <a:pt x="9" y="34"/>
                  </a:cubicBezTo>
                  <a:cubicBezTo>
                    <a:pt x="9" y="49"/>
                    <a:pt x="20" y="59"/>
                    <a:pt x="35" y="59"/>
                  </a:cubicBezTo>
                  <a:cubicBezTo>
                    <a:pt x="42" y="59"/>
                    <a:pt x="49" y="57"/>
                    <a:pt x="54" y="52"/>
                  </a:cubicBezTo>
                  <a:cubicBezTo>
                    <a:pt x="60" y="57"/>
                    <a:pt x="60" y="57"/>
                    <a:pt x="60" y="57"/>
                  </a:cubicBezTo>
                  <a:cubicBezTo>
                    <a:pt x="54" y="64"/>
                    <a:pt x="45" y="68"/>
                    <a:pt x="35" y="68"/>
                  </a:cubicBezTo>
                  <a:cubicBezTo>
                    <a:pt x="15" y="68"/>
                    <a:pt x="0" y="54"/>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8" name="Google Shape;1608;p126"/>
            <p:cNvSpPr/>
            <p:nvPr/>
          </p:nvSpPr>
          <p:spPr>
            <a:xfrm>
              <a:off x="6064250" y="3171825"/>
              <a:ext cx="15875" cy="90488"/>
            </a:xfrm>
            <a:custGeom>
              <a:rect b="b" l="l" r="r" t="t"/>
              <a:pathLst>
                <a:path extrusionOk="0" h="71" w="12">
                  <a:moveTo>
                    <a:pt x="0" y="6"/>
                  </a:moveTo>
                  <a:cubicBezTo>
                    <a:pt x="0" y="2"/>
                    <a:pt x="2" y="0"/>
                    <a:pt x="6" y="0"/>
                  </a:cubicBezTo>
                  <a:cubicBezTo>
                    <a:pt x="9" y="0"/>
                    <a:pt x="12" y="2"/>
                    <a:pt x="12" y="5"/>
                  </a:cubicBezTo>
                  <a:cubicBezTo>
                    <a:pt x="12" y="9"/>
                    <a:pt x="9" y="11"/>
                    <a:pt x="6" y="11"/>
                  </a:cubicBezTo>
                  <a:cubicBezTo>
                    <a:pt x="2" y="11"/>
                    <a:pt x="0" y="9"/>
                    <a:pt x="0" y="6"/>
                  </a:cubicBezTo>
                  <a:close/>
                  <a:moveTo>
                    <a:pt x="1" y="21"/>
                  </a:moveTo>
                  <a:cubicBezTo>
                    <a:pt x="10" y="21"/>
                    <a:pt x="10" y="21"/>
                    <a:pt x="10" y="21"/>
                  </a:cubicBezTo>
                  <a:cubicBezTo>
                    <a:pt x="10" y="71"/>
                    <a:pt x="10" y="71"/>
                    <a:pt x="10" y="71"/>
                  </a:cubicBezTo>
                  <a:cubicBezTo>
                    <a:pt x="1" y="71"/>
                    <a:pt x="1" y="71"/>
                    <a:pt x="1" y="71"/>
                  </a:cubicBezTo>
                  <a:lnTo>
                    <a:pt x="1" y="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9" name="Google Shape;1609;p126"/>
            <p:cNvSpPr/>
            <p:nvPr/>
          </p:nvSpPr>
          <p:spPr>
            <a:xfrm>
              <a:off x="6089650" y="3184525"/>
              <a:ext cx="46038" cy="79375"/>
            </a:xfrm>
            <a:custGeom>
              <a:rect b="b" l="l" r="r" t="t"/>
              <a:pathLst>
                <a:path extrusionOk="0" h="62" w="36">
                  <a:moveTo>
                    <a:pt x="36" y="58"/>
                  </a:moveTo>
                  <a:cubicBezTo>
                    <a:pt x="33" y="61"/>
                    <a:pt x="29" y="62"/>
                    <a:pt x="25" y="62"/>
                  </a:cubicBezTo>
                  <a:cubicBezTo>
                    <a:pt x="15" y="62"/>
                    <a:pt x="9" y="56"/>
                    <a:pt x="9" y="46"/>
                  </a:cubicBezTo>
                  <a:cubicBezTo>
                    <a:pt x="9" y="19"/>
                    <a:pt x="9" y="19"/>
                    <a:pt x="9" y="19"/>
                  </a:cubicBezTo>
                  <a:cubicBezTo>
                    <a:pt x="0" y="19"/>
                    <a:pt x="0" y="19"/>
                    <a:pt x="0" y="19"/>
                  </a:cubicBezTo>
                  <a:cubicBezTo>
                    <a:pt x="0" y="11"/>
                    <a:pt x="0" y="11"/>
                    <a:pt x="0" y="11"/>
                  </a:cubicBezTo>
                  <a:cubicBezTo>
                    <a:pt x="9" y="11"/>
                    <a:pt x="9" y="11"/>
                    <a:pt x="9" y="11"/>
                  </a:cubicBezTo>
                  <a:cubicBezTo>
                    <a:pt x="9" y="0"/>
                    <a:pt x="9" y="0"/>
                    <a:pt x="9" y="0"/>
                  </a:cubicBezTo>
                  <a:cubicBezTo>
                    <a:pt x="18" y="0"/>
                    <a:pt x="18" y="0"/>
                    <a:pt x="18" y="0"/>
                  </a:cubicBezTo>
                  <a:cubicBezTo>
                    <a:pt x="18" y="11"/>
                    <a:pt x="18" y="11"/>
                    <a:pt x="18" y="11"/>
                  </a:cubicBezTo>
                  <a:cubicBezTo>
                    <a:pt x="32" y="11"/>
                    <a:pt x="32" y="11"/>
                    <a:pt x="32" y="11"/>
                  </a:cubicBezTo>
                  <a:cubicBezTo>
                    <a:pt x="32" y="19"/>
                    <a:pt x="32" y="19"/>
                    <a:pt x="32" y="19"/>
                  </a:cubicBezTo>
                  <a:cubicBezTo>
                    <a:pt x="18" y="19"/>
                    <a:pt x="18" y="19"/>
                    <a:pt x="18" y="19"/>
                  </a:cubicBezTo>
                  <a:cubicBezTo>
                    <a:pt x="18" y="46"/>
                    <a:pt x="18" y="46"/>
                    <a:pt x="18" y="46"/>
                  </a:cubicBezTo>
                  <a:cubicBezTo>
                    <a:pt x="18" y="51"/>
                    <a:pt x="21" y="54"/>
                    <a:pt x="26" y="54"/>
                  </a:cubicBezTo>
                  <a:cubicBezTo>
                    <a:pt x="28" y="54"/>
                    <a:pt x="31" y="53"/>
                    <a:pt x="33" y="52"/>
                  </a:cubicBezTo>
                  <a:lnTo>
                    <a:pt x="36"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0" name="Google Shape;1610;p126"/>
            <p:cNvSpPr/>
            <p:nvPr/>
          </p:nvSpPr>
          <p:spPr>
            <a:xfrm>
              <a:off x="7693025" y="2809875"/>
              <a:ext cx="71438" cy="84138"/>
            </a:xfrm>
            <a:custGeom>
              <a:rect b="b" l="l" r="r" t="t"/>
              <a:pathLst>
                <a:path extrusionOk="0" h="66" w="56">
                  <a:moveTo>
                    <a:pt x="56" y="48"/>
                  </a:moveTo>
                  <a:cubicBezTo>
                    <a:pt x="56" y="59"/>
                    <a:pt x="48" y="66"/>
                    <a:pt x="31" y="66"/>
                  </a:cubicBezTo>
                  <a:cubicBezTo>
                    <a:pt x="0" y="66"/>
                    <a:pt x="0" y="66"/>
                    <a:pt x="0" y="66"/>
                  </a:cubicBezTo>
                  <a:cubicBezTo>
                    <a:pt x="0" y="0"/>
                    <a:pt x="0" y="0"/>
                    <a:pt x="0" y="0"/>
                  </a:cubicBezTo>
                  <a:cubicBezTo>
                    <a:pt x="29" y="0"/>
                    <a:pt x="29" y="0"/>
                    <a:pt x="29" y="0"/>
                  </a:cubicBezTo>
                  <a:cubicBezTo>
                    <a:pt x="44" y="0"/>
                    <a:pt x="53" y="6"/>
                    <a:pt x="53" y="17"/>
                  </a:cubicBezTo>
                  <a:cubicBezTo>
                    <a:pt x="53" y="24"/>
                    <a:pt x="49" y="29"/>
                    <a:pt x="44" y="32"/>
                  </a:cubicBezTo>
                  <a:cubicBezTo>
                    <a:pt x="52" y="34"/>
                    <a:pt x="56" y="39"/>
                    <a:pt x="56" y="48"/>
                  </a:cubicBezTo>
                  <a:close/>
                  <a:moveTo>
                    <a:pt x="9" y="8"/>
                  </a:moveTo>
                  <a:cubicBezTo>
                    <a:pt x="9" y="29"/>
                    <a:pt x="9" y="29"/>
                    <a:pt x="9" y="29"/>
                  </a:cubicBezTo>
                  <a:cubicBezTo>
                    <a:pt x="28" y="29"/>
                    <a:pt x="28" y="29"/>
                    <a:pt x="28" y="29"/>
                  </a:cubicBezTo>
                  <a:cubicBezTo>
                    <a:pt x="38" y="29"/>
                    <a:pt x="44" y="25"/>
                    <a:pt x="44" y="18"/>
                  </a:cubicBezTo>
                  <a:cubicBezTo>
                    <a:pt x="44" y="11"/>
                    <a:pt x="38" y="8"/>
                    <a:pt x="28" y="8"/>
                  </a:cubicBezTo>
                  <a:lnTo>
                    <a:pt x="9" y="8"/>
                  </a:lnTo>
                  <a:close/>
                  <a:moveTo>
                    <a:pt x="47" y="47"/>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1" name="Google Shape;1611;p126"/>
            <p:cNvSpPr/>
            <p:nvPr/>
          </p:nvSpPr>
          <p:spPr>
            <a:xfrm>
              <a:off x="7775575" y="2808288"/>
              <a:ext cx="77788" cy="85725"/>
            </a:xfrm>
            <a:custGeom>
              <a:rect b="b" l="l" r="r" t="t"/>
              <a:pathLst>
                <a:path extrusionOk="0" h="68" w="60">
                  <a:moveTo>
                    <a:pt x="54" y="68"/>
                  </a:moveTo>
                  <a:cubicBezTo>
                    <a:pt x="46" y="59"/>
                    <a:pt x="46" y="59"/>
                    <a:pt x="46" y="59"/>
                  </a:cubicBezTo>
                  <a:cubicBezTo>
                    <a:pt x="40" y="65"/>
                    <a:pt x="32" y="68"/>
                    <a:pt x="24" y="68"/>
                  </a:cubicBezTo>
                  <a:cubicBezTo>
                    <a:pt x="10" y="68"/>
                    <a:pt x="0" y="61"/>
                    <a:pt x="0" y="51"/>
                  </a:cubicBezTo>
                  <a:cubicBezTo>
                    <a:pt x="0" y="42"/>
                    <a:pt x="5" y="37"/>
                    <a:pt x="16" y="30"/>
                  </a:cubicBezTo>
                  <a:cubicBezTo>
                    <a:pt x="11" y="24"/>
                    <a:pt x="9" y="20"/>
                    <a:pt x="9" y="15"/>
                  </a:cubicBezTo>
                  <a:cubicBezTo>
                    <a:pt x="9" y="6"/>
                    <a:pt x="16" y="0"/>
                    <a:pt x="26" y="0"/>
                  </a:cubicBezTo>
                  <a:cubicBezTo>
                    <a:pt x="36" y="0"/>
                    <a:pt x="43" y="6"/>
                    <a:pt x="43" y="14"/>
                  </a:cubicBezTo>
                  <a:cubicBezTo>
                    <a:pt x="43" y="21"/>
                    <a:pt x="39" y="26"/>
                    <a:pt x="29" y="31"/>
                  </a:cubicBezTo>
                  <a:cubicBezTo>
                    <a:pt x="45" y="48"/>
                    <a:pt x="45" y="48"/>
                    <a:pt x="45" y="48"/>
                  </a:cubicBezTo>
                  <a:cubicBezTo>
                    <a:pt x="47" y="44"/>
                    <a:pt x="48" y="40"/>
                    <a:pt x="49" y="36"/>
                  </a:cubicBezTo>
                  <a:cubicBezTo>
                    <a:pt x="56" y="38"/>
                    <a:pt x="56" y="38"/>
                    <a:pt x="56" y="38"/>
                  </a:cubicBezTo>
                  <a:cubicBezTo>
                    <a:pt x="55" y="44"/>
                    <a:pt x="53" y="49"/>
                    <a:pt x="51" y="53"/>
                  </a:cubicBezTo>
                  <a:cubicBezTo>
                    <a:pt x="60" y="62"/>
                    <a:pt x="60" y="62"/>
                    <a:pt x="60" y="62"/>
                  </a:cubicBezTo>
                  <a:lnTo>
                    <a:pt x="54" y="68"/>
                  </a:lnTo>
                  <a:close/>
                  <a:moveTo>
                    <a:pt x="40" y="54"/>
                  </a:moveTo>
                  <a:cubicBezTo>
                    <a:pt x="22" y="35"/>
                    <a:pt x="22" y="35"/>
                    <a:pt x="22" y="35"/>
                  </a:cubicBezTo>
                  <a:cubicBezTo>
                    <a:pt x="12" y="40"/>
                    <a:pt x="9" y="44"/>
                    <a:pt x="9" y="50"/>
                  </a:cubicBezTo>
                  <a:cubicBezTo>
                    <a:pt x="9" y="56"/>
                    <a:pt x="15" y="60"/>
                    <a:pt x="24" y="60"/>
                  </a:cubicBezTo>
                  <a:cubicBezTo>
                    <a:pt x="30" y="60"/>
                    <a:pt x="36" y="58"/>
                    <a:pt x="40" y="54"/>
                  </a:cubicBezTo>
                  <a:close/>
                  <a:moveTo>
                    <a:pt x="17" y="15"/>
                  </a:moveTo>
                  <a:cubicBezTo>
                    <a:pt x="17" y="18"/>
                    <a:pt x="18" y="21"/>
                    <a:pt x="24" y="26"/>
                  </a:cubicBezTo>
                  <a:cubicBezTo>
                    <a:pt x="32" y="21"/>
                    <a:pt x="35" y="18"/>
                    <a:pt x="35" y="14"/>
                  </a:cubicBezTo>
                  <a:cubicBezTo>
                    <a:pt x="35" y="10"/>
                    <a:pt x="32" y="7"/>
                    <a:pt x="26" y="7"/>
                  </a:cubicBezTo>
                  <a:cubicBezTo>
                    <a:pt x="20" y="7"/>
                    <a:pt x="17" y="10"/>
                    <a:pt x="17" y="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2" name="Google Shape;1612;p126"/>
            <p:cNvSpPr/>
            <p:nvPr/>
          </p:nvSpPr>
          <p:spPr>
            <a:xfrm>
              <a:off x="7866063" y="2809875"/>
              <a:ext cx="80963" cy="84138"/>
            </a:xfrm>
            <a:custGeom>
              <a:rect b="b" l="l" r="r" t="t"/>
              <a:pathLst>
                <a:path extrusionOk="0" h="66" w="63">
                  <a:moveTo>
                    <a:pt x="0" y="0"/>
                  </a:moveTo>
                  <a:cubicBezTo>
                    <a:pt x="28" y="0"/>
                    <a:pt x="28" y="0"/>
                    <a:pt x="28" y="0"/>
                  </a:cubicBezTo>
                  <a:cubicBezTo>
                    <a:pt x="49" y="0"/>
                    <a:pt x="63" y="13"/>
                    <a:pt x="63" y="33"/>
                  </a:cubicBezTo>
                  <a:cubicBezTo>
                    <a:pt x="63" y="53"/>
                    <a:pt x="49" y="66"/>
                    <a:pt x="28" y="66"/>
                  </a:cubicBezTo>
                  <a:cubicBezTo>
                    <a:pt x="0" y="66"/>
                    <a:pt x="0" y="66"/>
                    <a:pt x="0" y="66"/>
                  </a:cubicBezTo>
                  <a:lnTo>
                    <a:pt x="0" y="0"/>
                  </a:lnTo>
                  <a:close/>
                  <a:moveTo>
                    <a:pt x="27" y="58"/>
                  </a:moveTo>
                  <a:cubicBezTo>
                    <a:pt x="44" y="58"/>
                    <a:pt x="54" y="48"/>
                    <a:pt x="54" y="33"/>
                  </a:cubicBezTo>
                  <a:cubicBezTo>
                    <a:pt x="54" y="18"/>
                    <a:pt x="44" y="8"/>
                    <a:pt x="27" y="8"/>
                  </a:cubicBezTo>
                  <a:cubicBezTo>
                    <a:pt x="9" y="8"/>
                    <a:pt x="9" y="8"/>
                    <a:pt x="9" y="8"/>
                  </a:cubicBezTo>
                  <a:cubicBezTo>
                    <a:pt x="9" y="58"/>
                    <a:pt x="9" y="58"/>
                    <a:pt x="9" y="58"/>
                  </a:cubicBezTo>
                  <a:lnTo>
                    <a:pt x="27"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3" name="Google Shape;1613;p126"/>
            <p:cNvSpPr/>
            <p:nvPr/>
          </p:nvSpPr>
          <p:spPr>
            <a:xfrm>
              <a:off x="7083425" y="3625850"/>
              <a:ext cx="77788" cy="84138"/>
            </a:xfrm>
            <a:custGeom>
              <a:rect b="b" l="l" r="r" t="t"/>
              <a:pathLst>
                <a:path extrusionOk="0" h="67" w="61">
                  <a:moveTo>
                    <a:pt x="51" y="33"/>
                  </a:moveTo>
                  <a:cubicBezTo>
                    <a:pt x="60" y="33"/>
                    <a:pt x="60" y="33"/>
                    <a:pt x="60" y="33"/>
                  </a:cubicBezTo>
                  <a:cubicBezTo>
                    <a:pt x="60" y="59"/>
                    <a:pt x="60" y="59"/>
                    <a:pt x="60" y="59"/>
                  </a:cubicBezTo>
                  <a:cubicBezTo>
                    <a:pt x="54" y="65"/>
                    <a:pt x="45" y="67"/>
                    <a:pt x="35" y="67"/>
                  </a:cubicBezTo>
                  <a:cubicBezTo>
                    <a:pt x="15" y="67"/>
                    <a:pt x="0" y="53"/>
                    <a:pt x="0" y="34"/>
                  </a:cubicBezTo>
                  <a:cubicBezTo>
                    <a:pt x="0" y="14"/>
                    <a:pt x="15" y="0"/>
                    <a:pt x="36" y="0"/>
                  </a:cubicBezTo>
                  <a:cubicBezTo>
                    <a:pt x="46" y="0"/>
                    <a:pt x="55" y="3"/>
                    <a:pt x="61" y="10"/>
                  </a:cubicBezTo>
                  <a:cubicBezTo>
                    <a:pt x="55" y="16"/>
                    <a:pt x="55" y="16"/>
                    <a:pt x="55" y="16"/>
                  </a:cubicBezTo>
                  <a:cubicBezTo>
                    <a:pt x="50" y="11"/>
                    <a:pt x="43" y="8"/>
                    <a:pt x="36" y="8"/>
                  </a:cubicBezTo>
                  <a:cubicBezTo>
                    <a:pt x="21" y="8"/>
                    <a:pt x="10" y="19"/>
                    <a:pt x="10" y="34"/>
                  </a:cubicBezTo>
                  <a:cubicBezTo>
                    <a:pt x="10" y="48"/>
                    <a:pt x="21" y="59"/>
                    <a:pt x="36" y="59"/>
                  </a:cubicBezTo>
                  <a:cubicBezTo>
                    <a:pt x="41" y="59"/>
                    <a:pt x="47" y="58"/>
                    <a:pt x="51" y="55"/>
                  </a:cubicBezTo>
                  <a:lnTo>
                    <a:pt x="51" y="3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4" name="Google Shape;1614;p126"/>
            <p:cNvSpPr/>
            <p:nvPr/>
          </p:nvSpPr>
          <p:spPr>
            <a:xfrm>
              <a:off x="7181850" y="3644900"/>
              <a:ext cx="33338" cy="65088"/>
            </a:xfrm>
            <a:custGeom>
              <a:rect b="b" l="l" r="r" t="t"/>
              <a:pathLst>
                <a:path extrusionOk="0" h="51" w="27">
                  <a:moveTo>
                    <a:pt x="27" y="0"/>
                  </a:moveTo>
                  <a:cubicBezTo>
                    <a:pt x="27" y="9"/>
                    <a:pt x="27" y="9"/>
                    <a:pt x="27" y="9"/>
                  </a:cubicBezTo>
                  <a:cubicBezTo>
                    <a:pt x="26" y="9"/>
                    <a:pt x="26" y="9"/>
                    <a:pt x="25" y="9"/>
                  </a:cubicBezTo>
                  <a:cubicBezTo>
                    <a:pt x="15" y="9"/>
                    <a:pt x="9" y="15"/>
                    <a:pt x="9" y="26"/>
                  </a:cubicBezTo>
                  <a:cubicBezTo>
                    <a:pt x="9" y="51"/>
                    <a:pt x="9" y="51"/>
                    <a:pt x="9" y="51"/>
                  </a:cubicBezTo>
                  <a:cubicBezTo>
                    <a:pt x="0" y="51"/>
                    <a:pt x="0" y="51"/>
                    <a:pt x="0" y="51"/>
                  </a:cubicBezTo>
                  <a:cubicBezTo>
                    <a:pt x="0" y="1"/>
                    <a:pt x="0" y="1"/>
                    <a:pt x="0" y="1"/>
                  </a:cubicBezTo>
                  <a:cubicBezTo>
                    <a:pt x="9" y="1"/>
                    <a:pt x="9" y="1"/>
                    <a:pt x="9" y="1"/>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5" name="Google Shape;1615;p126"/>
            <p:cNvSpPr/>
            <p:nvPr/>
          </p:nvSpPr>
          <p:spPr>
            <a:xfrm>
              <a:off x="7223125" y="3644900"/>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6" name="Google Shape;1616;p126"/>
            <p:cNvSpPr/>
            <p:nvPr/>
          </p:nvSpPr>
          <p:spPr>
            <a:xfrm>
              <a:off x="6545263" y="3995738"/>
              <a:ext cx="57150" cy="84138"/>
            </a:xfrm>
            <a:custGeom>
              <a:rect b="b" l="l" r="r" t="t"/>
              <a:pathLst>
                <a:path extrusionOk="0" h="53" w="36">
                  <a:moveTo>
                    <a:pt x="0" y="0"/>
                  </a:moveTo>
                  <a:lnTo>
                    <a:pt x="7" y="0"/>
                  </a:lnTo>
                  <a:lnTo>
                    <a:pt x="7" y="47"/>
                  </a:lnTo>
                  <a:lnTo>
                    <a:pt x="36" y="47"/>
                  </a:lnTo>
                  <a:lnTo>
                    <a:pt x="36" y="53"/>
                  </a:lnTo>
                  <a:lnTo>
                    <a:pt x="0" y="5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7" name="Google Shape;1617;p126"/>
            <p:cNvSpPr/>
            <p:nvPr/>
          </p:nvSpPr>
          <p:spPr>
            <a:xfrm>
              <a:off x="6607175" y="4014788"/>
              <a:ext cx="63500" cy="65088"/>
            </a:xfrm>
            <a:custGeom>
              <a:rect b="b" l="l" r="r" t="t"/>
              <a:pathLst>
                <a:path extrusionOk="0" h="51" w="50">
                  <a:moveTo>
                    <a:pt x="50" y="29"/>
                  </a:moveTo>
                  <a:cubicBezTo>
                    <a:pt x="9" y="29"/>
                    <a:pt x="9" y="29"/>
                    <a:pt x="9" y="29"/>
                  </a:cubicBezTo>
                  <a:cubicBezTo>
                    <a:pt x="10" y="38"/>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1"/>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8" name="Google Shape;1618;p126"/>
            <p:cNvSpPr/>
            <p:nvPr/>
          </p:nvSpPr>
          <p:spPr>
            <a:xfrm>
              <a:off x="6675438" y="4016375"/>
              <a:ext cx="106363" cy="63500"/>
            </a:xfrm>
            <a:custGeom>
              <a:rect b="b" l="l" r="r" t="t"/>
              <a:pathLst>
                <a:path extrusionOk="0" h="40" w="67">
                  <a:moveTo>
                    <a:pt x="67" y="0"/>
                  </a:moveTo>
                  <a:lnTo>
                    <a:pt x="52" y="40"/>
                  </a:lnTo>
                  <a:lnTo>
                    <a:pt x="45" y="40"/>
                  </a:lnTo>
                  <a:lnTo>
                    <a:pt x="34" y="10"/>
                  </a:lnTo>
                  <a:lnTo>
                    <a:pt x="22" y="40"/>
                  </a:lnTo>
                  <a:lnTo>
                    <a:pt x="15" y="40"/>
                  </a:lnTo>
                  <a:lnTo>
                    <a:pt x="0" y="0"/>
                  </a:lnTo>
                  <a:lnTo>
                    <a:pt x="7" y="0"/>
                  </a:lnTo>
                  <a:lnTo>
                    <a:pt x="19" y="32"/>
                  </a:lnTo>
                  <a:lnTo>
                    <a:pt x="31" y="0"/>
                  </a:lnTo>
                  <a:lnTo>
                    <a:pt x="37" y="0"/>
                  </a:lnTo>
                  <a:lnTo>
                    <a:pt x="48" y="32"/>
                  </a:lnTo>
                  <a:lnTo>
                    <a:pt x="60" y="0"/>
                  </a:lnTo>
                  <a:lnTo>
                    <a:pt x="6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9" name="Google Shape;1619;p126"/>
            <p:cNvSpPr/>
            <p:nvPr/>
          </p:nvSpPr>
          <p:spPr>
            <a:xfrm>
              <a:off x="6924675" y="2998788"/>
              <a:ext cx="71438" cy="84138"/>
            </a:xfrm>
            <a:custGeom>
              <a:rect b="b" l="l" r="r" t="t"/>
              <a:pathLst>
                <a:path extrusionOk="0" h="53" w="45">
                  <a:moveTo>
                    <a:pt x="45" y="0"/>
                  </a:moveTo>
                  <a:lnTo>
                    <a:pt x="45" y="53"/>
                  </a:lnTo>
                  <a:lnTo>
                    <a:pt x="39" y="53"/>
                  </a:lnTo>
                  <a:lnTo>
                    <a:pt x="8" y="13"/>
                  </a:lnTo>
                  <a:lnTo>
                    <a:pt x="8" y="53"/>
                  </a:lnTo>
                  <a:lnTo>
                    <a:pt x="0" y="53"/>
                  </a:lnTo>
                  <a:lnTo>
                    <a:pt x="0" y="0"/>
                  </a:lnTo>
                  <a:lnTo>
                    <a:pt x="6" y="0"/>
                  </a:lnTo>
                  <a:lnTo>
                    <a:pt x="38" y="40"/>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0" name="Google Shape;1620;p126"/>
            <p:cNvSpPr/>
            <p:nvPr/>
          </p:nvSpPr>
          <p:spPr>
            <a:xfrm>
              <a:off x="7015163" y="3017838"/>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6"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1" name="Google Shape;1621;p126"/>
            <p:cNvSpPr/>
            <p:nvPr/>
          </p:nvSpPr>
          <p:spPr>
            <a:xfrm>
              <a:off x="7081838" y="3019425"/>
              <a:ext cx="107950" cy="63500"/>
            </a:xfrm>
            <a:custGeom>
              <a:rect b="b" l="l" r="r" t="t"/>
              <a:pathLst>
                <a:path extrusionOk="0" h="40" w="68">
                  <a:moveTo>
                    <a:pt x="68" y="0"/>
                  </a:moveTo>
                  <a:lnTo>
                    <a:pt x="53" y="40"/>
                  </a:lnTo>
                  <a:lnTo>
                    <a:pt x="46" y="40"/>
                  </a:lnTo>
                  <a:lnTo>
                    <a:pt x="34" y="10"/>
                  </a:lnTo>
                  <a:lnTo>
                    <a:pt x="23" y="40"/>
                  </a:lnTo>
                  <a:lnTo>
                    <a:pt x="15" y="40"/>
                  </a:lnTo>
                  <a:lnTo>
                    <a:pt x="0" y="0"/>
                  </a:lnTo>
                  <a:lnTo>
                    <a:pt x="7" y="0"/>
                  </a:lnTo>
                  <a:lnTo>
                    <a:pt x="19" y="31"/>
                  </a:lnTo>
                  <a:lnTo>
                    <a:pt x="32" y="0"/>
                  </a:lnTo>
                  <a:lnTo>
                    <a:pt x="37" y="0"/>
                  </a:lnTo>
                  <a:lnTo>
                    <a:pt x="49" y="32"/>
                  </a:lnTo>
                  <a:lnTo>
                    <a:pt x="61" y="0"/>
                  </a:lnTo>
                  <a:lnTo>
                    <a:pt x="6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2" name="Google Shape;1622;p126"/>
            <p:cNvSpPr/>
            <p:nvPr/>
          </p:nvSpPr>
          <p:spPr>
            <a:xfrm>
              <a:off x="6413500" y="3114675"/>
              <a:ext cx="68263" cy="84138"/>
            </a:xfrm>
            <a:custGeom>
              <a:rect b="b" l="l" r="r" t="t"/>
              <a:pathLst>
                <a:path extrusionOk="0" h="53" w="43">
                  <a:moveTo>
                    <a:pt x="18" y="6"/>
                  </a:moveTo>
                  <a:lnTo>
                    <a:pt x="0" y="6"/>
                  </a:lnTo>
                  <a:lnTo>
                    <a:pt x="0" y="0"/>
                  </a:lnTo>
                  <a:lnTo>
                    <a:pt x="43" y="0"/>
                  </a:lnTo>
                  <a:lnTo>
                    <a:pt x="43" y="6"/>
                  </a:lnTo>
                  <a:lnTo>
                    <a:pt x="26" y="6"/>
                  </a:lnTo>
                  <a:lnTo>
                    <a:pt x="26" y="53"/>
                  </a:lnTo>
                  <a:lnTo>
                    <a:pt x="18" y="53"/>
                  </a:lnTo>
                  <a:lnTo>
                    <a:pt x="18"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3" name="Google Shape;1623;p126"/>
            <p:cNvSpPr/>
            <p:nvPr/>
          </p:nvSpPr>
          <p:spPr>
            <a:xfrm>
              <a:off x="6496050" y="3114675"/>
              <a:ext cx="73025" cy="84138"/>
            </a:xfrm>
            <a:custGeom>
              <a:rect b="b" l="l" r="r" t="t"/>
              <a:pathLst>
                <a:path extrusionOk="0" h="53" w="46">
                  <a:moveTo>
                    <a:pt x="46" y="0"/>
                  </a:moveTo>
                  <a:lnTo>
                    <a:pt x="46" y="53"/>
                  </a:lnTo>
                  <a:lnTo>
                    <a:pt x="38" y="53"/>
                  </a:lnTo>
                  <a:lnTo>
                    <a:pt x="38" y="29"/>
                  </a:lnTo>
                  <a:lnTo>
                    <a:pt x="7" y="29"/>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4" name="Google Shape;1624;p126"/>
            <p:cNvSpPr/>
            <p:nvPr/>
          </p:nvSpPr>
          <p:spPr>
            <a:xfrm>
              <a:off x="6062663" y="3578225"/>
              <a:ext cx="65088" cy="85725"/>
            </a:xfrm>
            <a:custGeom>
              <a:rect b="b" l="l" r="r" t="t"/>
              <a:pathLst>
                <a:path extrusionOk="0" h="67" w="51">
                  <a:moveTo>
                    <a:pt x="0" y="59"/>
                  </a:moveTo>
                  <a:cubicBezTo>
                    <a:pt x="3" y="52"/>
                    <a:pt x="3" y="52"/>
                    <a:pt x="3" y="52"/>
                  </a:cubicBezTo>
                  <a:cubicBezTo>
                    <a:pt x="8" y="56"/>
                    <a:pt x="17" y="59"/>
                    <a:pt x="25" y="59"/>
                  </a:cubicBezTo>
                  <a:cubicBezTo>
                    <a:pt x="36" y="59"/>
                    <a:pt x="41" y="55"/>
                    <a:pt x="41" y="49"/>
                  </a:cubicBezTo>
                  <a:cubicBezTo>
                    <a:pt x="41" y="33"/>
                    <a:pt x="1" y="43"/>
                    <a:pt x="1" y="19"/>
                  </a:cubicBezTo>
                  <a:cubicBezTo>
                    <a:pt x="1" y="8"/>
                    <a:pt x="9" y="0"/>
                    <a:pt x="27" y="0"/>
                  </a:cubicBezTo>
                  <a:cubicBezTo>
                    <a:pt x="34" y="0"/>
                    <a:pt x="42" y="2"/>
                    <a:pt x="48" y="6"/>
                  </a:cubicBezTo>
                  <a:cubicBezTo>
                    <a:pt x="45" y="13"/>
                    <a:pt x="45" y="13"/>
                    <a:pt x="45" y="13"/>
                  </a:cubicBezTo>
                  <a:cubicBezTo>
                    <a:pt x="39" y="9"/>
                    <a:pt x="32" y="8"/>
                    <a:pt x="27" y="8"/>
                  </a:cubicBezTo>
                  <a:cubicBezTo>
                    <a:pt x="15" y="8"/>
                    <a:pt x="11" y="12"/>
                    <a:pt x="11" y="18"/>
                  </a:cubicBezTo>
                  <a:cubicBezTo>
                    <a:pt x="11" y="34"/>
                    <a:pt x="51" y="24"/>
                    <a:pt x="51" y="48"/>
                  </a:cubicBezTo>
                  <a:cubicBezTo>
                    <a:pt x="51" y="59"/>
                    <a:pt x="42" y="67"/>
                    <a:pt x="25" y="67"/>
                  </a:cubicBezTo>
                  <a:cubicBezTo>
                    <a:pt x="15" y="67"/>
                    <a:pt x="5" y="64"/>
                    <a:pt x="0" y="5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5" name="Google Shape;1625;p126"/>
            <p:cNvSpPr/>
            <p:nvPr/>
          </p:nvSpPr>
          <p:spPr>
            <a:xfrm>
              <a:off x="6137275" y="3598863"/>
              <a:ext cx="66675" cy="65088"/>
            </a:xfrm>
            <a:custGeom>
              <a:rect b="b" l="l" r="r" t="t"/>
              <a:pathLst>
                <a:path extrusionOk="0" h="51" w="52">
                  <a:moveTo>
                    <a:pt x="0" y="26"/>
                  </a:moveTo>
                  <a:cubicBezTo>
                    <a:pt x="0" y="11"/>
                    <a:pt x="12" y="0"/>
                    <a:pt x="27" y="0"/>
                  </a:cubicBezTo>
                  <a:cubicBezTo>
                    <a:pt x="42" y="0"/>
                    <a:pt x="52" y="11"/>
                    <a:pt x="52" y="26"/>
                  </a:cubicBezTo>
                  <a:cubicBezTo>
                    <a:pt x="52" y="40"/>
                    <a:pt x="42" y="51"/>
                    <a:pt x="27" y="51"/>
                  </a:cubicBezTo>
                  <a:cubicBezTo>
                    <a:pt x="12" y="51"/>
                    <a:pt x="0" y="40"/>
                    <a:pt x="0" y="26"/>
                  </a:cubicBezTo>
                  <a:close/>
                  <a:moveTo>
                    <a:pt x="43" y="26"/>
                  </a:moveTo>
                  <a:cubicBezTo>
                    <a:pt x="43" y="15"/>
                    <a:pt x="36" y="8"/>
                    <a:pt x="27" y="8"/>
                  </a:cubicBezTo>
                  <a:cubicBezTo>
                    <a:pt x="17" y="8"/>
                    <a:pt x="10" y="15"/>
                    <a:pt x="10" y="26"/>
                  </a:cubicBezTo>
                  <a:cubicBezTo>
                    <a:pt x="10" y="36"/>
                    <a:pt x="17" y="43"/>
                    <a:pt x="27" y="43"/>
                  </a:cubicBezTo>
                  <a:cubicBezTo>
                    <a:pt x="36" y="43"/>
                    <a:pt x="43" y="36"/>
                    <a:pt x="43"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6" name="Google Shape;1626;p126"/>
            <p:cNvSpPr/>
            <p:nvPr/>
          </p:nvSpPr>
          <p:spPr>
            <a:xfrm>
              <a:off x="6219825" y="3598863"/>
              <a:ext cx="60325" cy="65088"/>
            </a:xfrm>
            <a:custGeom>
              <a:rect b="b" l="l" r="r" t="t"/>
              <a:pathLst>
                <a:path extrusionOk="0" h="51" w="47">
                  <a:moveTo>
                    <a:pt x="47" y="0"/>
                  </a:moveTo>
                  <a:cubicBezTo>
                    <a:pt x="47" y="51"/>
                    <a:pt x="47" y="51"/>
                    <a:pt x="47" y="51"/>
                  </a:cubicBezTo>
                  <a:cubicBezTo>
                    <a:pt x="38" y="51"/>
                    <a:pt x="38" y="51"/>
                    <a:pt x="38" y="51"/>
                  </a:cubicBezTo>
                  <a:cubicBezTo>
                    <a:pt x="38" y="43"/>
                    <a:pt x="38" y="43"/>
                    <a:pt x="38" y="43"/>
                  </a:cubicBezTo>
                  <a:cubicBezTo>
                    <a:pt x="34" y="48"/>
                    <a:pt x="28" y="51"/>
                    <a:pt x="21" y="51"/>
                  </a:cubicBezTo>
                  <a:cubicBezTo>
                    <a:pt x="8" y="51"/>
                    <a:pt x="0" y="44"/>
                    <a:pt x="0" y="29"/>
                  </a:cubicBezTo>
                  <a:cubicBezTo>
                    <a:pt x="0" y="0"/>
                    <a:pt x="0" y="0"/>
                    <a:pt x="0" y="0"/>
                  </a:cubicBezTo>
                  <a:cubicBezTo>
                    <a:pt x="9" y="0"/>
                    <a:pt x="9" y="0"/>
                    <a:pt x="9" y="0"/>
                  </a:cubicBezTo>
                  <a:cubicBezTo>
                    <a:pt x="9" y="28"/>
                    <a:pt x="9" y="28"/>
                    <a:pt x="9" y="28"/>
                  </a:cubicBezTo>
                  <a:cubicBezTo>
                    <a:pt x="9" y="38"/>
                    <a:pt x="14" y="43"/>
                    <a:pt x="22" y="43"/>
                  </a:cubicBezTo>
                  <a:cubicBezTo>
                    <a:pt x="32" y="43"/>
                    <a:pt x="38" y="37"/>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7" name="Google Shape;1627;p126"/>
            <p:cNvSpPr/>
            <p:nvPr/>
          </p:nvSpPr>
          <p:spPr>
            <a:xfrm>
              <a:off x="5707063" y="3863975"/>
              <a:ext cx="57150" cy="84138"/>
            </a:xfrm>
            <a:custGeom>
              <a:rect b="b" l="l" r="r" t="t"/>
              <a:pathLst>
                <a:path extrusionOk="0" h="53" w="36">
                  <a:moveTo>
                    <a:pt x="0" y="0"/>
                  </a:moveTo>
                  <a:lnTo>
                    <a:pt x="8" y="0"/>
                  </a:lnTo>
                  <a:lnTo>
                    <a:pt x="8" y="47"/>
                  </a:lnTo>
                  <a:lnTo>
                    <a:pt x="36" y="47"/>
                  </a:lnTo>
                  <a:lnTo>
                    <a:pt x="36" y="53"/>
                  </a:lnTo>
                  <a:lnTo>
                    <a:pt x="0" y="5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8" name="Google Shape;1628;p126"/>
            <p:cNvSpPr/>
            <p:nvPr/>
          </p:nvSpPr>
          <p:spPr>
            <a:xfrm>
              <a:off x="5772150" y="3884613"/>
              <a:ext cx="55563" cy="65088"/>
            </a:xfrm>
            <a:custGeom>
              <a:rect b="b" l="l" r="r" t="t"/>
              <a:pathLst>
                <a:path extrusionOk="0" h="51" w="44">
                  <a:moveTo>
                    <a:pt x="44" y="20"/>
                  </a:moveTo>
                  <a:cubicBezTo>
                    <a:pt x="44" y="50"/>
                    <a:pt x="44" y="50"/>
                    <a:pt x="44" y="50"/>
                  </a:cubicBezTo>
                  <a:cubicBezTo>
                    <a:pt x="35" y="50"/>
                    <a:pt x="35" y="50"/>
                    <a:pt x="35" y="50"/>
                  </a:cubicBezTo>
                  <a:cubicBezTo>
                    <a:pt x="35" y="44"/>
                    <a:pt x="35" y="44"/>
                    <a:pt x="35" y="44"/>
                  </a:cubicBezTo>
                  <a:cubicBezTo>
                    <a:pt x="32" y="48"/>
                    <a:pt x="27" y="51"/>
                    <a:pt x="19" y="51"/>
                  </a:cubicBezTo>
                  <a:cubicBezTo>
                    <a:pt x="7" y="51"/>
                    <a:pt x="0" y="45"/>
                    <a:pt x="0" y="36"/>
                  </a:cubicBezTo>
                  <a:cubicBezTo>
                    <a:pt x="0" y="28"/>
                    <a:pt x="5" y="21"/>
                    <a:pt x="20" y="21"/>
                  </a:cubicBezTo>
                  <a:cubicBezTo>
                    <a:pt x="35" y="21"/>
                    <a:pt x="35" y="21"/>
                    <a:pt x="35" y="21"/>
                  </a:cubicBezTo>
                  <a:cubicBezTo>
                    <a:pt x="35" y="20"/>
                    <a:pt x="35" y="20"/>
                    <a:pt x="35" y="20"/>
                  </a:cubicBezTo>
                  <a:cubicBezTo>
                    <a:pt x="35" y="12"/>
                    <a:pt x="30" y="8"/>
                    <a:pt x="21" y="8"/>
                  </a:cubicBezTo>
                  <a:cubicBezTo>
                    <a:pt x="15" y="8"/>
                    <a:pt x="9" y="10"/>
                    <a:pt x="5" y="13"/>
                  </a:cubicBezTo>
                  <a:cubicBezTo>
                    <a:pt x="2" y="6"/>
                    <a:pt x="2" y="6"/>
                    <a:pt x="2" y="6"/>
                  </a:cubicBezTo>
                  <a:cubicBezTo>
                    <a:pt x="7" y="2"/>
                    <a:pt x="14" y="0"/>
                    <a:pt x="22" y="0"/>
                  </a:cubicBezTo>
                  <a:cubicBezTo>
                    <a:pt x="36" y="0"/>
                    <a:pt x="44" y="6"/>
                    <a:pt x="44" y="20"/>
                  </a:cubicBezTo>
                  <a:close/>
                  <a:moveTo>
                    <a:pt x="35" y="35"/>
                  </a:moveTo>
                  <a:cubicBezTo>
                    <a:pt x="35" y="28"/>
                    <a:pt x="35" y="28"/>
                    <a:pt x="35" y="28"/>
                  </a:cubicBezTo>
                  <a:cubicBezTo>
                    <a:pt x="21" y="28"/>
                    <a:pt x="21" y="28"/>
                    <a:pt x="21" y="28"/>
                  </a:cubicBezTo>
                  <a:cubicBezTo>
                    <a:pt x="12" y="28"/>
                    <a:pt x="9" y="31"/>
                    <a:pt x="9" y="36"/>
                  </a:cubicBezTo>
                  <a:cubicBezTo>
                    <a:pt x="9" y="41"/>
                    <a:pt x="13" y="44"/>
                    <a:pt x="20" y="44"/>
                  </a:cubicBezTo>
                  <a:cubicBezTo>
                    <a:pt x="27" y="44"/>
                    <a:pt x="32"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9" name="Google Shape;1629;p126"/>
            <p:cNvSpPr/>
            <p:nvPr/>
          </p:nvSpPr>
          <p:spPr>
            <a:xfrm>
              <a:off x="5849938" y="3884613"/>
              <a:ext cx="104775" cy="63500"/>
            </a:xfrm>
            <a:custGeom>
              <a:rect b="b" l="l" r="r" t="t"/>
              <a:pathLst>
                <a:path extrusionOk="0" h="50" w="83">
                  <a:moveTo>
                    <a:pt x="83" y="21"/>
                  </a:moveTo>
                  <a:cubicBezTo>
                    <a:pt x="83" y="50"/>
                    <a:pt x="83" y="50"/>
                    <a:pt x="83" y="50"/>
                  </a:cubicBezTo>
                  <a:cubicBezTo>
                    <a:pt x="74" y="50"/>
                    <a:pt x="74" y="50"/>
                    <a:pt x="74" y="50"/>
                  </a:cubicBezTo>
                  <a:cubicBezTo>
                    <a:pt x="74" y="22"/>
                    <a:pt x="74" y="22"/>
                    <a:pt x="74" y="22"/>
                  </a:cubicBezTo>
                  <a:cubicBezTo>
                    <a:pt x="74" y="13"/>
                    <a:pt x="69" y="8"/>
                    <a:pt x="61" y="8"/>
                  </a:cubicBezTo>
                  <a:cubicBezTo>
                    <a:pt x="52" y="8"/>
                    <a:pt x="46" y="14"/>
                    <a:pt x="46" y="24"/>
                  </a:cubicBezTo>
                  <a:cubicBezTo>
                    <a:pt x="46" y="50"/>
                    <a:pt x="46" y="50"/>
                    <a:pt x="46" y="50"/>
                  </a:cubicBezTo>
                  <a:cubicBezTo>
                    <a:pt x="37" y="50"/>
                    <a:pt x="37" y="50"/>
                    <a:pt x="37" y="50"/>
                  </a:cubicBezTo>
                  <a:cubicBezTo>
                    <a:pt x="37" y="22"/>
                    <a:pt x="37" y="22"/>
                    <a:pt x="37" y="22"/>
                  </a:cubicBezTo>
                  <a:cubicBezTo>
                    <a:pt x="37" y="13"/>
                    <a:pt x="32" y="8"/>
                    <a:pt x="24" y="8"/>
                  </a:cubicBezTo>
                  <a:cubicBezTo>
                    <a:pt x="15" y="8"/>
                    <a:pt x="9" y="14"/>
                    <a:pt x="9" y="24"/>
                  </a:cubicBezTo>
                  <a:cubicBezTo>
                    <a:pt x="9" y="50"/>
                    <a:pt x="9" y="50"/>
                    <a:pt x="9" y="50"/>
                  </a:cubicBezTo>
                  <a:cubicBezTo>
                    <a:pt x="0" y="50"/>
                    <a:pt x="0" y="50"/>
                    <a:pt x="0" y="50"/>
                  </a:cubicBezTo>
                  <a:cubicBezTo>
                    <a:pt x="0" y="0"/>
                    <a:pt x="0" y="0"/>
                    <a:pt x="0" y="0"/>
                  </a:cubicBezTo>
                  <a:cubicBezTo>
                    <a:pt x="8" y="0"/>
                    <a:pt x="8" y="0"/>
                    <a:pt x="8" y="0"/>
                  </a:cubicBezTo>
                  <a:cubicBezTo>
                    <a:pt x="8" y="8"/>
                    <a:pt x="8" y="8"/>
                    <a:pt x="8" y="8"/>
                  </a:cubicBezTo>
                  <a:cubicBezTo>
                    <a:pt x="12" y="3"/>
                    <a:pt x="18" y="0"/>
                    <a:pt x="26" y="0"/>
                  </a:cubicBezTo>
                  <a:cubicBezTo>
                    <a:pt x="33" y="0"/>
                    <a:pt x="40" y="3"/>
                    <a:pt x="43" y="9"/>
                  </a:cubicBezTo>
                  <a:cubicBezTo>
                    <a:pt x="47" y="3"/>
                    <a:pt x="54" y="0"/>
                    <a:pt x="62" y="0"/>
                  </a:cubicBezTo>
                  <a:cubicBezTo>
                    <a:pt x="74" y="0"/>
                    <a:pt x="83" y="7"/>
                    <a:pt x="83"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0" name="Google Shape;1630;p126"/>
            <p:cNvSpPr/>
            <p:nvPr/>
          </p:nvSpPr>
          <p:spPr>
            <a:xfrm>
              <a:off x="5314950" y="3481388"/>
              <a:ext cx="74613" cy="84138"/>
            </a:xfrm>
            <a:custGeom>
              <a:rect b="b" l="l" r="r" t="t"/>
              <a:pathLst>
                <a:path extrusionOk="0" h="53" w="47">
                  <a:moveTo>
                    <a:pt x="18" y="29"/>
                  </a:moveTo>
                  <a:lnTo>
                    <a:pt x="8" y="39"/>
                  </a:lnTo>
                  <a:lnTo>
                    <a:pt x="8" y="53"/>
                  </a:lnTo>
                  <a:lnTo>
                    <a:pt x="0" y="53"/>
                  </a:lnTo>
                  <a:lnTo>
                    <a:pt x="0" y="0"/>
                  </a:lnTo>
                  <a:lnTo>
                    <a:pt x="8" y="0"/>
                  </a:lnTo>
                  <a:lnTo>
                    <a:pt x="8" y="29"/>
                  </a:lnTo>
                  <a:lnTo>
                    <a:pt x="37" y="0"/>
                  </a:lnTo>
                  <a:lnTo>
                    <a:pt x="45" y="0"/>
                  </a:lnTo>
                  <a:lnTo>
                    <a:pt x="23" y="24"/>
                  </a:lnTo>
                  <a:lnTo>
                    <a:pt x="47" y="53"/>
                  </a:lnTo>
                  <a:lnTo>
                    <a:pt x="38" y="53"/>
                  </a:lnTo>
                  <a:lnTo>
                    <a:pt x="18" y="2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1" name="Google Shape;1631;p126"/>
            <p:cNvSpPr/>
            <p:nvPr/>
          </p:nvSpPr>
          <p:spPr>
            <a:xfrm>
              <a:off x="5392738" y="3481388"/>
              <a:ext cx="76200" cy="85725"/>
            </a:xfrm>
            <a:custGeom>
              <a:rect b="b" l="l" r="r" t="t"/>
              <a:pathLst>
                <a:path extrusionOk="0" h="67" w="60">
                  <a:moveTo>
                    <a:pt x="54" y="67"/>
                  </a:moveTo>
                  <a:cubicBezTo>
                    <a:pt x="46" y="58"/>
                    <a:pt x="46" y="58"/>
                    <a:pt x="46" y="58"/>
                  </a:cubicBezTo>
                  <a:cubicBezTo>
                    <a:pt x="40" y="64"/>
                    <a:pt x="32" y="67"/>
                    <a:pt x="24" y="67"/>
                  </a:cubicBezTo>
                  <a:cubicBezTo>
                    <a:pt x="10" y="67"/>
                    <a:pt x="0" y="60"/>
                    <a:pt x="0" y="50"/>
                  </a:cubicBezTo>
                  <a:cubicBezTo>
                    <a:pt x="0" y="42"/>
                    <a:pt x="5" y="36"/>
                    <a:pt x="16" y="29"/>
                  </a:cubicBezTo>
                  <a:cubicBezTo>
                    <a:pt x="11" y="24"/>
                    <a:pt x="9" y="19"/>
                    <a:pt x="9" y="14"/>
                  </a:cubicBezTo>
                  <a:cubicBezTo>
                    <a:pt x="9" y="6"/>
                    <a:pt x="16" y="0"/>
                    <a:pt x="26" y="0"/>
                  </a:cubicBezTo>
                  <a:cubicBezTo>
                    <a:pt x="36" y="0"/>
                    <a:pt x="43" y="5"/>
                    <a:pt x="43" y="13"/>
                  </a:cubicBezTo>
                  <a:cubicBezTo>
                    <a:pt x="43" y="20"/>
                    <a:pt x="39" y="25"/>
                    <a:pt x="29" y="31"/>
                  </a:cubicBezTo>
                  <a:cubicBezTo>
                    <a:pt x="45" y="47"/>
                    <a:pt x="45" y="47"/>
                    <a:pt x="45" y="47"/>
                  </a:cubicBezTo>
                  <a:cubicBezTo>
                    <a:pt x="47" y="43"/>
                    <a:pt x="48" y="39"/>
                    <a:pt x="49" y="35"/>
                  </a:cubicBezTo>
                  <a:cubicBezTo>
                    <a:pt x="56" y="37"/>
                    <a:pt x="56" y="37"/>
                    <a:pt x="56" y="37"/>
                  </a:cubicBezTo>
                  <a:cubicBezTo>
                    <a:pt x="55" y="43"/>
                    <a:pt x="53" y="48"/>
                    <a:pt x="51" y="52"/>
                  </a:cubicBezTo>
                  <a:cubicBezTo>
                    <a:pt x="60" y="61"/>
                    <a:pt x="60" y="61"/>
                    <a:pt x="60" y="61"/>
                  </a:cubicBezTo>
                  <a:lnTo>
                    <a:pt x="54" y="67"/>
                  </a:lnTo>
                  <a:close/>
                  <a:moveTo>
                    <a:pt x="40" y="53"/>
                  </a:moveTo>
                  <a:cubicBezTo>
                    <a:pt x="21" y="34"/>
                    <a:pt x="21" y="34"/>
                    <a:pt x="21" y="34"/>
                  </a:cubicBezTo>
                  <a:cubicBezTo>
                    <a:pt x="12" y="40"/>
                    <a:pt x="9" y="44"/>
                    <a:pt x="9" y="49"/>
                  </a:cubicBezTo>
                  <a:cubicBezTo>
                    <a:pt x="9" y="55"/>
                    <a:pt x="15" y="59"/>
                    <a:pt x="24" y="59"/>
                  </a:cubicBezTo>
                  <a:cubicBezTo>
                    <a:pt x="30" y="59"/>
                    <a:pt x="36" y="57"/>
                    <a:pt x="40" y="53"/>
                  </a:cubicBezTo>
                  <a:close/>
                  <a:moveTo>
                    <a:pt x="17" y="14"/>
                  </a:moveTo>
                  <a:cubicBezTo>
                    <a:pt x="17" y="18"/>
                    <a:pt x="18" y="20"/>
                    <a:pt x="24" y="26"/>
                  </a:cubicBezTo>
                  <a:cubicBezTo>
                    <a:pt x="32" y="21"/>
                    <a:pt x="35" y="18"/>
                    <a:pt x="35" y="13"/>
                  </a:cubicBezTo>
                  <a:cubicBezTo>
                    <a:pt x="35" y="9"/>
                    <a:pt x="32" y="6"/>
                    <a:pt x="26" y="6"/>
                  </a:cubicBezTo>
                  <a:cubicBezTo>
                    <a:pt x="20" y="6"/>
                    <a:pt x="17" y="9"/>
                    <a:pt x="17" y="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2" name="Google Shape;1632;p126"/>
            <p:cNvSpPr/>
            <p:nvPr/>
          </p:nvSpPr>
          <p:spPr>
            <a:xfrm>
              <a:off x="5475288" y="3479800"/>
              <a:ext cx="77788" cy="87313"/>
            </a:xfrm>
            <a:custGeom>
              <a:rect b="b" l="l" r="r" t="t"/>
              <a:pathLst>
                <a:path extrusionOk="0" h="68" w="61">
                  <a:moveTo>
                    <a:pt x="0" y="34"/>
                  </a:moveTo>
                  <a:cubicBezTo>
                    <a:pt x="0" y="15"/>
                    <a:pt x="15" y="0"/>
                    <a:pt x="36" y="0"/>
                  </a:cubicBezTo>
                  <a:cubicBezTo>
                    <a:pt x="46" y="0"/>
                    <a:pt x="55" y="4"/>
                    <a:pt x="61" y="11"/>
                  </a:cubicBezTo>
                  <a:cubicBezTo>
                    <a:pt x="54" y="17"/>
                    <a:pt x="54" y="17"/>
                    <a:pt x="54" y="17"/>
                  </a:cubicBezTo>
                  <a:cubicBezTo>
                    <a:pt x="49" y="11"/>
                    <a:pt x="43" y="9"/>
                    <a:pt x="36" y="9"/>
                  </a:cubicBezTo>
                  <a:cubicBezTo>
                    <a:pt x="21" y="9"/>
                    <a:pt x="10" y="20"/>
                    <a:pt x="10" y="34"/>
                  </a:cubicBezTo>
                  <a:cubicBezTo>
                    <a:pt x="10" y="49"/>
                    <a:pt x="21" y="60"/>
                    <a:pt x="36" y="60"/>
                  </a:cubicBezTo>
                  <a:cubicBezTo>
                    <a:pt x="43" y="60"/>
                    <a:pt x="49" y="57"/>
                    <a:pt x="54" y="52"/>
                  </a:cubicBezTo>
                  <a:cubicBezTo>
                    <a:pt x="61" y="58"/>
                    <a:pt x="61" y="58"/>
                    <a:pt x="61" y="58"/>
                  </a:cubicBezTo>
                  <a:cubicBezTo>
                    <a:pt x="55" y="64"/>
                    <a:pt x="46" y="68"/>
                    <a:pt x="35" y="68"/>
                  </a:cubicBezTo>
                  <a:cubicBezTo>
                    <a:pt x="15" y="68"/>
                    <a:pt x="0" y="54"/>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3" name="Google Shape;1633;p126"/>
            <p:cNvSpPr/>
            <p:nvPr/>
          </p:nvSpPr>
          <p:spPr>
            <a:xfrm>
              <a:off x="5400675" y="3194050"/>
              <a:ext cx="127000" cy="84138"/>
            </a:xfrm>
            <a:custGeom>
              <a:rect b="b" l="l" r="r" t="t"/>
              <a:pathLst>
                <a:path extrusionOk="0" h="53" w="80">
                  <a:moveTo>
                    <a:pt x="80" y="0"/>
                  </a:moveTo>
                  <a:lnTo>
                    <a:pt x="63" y="53"/>
                  </a:lnTo>
                  <a:lnTo>
                    <a:pt x="55" y="53"/>
                  </a:lnTo>
                  <a:lnTo>
                    <a:pt x="40" y="11"/>
                  </a:lnTo>
                  <a:lnTo>
                    <a:pt x="26" y="53"/>
                  </a:lnTo>
                  <a:lnTo>
                    <a:pt x="18" y="53"/>
                  </a:lnTo>
                  <a:lnTo>
                    <a:pt x="0" y="0"/>
                  </a:lnTo>
                  <a:lnTo>
                    <a:pt x="8" y="0"/>
                  </a:lnTo>
                  <a:lnTo>
                    <a:pt x="23" y="43"/>
                  </a:lnTo>
                  <a:lnTo>
                    <a:pt x="37" y="0"/>
                  </a:lnTo>
                  <a:lnTo>
                    <a:pt x="44" y="0"/>
                  </a:lnTo>
                  <a:lnTo>
                    <a:pt x="59" y="43"/>
                  </a:lnTo>
                  <a:lnTo>
                    <a:pt x="73"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4" name="Google Shape;1634;p126"/>
            <p:cNvSpPr/>
            <p:nvPr/>
          </p:nvSpPr>
          <p:spPr>
            <a:xfrm>
              <a:off x="5530850" y="3213100"/>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1"/>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5" name="Google Shape;1635;p126"/>
            <p:cNvSpPr/>
            <p:nvPr/>
          </p:nvSpPr>
          <p:spPr>
            <a:xfrm>
              <a:off x="5602288" y="3213100"/>
              <a:ext cx="53975" cy="65088"/>
            </a:xfrm>
            <a:custGeom>
              <a:rect b="b" l="l" r="r" t="t"/>
              <a:pathLst>
                <a:path extrusionOk="0" h="51" w="43">
                  <a:moveTo>
                    <a:pt x="0" y="45"/>
                  </a:moveTo>
                  <a:cubicBezTo>
                    <a:pt x="4" y="38"/>
                    <a:pt x="4" y="38"/>
                    <a:pt x="4" y="38"/>
                  </a:cubicBezTo>
                  <a:cubicBezTo>
                    <a:pt x="8" y="41"/>
                    <a:pt x="15" y="43"/>
                    <a:pt x="22" y="43"/>
                  </a:cubicBezTo>
                  <a:cubicBezTo>
                    <a:pt x="30" y="43"/>
                    <a:pt x="34" y="41"/>
                    <a:pt x="34" y="37"/>
                  </a:cubicBezTo>
                  <a:cubicBezTo>
                    <a:pt x="34" y="25"/>
                    <a:pt x="2" y="35"/>
                    <a:pt x="2" y="15"/>
                  </a:cubicBezTo>
                  <a:cubicBezTo>
                    <a:pt x="2" y="6"/>
                    <a:pt x="10" y="0"/>
                    <a:pt x="23" y="0"/>
                  </a:cubicBezTo>
                  <a:cubicBezTo>
                    <a:pt x="29" y="0"/>
                    <a:pt x="37" y="2"/>
                    <a:pt x="41" y="5"/>
                  </a:cubicBezTo>
                  <a:cubicBezTo>
                    <a:pt x="37" y="12"/>
                    <a:pt x="37" y="12"/>
                    <a:pt x="37" y="12"/>
                  </a:cubicBezTo>
                  <a:cubicBezTo>
                    <a:pt x="33" y="9"/>
                    <a:pt x="28" y="8"/>
                    <a:pt x="23" y="8"/>
                  </a:cubicBezTo>
                  <a:cubicBezTo>
                    <a:pt x="15" y="8"/>
                    <a:pt x="11" y="11"/>
                    <a:pt x="11" y="15"/>
                  </a:cubicBezTo>
                  <a:cubicBezTo>
                    <a:pt x="11" y="27"/>
                    <a:pt x="43" y="17"/>
                    <a:pt x="43" y="36"/>
                  </a:cubicBezTo>
                  <a:cubicBezTo>
                    <a:pt x="43" y="45"/>
                    <a:pt x="34" y="51"/>
                    <a:pt x="21" y="51"/>
                  </a:cubicBezTo>
                  <a:cubicBezTo>
                    <a:pt x="13" y="51"/>
                    <a:pt x="4" y="49"/>
                    <a:pt x="0"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6" name="Google Shape;1636;p126"/>
            <p:cNvSpPr/>
            <p:nvPr/>
          </p:nvSpPr>
          <p:spPr>
            <a:xfrm>
              <a:off x="5357813" y="2744788"/>
              <a:ext cx="76200" cy="87313"/>
            </a:xfrm>
            <a:custGeom>
              <a:rect b="b" l="l" r="r" t="t"/>
              <a:pathLst>
                <a:path extrusionOk="0" h="68" w="60">
                  <a:moveTo>
                    <a:pt x="0" y="34"/>
                  </a:moveTo>
                  <a:cubicBezTo>
                    <a:pt x="0" y="14"/>
                    <a:pt x="15" y="0"/>
                    <a:pt x="35" y="0"/>
                  </a:cubicBezTo>
                  <a:cubicBezTo>
                    <a:pt x="45" y="0"/>
                    <a:pt x="54" y="4"/>
                    <a:pt x="60" y="10"/>
                  </a:cubicBezTo>
                  <a:cubicBezTo>
                    <a:pt x="54" y="16"/>
                    <a:pt x="54" y="16"/>
                    <a:pt x="54" y="16"/>
                  </a:cubicBezTo>
                  <a:cubicBezTo>
                    <a:pt x="49" y="11"/>
                    <a:pt x="43" y="9"/>
                    <a:pt x="35" y="9"/>
                  </a:cubicBezTo>
                  <a:cubicBezTo>
                    <a:pt x="21" y="9"/>
                    <a:pt x="9" y="19"/>
                    <a:pt x="9" y="34"/>
                  </a:cubicBezTo>
                  <a:cubicBezTo>
                    <a:pt x="9" y="49"/>
                    <a:pt x="21" y="59"/>
                    <a:pt x="35" y="59"/>
                  </a:cubicBezTo>
                  <a:cubicBezTo>
                    <a:pt x="43" y="59"/>
                    <a:pt x="49" y="57"/>
                    <a:pt x="54" y="51"/>
                  </a:cubicBezTo>
                  <a:cubicBezTo>
                    <a:pt x="60" y="57"/>
                    <a:pt x="60" y="57"/>
                    <a:pt x="60" y="57"/>
                  </a:cubicBezTo>
                  <a:cubicBezTo>
                    <a:pt x="54" y="64"/>
                    <a:pt x="45" y="68"/>
                    <a:pt x="35" y="68"/>
                  </a:cubicBezTo>
                  <a:cubicBezTo>
                    <a:pt x="15" y="68"/>
                    <a:pt x="0" y="53"/>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7" name="Google Shape;1637;p126"/>
            <p:cNvSpPr/>
            <p:nvPr/>
          </p:nvSpPr>
          <p:spPr>
            <a:xfrm>
              <a:off x="5443538" y="2765425"/>
              <a:ext cx="55563" cy="66675"/>
            </a:xfrm>
            <a:custGeom>
              <a:rect b="b" l="l" r="r" t="t"/>
              <a:pathLst>
                <a:path extrusionOk="0" h="52" w="43">
                  <a:moveTo>
                    <a:pt x="43" y="21"/>
                  </a:moveTo>
                  <a:cubicBezTo>
                    <a:pt x="43" y="51"/>
                    <a:pt x="43" y="51"/>
                    <a:pt x="43" y="51"/>
                  </a:cubicBezTo>
                  <a:cubicBezTo>
                    <a:pt x="35" y="51"/>
                    <a:pt x="35" y="51"/>
                    <a:pt x="35" y="51"/>
                  </a:cubicBezTo>
                  <a:cubicBezTo>
                    <a:pt x="35" y="44"/>
                    <a:pt x="35" y="44"/>
                    <a:pt x="35" y="44"/>
                  </a:cubicBezTo>
                  <a:cubicBezTo>
                    <a:pt x="32" y="49"/>
                    <a:pt x="26" y="52"/>
                    <a:pt x="18" y="52"/>
                  </a:cubicBezTo>
                  <a:cubicBezTo>
                    <a:pt x="7" y="52"/>
                    <a:pt x="0" y="46"/>
                    <a:pt x="0" y="37"/>
                  </a:cubicBezTo>
                  <a:cubicBezTo>
                    <a:pt x="0" y="29"/>
                    <a:pt x="5" y="22"/>
                    <a:pt x="20" y="22"/>
                  </a:cubicBezTo>
                  <a:cubicBezTo>
                    <a:pt x="34" y="22"/>
                    <a:pt x="34" y="22"/>
                    <a:pt x="34" y="22"/>
                  </a:cubicBezTo>
                  <a:cubicBezTo>
                    <a:pt x="34" y="20"/>
                    <a:pt x="34" y="20"/>
                    <a:pt x="34" y="20"/>
                  </a:cubicBezTo>
                  <a:cubicBezTo>
                    <a:pt x="34" y="13"/>
                    <a:pt x="30" y="8"/>
                    <a:pt x="21" y="8"/>
                  </a:cubicBezTo>
                  <a:cubicBezTo>
                    <a:pt x="15" y="8"/>
                    <a:pt x="9" y="10"/>
                    <a:pt x="5" y="14"/>
                  </a:cubicBezTo>
                  <a:cubicBezTo>
                    <a:pt x="1" y="7"/>
                    <a:pt x="1" y="7"/>
                    <a:pt x="1" y="7"/>
                  </a:cubicBezTo>
                  <a:cubicBezTo>
                    <a:pt x="6" y="3"/>
                    <a:pt x="14" y="0"/>
                    <a:pt x="22" y="0"/>
                  </a:cubicBezTo>
                  <a:cubicBezTo>
                    <a:pt x="36" y="0"/>
                    <a:pt x="43" y="7"/>
                    <a:pt x="43" y="21"/>
                  </a:cubicBezTo>
                  <a:close/>
                  <a:moveTo>
                    <a:pt x="34" y="36"/>
                  </a:moveTo>
                  <a:cubicBezTo>
                    <a:pt x="34" y="29"/>
                    <a:pt x="34" y="29"/>
                    <a:pt x="34" y="29"/>
                  </a:cubicBezTo>
                  <a:cubicBezTo>
                    <a:pt x="20" y="29"/>
                    <a:pt x="20" y="29"/>
                    <a:pt x="20" y="29"/>
                  </a:cubicBezTo>
                  <a:cubicBezTo>
                    <a:pt x="11" y="29"/>
                    <a:pt x="9" y="32"/>
                    <a:pt x="9" y="36"/>
                  </a:cubicBezTo>
                  <a:cubicBezTo>
                    <a:pt x="9" y="41"/>
                    <a:pt x="13" y="45"/>
                    <a:pt x="20" y="45"/>
                  </a:cubicBezTo>
                  <a:cubicBezTo>
                    <a:pt x="27" y="45"/>
                    <a:pt x="32" y="41"/>
                    <a:pt x="34"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8" name="Google Shape;1638;p126"/>
            <p:cNvSpPr/>
            <p:nvPr/>
          </p:nvSpPr>
          <p:spPr>
            <a:xfrm>
              <a:off x="5521325" y="2765425"/>
              <a:ext cx="104775" cy="65088"/>
            </a:xfrm>
            <a:custGeom>
              <a:rect b="b" l="l" r="r" t="t"/>
              <a:pathLst>
                <a:path extrusionOk="0" h="51" w="83">
                  <a:moveTo>
                    <a:pt x="83" y="22"/>
                  </a:moveTo>
                  <a:cubicBezTo>
                    <a:pt x="83" y="51"/>
                    <a:pt x="83" y="51"/>
                    <a:pt x="83" y="51"/>
                  </a:cubicBezTo>
                  <a:cubicBezTo>
                    <a:pt x="74" y="51"/>
                    <a:pt x="74" y="51"/>
                    <a:pt x="74" y="51"/>
                  </a:cubicBezTo>
                  <a:cubicBezTo>
                    <a:pt x="74" y="23"/>
                    <a:pt x="74" y="23"/>
                    <a:pt x="74" y="23"/>
                  </a:cubicBezTo>
                  <a:cubicBezTo>
                    <a:pt x="74" y="13"/>
                    <a:pt x="69" y="9"/>
                    <a:pt x="61" y="9"/>
                  </a:cubicBezTo>
                  <a:cubicBezTo>
                    <a:pt x="52" y="9"/>
                    <a:pt x="46" y="14"/>
                    <a:pt x="46" y="25"/>
                  </a:cubicBezTo>
                  <a:cubicBezTo>
                    <a:pt x="46" y="51"/>
                    <a:pt x="46" y="51"/>
                    <a:pt x="46" y="51"/>
                  </a:cubicBezTo>
                  <a:cubicBezTo>
                    <a:pt x="37" y="51"/>
                    <a:pt x="37" y="51"/>
                    <a:pt x="37" y="51"/>
                  </a:cubicBezTo>
                  <a:cubicBezTo>
                    <a:pt x="37" y="23"/>
                    <a:pt x="37" y="23"/>
                    <a:pt x="37" y="23"/>
                  </a:cubicBezTo>
                  <a:cubicBezTo>
                    <a:pt x="37" y="13"/>
                    <a:pt x="32" y="9"/>
                    <a:pt x="24" y="9"/>
                  </a:cubicBezTo>
                  <a:cubicBezTo>
                    <a:pt x="15" y="9"/>
                    <a:pt x="9" y="14"/>
                    <a:pt x="9" y="25"/>
                  </a:cubicBezTo>
                  <a:cubicBezTo>
                    <a:pt x="9" y="51"/>
                    <a:pt x="9" y="51"/>
                    <a:pt x="9" y="51"/>
                  </a:cubicBezTo>
                  <a:cubicBezTo>
                    <a:pt x="0" y="51"/>
                    <a:pt x="0" y="51"/>
                    <a:pt x="0" y="51"/>
                  </a:cubicBezTo>
                  <a:cubicBezTo>
                    <a:pt x="0" y="1"/>
                    <a:pt x="0" y="1"/>
                    <a:pt x="0" y="1"/>
                  </a:cubicBezTo>
                  <a:cubicBezTo>
                    <a:pt x="9" y="1"/>
                    <a:pt x="9" y="1"/>
                    <a:pt x="9" y="1"/>
                  </a:cubicBezTo>
                  <a:cubicBezTo>
                    <a:pt x="9" y="8"/>
                    <a:pt x="9" y="8"/>
                    <a:pt x="9" y="8"/>
                  </a:cubicBezTo>
                  <a:cubicBezTo>
                    <a:pt x="12" y="3"/>
                    <a:pt x="19" y="0"/>
                    <a:pt x="26" y="0"/>
                  </a:cubicBezTo>
                  <a:cubicBezTo>
                    <a:pt x="34" y="0"/>
                    <a:pt x="40" y="4"/>
                    <a:pt x="44" y="10"/>
                  </a:cubicBezTo>
                  <a:cubicBezTo>
                    <a:pt x="47" y="4"/>
                    <a:pt x="54" y="0"/>
                    <a:pt x="63" y="0"/>
                  </a:cubicBezTo>
                  <a:cubicBezTo>
                    <a:pt x="75" y="0"/>
                    <a:pt x="83" y="7"/>
                    <a:pt x="83"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9" name="Google Shape;1639;p126"/>
            <p:cNvSpPr/>
            <p:nvPr/>
          </p:nvSpPr>
          <p:spPr>
            <a:xfrm>
              <a:off x="5888038" y="2751138"/>
              <a:ext cx="12600" cy="840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0" name="Google Shape;1640;p126"/>
            <p:cNvSpPr/>
            <p:nvPr/>
          </p:nvSpPr>
          <p:spPr>
            <a:xfrm>
              <a:off x="5916613" y="2771775"/>
              <a:ext cx="53975" cy="63500"/>
            </a:xfrm>
            <a:custGeom>
              <a:rect b="b" l="l" r="r" t="t"/>
              <a:pathLst>
                <a:path extrusionOk="0" h="51" w="42">
                  <a:moveTo>
                    <a:pt x="0" y="45"/>
                  </a:moveTo>
                  <a:cubicBezTo>
                    <a:pt x="3" y="38"/>
                    <a:pt x="3" y="38"/>
                    <a:pt x="3" y="38"/>
                  </a:cubicBezTo>
                  <a:cubicBezTo>
                    <a:pt x="8" y="41"/>
                    <a:pt x="14" y="43"/>
                    <a:pt x="21" y="43"/>
                  </a:cubicBezTo>
                  <a:cubicBezTo>
                    <a:pt x="29" y="43"/>
                    <a:pt x="33" y="41"/>
                    <a:pt x="33" y="37"/>
                  </a:cubicBezTo>
                  <a:cubicBezTo>
                    <a:pt x="33" y="25"/>
                    <a:pt x="1" y="35"/>
                    <a:pt x="1" y="15"/>
                  </a:cubicBezTo>
                  <a:cubicBezTo>
                    <a:pt x="1" y="6"/>
                    <a:pt x="9" y="0"/>
                    <a:pt x="22" y="0"/>
                  </a:cubicBezTo>
                  <a:cubicBezTo>
                    <a:pt x="29" y="0"/>
                    <a:pt x="36" y="2"/>
                    <a:pt x="40" y="5"/>
                  </a:cubicBezTo>
                  <a:cubicBezTo>
                    <a:pt x="36" y="12"/>
                    <a:pt x="36" y="12"/>
                    <a:pt x="36" y="12"/>
                  </a:cubicBezTo>
                  <a:cubicBezTo>
                    <a:pt x="32" y="9"/>
                    <a:pt x="27" y="8"/>
                    <a:pt x="22" y="8"/>
                  </a:cubicBezTo>
                  <a:cubicBezTo>
                    <a:pt x="14" y="8"/>
                    <a:pt x="10" y="11"/>
                    <a:pt x="10" y="15"/>
                  </a:cubicBezTo>
                  <a:cubicBezTo>
                    <a:pt x="10" y="27"/>
                    <a:pt x="42" y="17"/>
                    <a:pt x="42" y="36"/>
                  </a:cubicBezTo>
                  <a:cubicBezTo>
                    <a:pt x="42" y="45"/>
                    <a:pt x="34" y="51"/>
                    <a:pt x="20" y="51"/>
                  </a:cubicBezTo>
                  <a:cubicBezTo>
                    <a:pt x="12" y="51"/>
                    <a:pt x="4" y="49"/>
                    <a:pt x="0"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1" name="Google Shape;1641;p126"/>
            <p:cNvSpPr/>
            <p:nvPr/>
          </p:nvSpPr>
          <p:spPr>
            <a:xfrm>
              <a:off x="5984875" y="2746375"/>
              <a:ext cx="11100" cy="888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2" name="Google Shape;1642;p126"/>
            <p:cNvSpPr/>
            <p:nvPr/>
          </p:nvSpPr>
          <p:spPr>
            <a:xfrm>
              <a:off x="8489950" y="2416175"/>
              <a:ext cx="73025" cy="85725"/>
            </a:xfrm>
            <a:custGeom>
              <a:rect b="b" l="l" r="r" t="t"/>
              <a:pathLst>
                <a:path extrusionOk="0" h="54" w="46">
                  <a:moveTo>
                    <a:pt x="46" y="0"/>
                  </a:moveTo>
                  <a:lnTo>
                    <a:pt x="46" y="54"/>
                  </a:lnTo>
                  <a:lnTo>
                    <a:pt x="37" y="54"/>
                  </a:lnTo>
                  <a:lnTo>
                    <a:pt x="37" y="30"/>
                  </a:lnTo>
                  <a:lnTo>
                    <a:pt x="7" y="30"/>
                  </a:lnTo>
                  <a:lnTo>
                    <a:pt x="7" y="54"/>
                  </a:lnTo>
                  <a:lnTo>
                    <a:pt x="0" y="54"/>
                  </a:lnTo>
                  <a:lnTo>
                    <a:pt x="0" y="0"/>
                  </a:lnTo>
                  <a:lnTo>
                    <a:pt x="7" y="0"/>
                  </a:lnTo>
                  <a:lnTo>
                    <a:pt x="7" y="24"/>
                  </a:lnTo>
                  <a:lnTo>
                    <a:pt x="37" y="24"/>
                  </a:lnTo>
                  <a:lnTo>
                    <a:pt x="37"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3" name="Google Shape;1643;p126"/>
            <p:cNvSpPr/>
            <p:nvPr/>
          </p:nvSpPr>
          <p:spPr>
            <a:xfrm>
              <a:off x="8580438" y="2436813"/>
              <a:ext cx="55563" cy="65088"/>
            </a:xfrm>
            <a:custGeom>
              <a:rect b="b" l="l" r="r" t="t"/>
              <a:pathLst>
                <a:path extrusionOk="0" h="51" w="44">
                  <a:moveTo>
                    <a:pt x="44" y="20"/>
                  </a:moveTo>
                  <a:cubicBezTo>
                    <a:pt x="44" y="51"/>
                    <a:pt x="44" y="51"/>
                    <a:pt x="44" y="51"/>
                  </a:cubicBezTo>
                  <a:cubicBezTo>
                    <a:pt x="35" y="51"/>
                    <a:pt x="35" y="51"/>
                    <a:pt x="35" y="51"/>
                  </a:cubicBezTo>
                  <a:cubicBezTo>
                    <a:pt x="35" y="44"/>
                    <a:pt x="35" y="44"/>
                    <a:pt x="35" y="44"/>
                  </a:cubicBezTo>
                  <a:cubicBezTo>
                    <a:pt x="32" y="48"/>
                    <a:pt x="27" y="51"/>
                    <a:pt x="19" y="51"/>
                  </a:cubicBezTo>
                  <a:cubicBezTo>
                    <a:pt x="8" y="51"/>
                    <a:pt x="0" y="45"/>
                    <a:pt x="0" y="36"/>
                  </a:cubicBezTo>
                  <a:cubicBezTo>
                    <a:pt x="0" y="28"/>
                    <a:pt x="6" y="22"/>
                    <a:pt x="21" y="22"/>
                  </a:cubicBezTo>
                  <a:cubicBezTo>
                    <a:pt x="35" y="22"/>
                    <a:pt x="35" y="22"/>
                    <a:pt x="35" y="22"/>
                  </a:cubicBezTo>
                  <a:cubicBezTo>
                    <a:pt x="35" y="20"/>
                    <a:pt x="35" y="20"/>
                    <a:pt x="35" y="20"/>
                  </a:cubicBezTo>
                  <a:cubicBezTo>
                    <a:pt x="35" y="12"/>
                    <a:pt x="30" y="8"/>
                    <a:pt x="22" y="8"/>
                  </a:cubicBezTo>
                  <a:cubicBezTo>
                    <a:pt x="16" y="8"/>
                    <a:pt x="10" y="10"/>
                    <a:pt x="6" y="13"/>
                  </a:cubicBezTo>
                  <a:cubicBezTo>
                    <a:pt x="2" y="6"/>
                    <a:pt x="2" y="6"/>
                    <a:pt x="2" y="6"/>
                  </a:cubicBezTo>
                  <a:cubicBezTo>
                    <a:pt x="7" y="2"/>
                    <a:pt x="15" y="0"/>
                    <a:pt x="23" y="0"/>
                  </a:cubicBezTo>
                  <a:cubicBezTo>
                    <a:pt x="36" y="0"/>
                    <a:pt x="44" y="7"/>
                    <a:pt x="44" y="20"/>
                  </a:cubicBezTo>
                  <a:close/>
                  <a:moveTo>
                    <a:pt x="35" y="35"/>
                  </a:moveTo>
                  <a:cubicBezTo>
                    <a:pt x="35" y="28"/>
                    <a:pt x="35" y="28"/>
                    <a:pt x="35" y="28"/>
                  </a:cubicBezTo>
                  <a:cubicBezTo>
                    <a:pt x="21" y="28"/>
                    <a:pt x="21" y="28"/>
                    <a:pt x="21" y="28"/>
                  </a:cubicBezTo>
                  <a:cubicBezTo>
                    <a:pt x="12" y="28"/>
                    <a:pt x="9" y="32"/>
                    <a:pt x="9" y="36"/>
                  </a:cubicBezTo>
                  <a:cubicBezTo>
                    <a:pt x="9" y="41"/>
                    <a:pt x="14" y="44"/>
                    <a:pt x="20" y="44"/>
                  </a:cubicBezTo>
                  <a:cubicBezTo>
                    <a:pt x="27" y="44"/>
                    <a:pt x="33"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4" name="Google Shape;1644;p126"/>
            <p:cNvSpPr/>
            <p:nvPr/>
          </p:nvSpPr>
          <p:spPr>
            <a:xfrm>
              <a:off x="8645525" y="2436813"/>
              <a:ext cx="66675" cy="65088"/>
            </a:xfrm>
            <a:custGeom>
              <a:rect b="b" l="l" r="r" t="t"/>
              <a:pathLst>
                <a:path extrusionOk="0" h="41" w="42">
                  <a:moveTo>
                    <a:pt x="42" y="0"/>
                  </a:moveTo>
                  <a:lnTo>
                    <a:pt x="25" y="41"/>
                  </a:lnTo>
                  <a:lnTo>
                    <a:pt x="17" y="41"/>
                  </a:lnTo>
                  <a:lnTo>
                    <a:pt x="0" y="0"/>
                  </a:lnTo>
                  <a:lnTo>
                    <a:pt x="8" y="0"/>
                  </a:lnTo>
                  <a:lnTo>
                    <a:pt x="21" y="33"/>
                  </a:lnTo>
                  <a:lnTo>
                    <a:pt x="35" y="0"/>
                  </a:lnTo>
                  <a:lnTo>
                    <a:pt x="4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5" name="Google Shape;1645;p126"/>
            <p:cNvSpPr/>
            <p:nvPr/>
          </p:nvSpPr>
          <p:spPr>
            <a:xfrm>
              <a:off x="7783513" y="3781425"/>
              <a:ext cx="73025" cy="84138"/>
            </a:xfrm>
            <a:custGeom>
              <a:rect b="b" l="l" r="r" t="t"/>
              <a:pathLst>
                <a:path extrusionOk="0" h="66" w="57">
                  <a:moveTo>
                    <a:pt x="57" y="49"/>
                  </a:moveTo>
                  <a:cubicBezTo>
                    <a:pt x="57" y="60"/>
                    <a:pt x="48" y="66"/>
                    <a:pt x="31" y="66"/>
                  </a:cubicBezTo>
                  <a:cubicBezTo>
                    <a:pt x="0" y="66"/>
                    <a:pt x="0" y="66"/>
                    <a:pt x="0" y="66"/>
                  </a:cubicBezTo>
                  <a:cubicBezTo>
                    <a:pt x="0" y="0"/>
                    <a:pt x="0" y="0"/>
                    <a:pt x="0" y="0"/>
                  </a:cubicBezTo>
                  <a:cubicBezTo>
                    <a:pt x="30" y="0"/>
                    <a:pt x="30" y="0"/>
                    <a:pt x="30" y="0"/>
                  </a:cubicBezTo>
                  <a:cubicBezTo>
                    <a:pt x="45" y="0"/>
                    <a:pt x="53" y="7"/>
                    <a:pt x="53" y="17"/>
                  </a:cubicBezTo>
                  <a:cubicBezTo>
                    <a:pt x="53" y="25"/>
                    <a:pt x="50" y="30"/>
                    <a:pt x="44" y="32"/>
                  </a:cubicBezTo>
                  <a:cubicBezTo>
                    <a:pt x="52" y="34"/>
                    <a:pt x="57" y="40"/>
                    <a:pt x="57" y="49"/>
                  </a:cubicBezTo>
                  <a:close/>
                  <a:moveTo>
                    <a:pt x="9" y="8"/>
                  </a:moveTo>
                  <a:cubicBezTo>
                    <a:pt x="9" y="29"/>
                    <a:pt x="9" y="29"/>
                    <a:pt x="9" y="29"/>
                  </a:cubicBezTo>
                  <a:cubicBezTo>
                    <a:pt x="29" y="29"/>
                    <a:pt x="29" y="29"/>
                    <a:pt x="29" y="29"/>
                  </a:cubicBezTo>
                  <a:cubicBezTo>
                    <a:pt x="38" y="29"/>
                    <a:pt x="44" y="26"/>
                    <a:pt x="44" y="19"/>
                  </a:cubicBezTo>
                  <a:cubicBezTo>
                    <a:pt x="44" y="12"/>
                    <a:pt x="38" y="8"/>
                    <a:pt x="29" y="8"/>
                  </a:cubicBezTo>
                  <a:lnTo>
                    <a:pt x="9" y="8"/>
                  </a:lnTo>
                  <a:close/>
                  <a:moveTo>
                    <a:pt x="47" y="48"/>
                  </a:moveTo>
                  <a:cubicBezTo>
                    <a:pt x="47" y="40"/>
                    <a:pt x="42" y="37"/>
                    <a:pt x="31" y="37"/>
                  </a:cubicBezTo>
                  <a:cubicBezTo>
                    <a:pt x="9" y="37"/>
                    <a:pt x="9" y="37"/>
                    <a:pt x="9" y="37"/>
                  </a:cubicBezTo>
                  <a:cubicBezTo>
                    <a:pt x="9" y="59"/>
                    <a:pt x="9" y="59"/>
                    <a:pt x="9" y="59"/>
                  </a:cubicBezTo>
                  <a:cubicBezTo>
                    <a:pt x="31" y="59"/>
                    <a:pt x="31" y="59"/>
                    <a:pt x="31" y="59"/>
                  </a:cubicBezTo>
                  <a:cubicBezTo>
                    <a:pt x="42" y="59"/>
                    <a:pt x="47" y="55"/>
                    <a:pt x="47"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6" name="Google Shape;1646;p126"/>
            <p:cNvSpPr/>
            <p:nvPr/>
          </p:nvSpPr>
          <p:spPr>
            <a:xfrm>
              <a:off x="7866063" y="3802063"/>
              <a:ext cx="65088" cy="65088"/>
            </a:xfrm>
            <a:custGeom>
              <a:rect b="b" l="l" r="r" t="t"/>
              <a:pathLst>
                <a:path extrusionOk="0" h="51" w="50">
                  <a:moveTo>
                    <a:pt x="50" y="28"/>
                  </a:moveTo>
                  <a:cubicBezTo>
                    <a:pt x="9" y="28"/>
                    <a:pt x="9" y="28"/>
                    <a:pt x="9" y="28"/>
                  </a:cubicBezTo>
                  <a:cubicBezTo>
                    <a:pt x="11" y="37"/>
                    <a:pt x="18" y="43"/>
                    <a:pt x="28" y="43"/>
                  </a:cubicBezTo>
                  <a:cubicBezTo>
                    <a:pt x="33" y="43"/>
                    <a:pt x="38" y="41"/>
                    <a:pt x="42" y="37"/>
                  </a:cubicBezTo>
                  <a:cubicBezTo>
                    <a:pt x="47" y="43"/>
                    <a:pt x="47" y="43"/>
                    <a:pt x="47" y="43"/>
                  </a:cubicBezTo>
                  <a:cubicBezTo>
                    <a:pt x="43" y="48"/>
                    <a:pt x="36" y="51"/>
                    <a:pt x="27" y="51"/>
                  </a:cubicBezTo>
                  <a:cubicBezTo>
                    <a:pt x="11" y="51"/>
                    <a:pt x="0" y="40"/>
                    <a:pt x="0" y="25"/>
                  </a:cubicBezTo>
                  <a:cubicBezTo>
                    <a:pt x="0" y="11"/>
                    <a:pt x="11" y="0"/>
                    <a:pt x="26" y="0"/>
                  </a:cubicBezTo>
                  <a:cubicBezTo>
                    <a:pt x="40" y="0"/>
                    <a:pt x="50" y="10"/>
                    <a:pt x="50" y="26"/>
                  </a:cubicBezTo>
                  <a:cubicBezTo>
                    <a:pt x="50" y="26"/>
                    <a:pt x="50" y="28"/>
                    <a:pt x="50" y="28"/>
                  </a:cubicBezTo>
                  <a:close/>
                  <a:moveTo>
                    <a:pt x="9" y="22"/>
                  </a:moveTo>
                  <a:cubicBezTo>
                    <a:pt x="42" y="22"/>
                    <a:pt x="42" y="22"/>
                    <a:pt x="42" y="22"/>
                  </a:cubicBezTo>
                  <a:cubicBezTo>
                    <a:pt x="41" y="14"/>
                    <a:pt x="34" y="8"/>
                    <a:pt x="26" y="8"/>
                  </a:cubicBezTo>
                  <a:cubicBezTo>
                    <a:pt x="17" y="8"/>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7" name="Google Shape;1647;p126"/>
            <p:cNvSpPr/>
            <p:nvPr/>
          </p:nvSpPr>
          <p:spPr>
            <a:xfrm>
              <a:off x="7935913" y="3802063"/>
              <a:ext cx="63500" cy="63500"/>
            </a:xfrm>
            <a:custGeom>
              <a:rect b="b" l="l" r="r" t="t"/>
              <a:pathLst>
                <a:path extrusionOk="0" h="40" w="40">
                  <a:moveTo>
                    <a:pt x="31" y="40"/>
                  </a:moveTo>
                  <a:lnTo>
                    <a:pt x="20" y="25"/>
                  </a:lnTo>
                  <a:lnTo>
                    <a:pt x="8" y="40"/>
                  </a:lnTo>
                  <a:lnTo>
                    <a:pt x="0" y="40"/>
                  </a:lnTo>
                  <a:lnTo>
                    <a:pt x="16" y="20"/>
                  </a:lnTo>
                  <a:lnTo>
                    <a:pt x="1" y="0"/>
                  </a:lnTo>
                  <a:lnTo>
                    <a:pt x="9" y="0"/>
                  </a:lnTo>
                  <a:lnTo>
                    <a:pt x="20" y="15"/>
                  </a:lnTo>
                  <a:lnTo>
                    <a:pt x="31" y="0"/>
                  </a:lnTo>
                  <a:lnTo>
                    <a:pt x="39" y="0"/>
                  </a:lnTo>
                  <a:lnTo>
                    <a:pt x="24" y="20"/>
                  </a:lnTo>
                  <a:lnTo>
                    <a:pt x="40" y="40"/>
                  </a:lnTo>
                  <a:lnTo>
                    <a:pt x="31" y="4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8" name="Google Shape;1648;p126"/>
            <p:cNvSpPr/>
            <p:nvPr/>
          </p:nvSpPr>
          <p:spPr>
            <a:xfrm>
              <a:off x="7177088" y="4960938"/>
              <a:ext cx="73025" cy="84138"/>
            </a:xfrm>
            <a:custGeom>
              <a:rect b="b" l="l" r="r" t="t"/>
              <a:pathLst>
                <a:path extrusionOk="0" h="66" w="57">
                  <a:moveTo>
                    <a:pt x="57" y="49"/>
                  </a:moveTo>
                  <a:cubicBezTo>
                    <a:pt x="57" y="60"/>
                    <a:pt x="49" y="66"/>
                    <a:pt x="32" y="66"/>
                  </a:cubicBezTo>
                  <a:cubicBezTo>
                    <a:pt x="0" y="66"/>
                    <a:pt x="0" y="66"/>
                    <a:pt x="0" y="66"/>
                  </a:cubicBezTo>
                  <a:cubicBezTo>
                    <a:pt x="0" y="0"/>
                    <a:pt x="0" y="0"/>
                    <a:pt x="0" y="0"/>
                  </a:cubicBezTo>
                  <a:cubicBezTo>
                    <a:pt x="30" y="0"/>
                    <a:pt x="30" y="0"/>
                    <a:pt x="30" y="0"/>
                  </a:cubicBezTo>
                  <a:cubicBezTo>
                    <a:pt x="45" y="0"/>
                    <a:pt x="54" y="7"/>
                    <a:pt x="54" y="17"/>
                  </a:cubicBezTo>
                  <a:cubicBezTo>
                    <a:pt x="54" y="25"/>
                    <a:pt x="50" y="30"/>
                    <a:pt x="45" y="32"/>
                  </a:cubicBezTo>
                  <a:cubicBezTo>
                    <a:pt x="52" y="34"/>
                    <a:pt x="57" y="40"/>
                    <a:pt x="57" y="49"/>
                  </a:cubicBezTo>
                  <a:close/>
                  <a:moveTo>
                    <a:pt x="10" y="8"/>
                  </a:moveTo>
                  <a:cubicBezTo>
                    <a:pt x="10" y="29"/>
                    <a:pt x="10" y="29"/>
                    <a:pt x="10" y="29"/>
                  </a:cubicBezTo>
                  <a:cubicBezTo>
                    <a:pt x="29" y="29"/>
                    <a:pt x="29" y="29"/>
                    <a:pt x="29" y="29"/>
                  </a:cubicBezTo>
                  <a:cubicBezTo>
                    <a:pt x="39" y="29"/>
                    <a:pt x="44" y="26"/>
                    <a:pt x="44" y="19"/>
                  </a:cubicBezTo>
                  <a:cubicBezTo>
                    <a:pt x="44" y="12"/>
                    <a:pt x="39" y="8"/>
                    <a:pt x="29" y="8"/>
                  </a:cubicBezTo>
                  <a:lnTo>
                    <a:pt x="10" y="8"/>
                  </a:lnTo>
                  <a:close/>
                  <a:moveTo>
                    <a:pt x="48" y="48"/>
                  </a:moveTo>
                  <a:cubicBezTo>
                    <a:pt x="48" y="40"/>
                    <a:pt x="42" y="37"/>
                    <a:pt x="32" y="37"/>
                  </a:cubicBezTo>
                  <a:cubicBezTo>
                    <a:pt x="10" y="37"/>
                    <a:pt x="10" y="37"/>
                    <a:pt x="10" y="37"/>
                  </a:cubicBezTo>
                  <a:cubicBezTo>
                    <a:pt x="10" y="59"/>
                    <a:pt x="10" y="59"/>
                    <a:pt x="10" y="59"/>
                  </a:cubicBezTo>
                  <a:cubicBezTo>
                    <a:pt x="32" y="59"/>
                    <a:pt x="32" y="59"/>
                    <a:pt x="32" y="59"/>
                  </a:cubicBezTo>
                  <a:cubicBezTo>
                    <a:pt x="42" y="59"/>
                    <a:pt x="48" y="55"/>
                    <a:pt x="48"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9" name="Google Shape;1649;p126"/>
            <p:cNvSpPr/>
            <p:nvPr/>
          </p:nvSpPr>
          <p:spPr>
            <a:xfrm>
              <a:off x="7267575" y="4981575"/>
              <a:ext cx="34925" cy="63500"/>
            </a:xfrm>
            <a:custGeom>
              <a:rect b="b" l="l" r="r" t="t"/>
              <a:pathLst>
                <a:path extrusionOk="0" h="50" w="27">
                  <a:moveTo>
                    <a:pt x="27" y="0"/>
                  </a:moveTo>
                  <a:cubicBezTo>
                    <a:pt x="27" y="9"/>
                    <a:pt x="27" y="9"/>
                    <a:pt x="27" y="9"/>
                  </a:cubicBezTo>
                  <a:cubicBezTo>
                    <a:pt x="26" y="9"/>
                    <a:pt x="25" y="9"/>
                    <a:pt x="24" y="9"/>
                  </a:cubicBezTo>
                  <a:cubicBezTo>
                    <a:pt x="15" y="9"/>
                    <a:pt x="9" y="15"/>
                    <a:pt x="9" y="25"/>
                  </a:cubicBezTo>
                  <a:cubicBezTo>
                    <a:pt x="9" y="50"/>
                    <a:pt x="9" y="50"/>
                    <a:pt x="9" y="50"/>
                  </a:cubicBezTo>
                  <a:cubicBezTo>
                    <a:pt x="0" y="50"/>
                    <a:pt x="0" y="50"/>
                    <a:pt x="0" y="50"/>
                  </a:cubicBezTo>
                  <a:cubicBezTo>
                    <a:pt x="0" y="0"/>
                    <a:pt x="0" y="0"/>
                    <a:pt x="0" y="0"/>
                  </a:cubicBezTo>
                  <a:cubicBezTo>
                    <a:pt x="8" y="0"/>
                    <a:pt x="8" y="0"/>
                    <a:pt x="8" y="0"/>
                  </a:cubicBezTo>
                  <a:cubicBezTo>
                    <a:pt x="8" y="9"/>
                    <a:pt x="8" y="9"/>
                    <a:pt x="8"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0" name="Google Shape;1650;p126"/>
            <p:cNvSpPr/>
            <p:nvPr/>
          </p:nvSpPr>
          <p:spPr>
            <a:xfrm>
              <a:off x="7310438" y="4981575"/>
              <a:ext cx="66675"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2" y="25"/>
                  </a:moveTo>
                  <a:cubicBezTo>
                    <a:pt x="42" y="15"/>
                    <a:pt x="35" y="8"/>
                    <a:pt x="26" y="8"/>
                  </a:cubicBezTo>
                  <a:cubicBezTo>
                    <a:pt x="16" y="8"/>
                    <a:pt x="9" y="15"/>
                    <a:pt x="9" y="25"/>
                  </a:cubicBezTo>
                  <a:cubicBezTo>
                    <a:pt x="9" y="36"/>
                    <a:pt x="16" y="43"/>
                    <a:pt x="26" y="43"/>
                  </a:cubicBezTo>
                  <a:cubicBezTo>
                    <a:pt x="35" y="43"/>
                    <a:pt x="42" y="36"/>
                    <a:pt x="42"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1" name="Google Shape;1651;p126"/>
            <p:cNvSpPr/>
            <p:nvPr/>
          </p:nvSpPr>
          <p:spPr>
            <a:xfrm>
              <a:off x="6108700" y="5173663"/>
              <a:ext cx="76200" cy="85725"/>
            </a:xfrm>
            <a:custGeom>
              <a:rect b="b" l="l" r="r" t="t"/>
              <a:pathLst>
                <a:path extrusionOk="0" h="67" w="60">
                  <a:moveTo>
                    <a:pt x="0" y="33"/>
                  </a:moveTo>
                  <a:cubicBezTo>
                    <a:pt x="0" y="14"/>
                    <a:pt x="15" y="0"/>
                    <a:pt x="35" y="0"/>
                  </a:cubicBezTo>
                  <a:cubicBezTo>
                    <a:pt x="45" y="0"/>
                    <a:pt x="54" y="3"/>
                    <a:pt x="60" y="10"/>
                  </a:cubicBezTo>
                  <a:cubicBezTo>
                    <a:pt x="54" y="16"/>
                    <a:pt x="54" y="16"/>
                    <a:pt x="54" y="16"/>
                  </a:cubicBezTo>
                  <a:cubicBezTo>
                    <a:pt x="49" y="10"/>
                    <a:pt x="42" y="8"/>
                    <a:pt x="35" y="8"/>
                  </a:cubicBezTo>
                  <a:cubicBezTo>
                    <a:pt x="20" y="8"/>
                    <a:pt x="9" y="19"/>
                    <a:pt x="9" y="33"/>
                  </a:cubicBezTo>
                  <a:cubicBezTo>
                    <a:pt x="9" y="48"/>
                    <a:pt x="20" y="59"/>
                    <a:pt x="35" y="59"/>
                  </a:cubicBezTo>
                  <a:cubicBezTo>
                    <a:pt x="42" y="59"/>
                    <a:pt x="49" y="56"/>
                    <a:pt x="54" y="51"/>
                  </a:cubicBezTo>
                  <a:cubicBezTo>
                    <a:pt x="60" y="57"/>
                    <a:pt x="60" y="57"/>
                    <a:pt x="60" y="57"/>
                  </a:cubicBezTo>
                  <a:cubicBezTo>
                    <a:pt x="54" y="64"/>
                    <a:pt x="45" y="67"/>
                    <a:pt x="35" y="67"/>
                  </a:cubicBezTo>
                  <a:cubicBezTo>
                    <a:pt x="15" y="67"/>
                    <a:pt x="0" y="53"/>
                    <a:pt x="0" y="3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2" name="Google Shape;1652;p126"/>
            <p:cNvSpPr/>
            <p:nvPr/>
          </p:nvSpPr>
          <p:spPr>
            <a:xfrm>
              <a:off x="6200775" y="5194300"/>
              <a:ext cx="34925" cy="63500"/>
            </a:xfrm>
            <a:custGeom>
              <a:rect b="b" l="l" r="r" t="t"/>
              <a:pathLst>
                <a:path extrusionOk="0" h="50" w="27">
                  <a:moveTo>
                    <a:pt x="27" y="0"/>
                  </a:moveTo>
                  <a:cubicBezTo>
                    <a:pt x="27" y="9"/>
                    <a:pt x="27" y="9"/>
                    <a:pt x="27" y="9"/>
                  </a:cubicBezTo>
                  <a:cubicBezTo>
                    <a:pt x="26" y="9"/>
                    <a:pt x="26" y="9"/>
                    <a:pt x="25" y="9"/>
                  </a:cubicBezTo>
                  <a:cubicBezTo>
                    <a:pt x="15" y="9"/>
                    <a:pt x="9" y="15"/>
                    <a:pt x="9" y="25"/>
                  </a:cubicBezTo>
                  <a:cubicBezTo>
                    <a:pt x="9" y="50"/>
                    <a:pt x="9" y="50"/>
                    <a:pt x="9" y="50"/>
                  </a:cubicBezTo>
                  <a:cubicBezTo>
                    <a:pt x="0" y="50"/>
                    <a:pt x="0" y="50"/>
                    <a:pt x="0" y="50"/>
                  </a:cubicBezTo>
                  <a:cubicBezTo>
                    <a:pt x="0" y="0"/>
                    <a:pt x="0" y="0"/>
                    <a:pt x="0" y="0"/>
                  </a:cubicBezTo>
                  <a:cubicBezTo>
                    <a:pt x="9" y="0"/>
                    <a:pt x="9" y="0"/>
                    <a:pt x="9" y="0"/>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3" name="Google Shape;1653;p126"/>
            <p:cNvSpPr/>
            <p:nvPr/>
          </p:nvSpPr>
          <p:spPr>
            <a:xfrm>
              <a:off x="6243638" y="5194300"/>
              <a:ext cx="65088"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3" y="25"/>
                  </a:moveTo>
                  <a:cubicBezTo>
                    <a:pt x="43" y="15"/>
                    <a:pt x="36" y="8"/>
                    <a:pt x="26" y="8"/>
                  </a:cubicBezTo>
                  <a:cubicBezTo>
                    <a:pt x="17" y="8"/>
                    <a:pt x="9" y="15"/>
                    <a:pt x="9" y="25"/>
                  </a:cubicBezTo>
                  <a:cubicBezTo>
                    <a:pt x="9" y="36"/>
                    <a:pt x="17" y="43"/>
                    <a:pt x="26" y="43"/>
                  </a:cubicBezTo>
                  <a:cubicBezTo>
                    <a:pt x="36" y="43"/>
                    <a:pt x="43" y="36"/>
                    <a:pt x="43"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4" name="Google Shape;1654;p126"/>
            <p:cNvSpPr/>
            <p:nvPr/>
          </p:nvSpPr>
          <p:spPr>
            <a:xfrm>
              <a:off x="5395913" y="5094288"/>
              <a:ext cx="65088" cy="85725"/>
            </a:xfrm>
            <a:custGeom>
              <a:rect b="b" l="l" r="r" t="t"/>
              <a:pathLst>
                <a:path extrusionOk="0" h="68" w="51">
                  <a:moveTo>
                    <a:pt x="0" y="59"/>
                  </a:moveTo>
                  <a:cubicBezTo>
                    <a:pt x="4" y="52"/>
                    <a:pt x="4" y="52"/>
                    <a:pt x="4" y="52"/>
                  </a:cubicBezTo>
                  <a:cubicBezTo>
                    <a:pt x="9" y="56"/>
                    <a:pt x="17" y="60"/>
                    <a:pt x="25" y="60"/>
                  </a:cubicBezTo>
                  <a:cubicBezTo>
                    <a:pt x="37" y="60"/>
                    <a:pt x="42" y="55"/>
                    <a:pt x="42" y="49"/>
                  </a:cubicBezTo>
                  <a:cubicBezTo>
                    <a:pt x="42" y="33"/>
                    <a:pt x="2" y="43"/>
                    <a:pt x="2" y="19"/>
                  </a:cubicBezTo>
                  <a:cubicBezTo>
                    <a:pt x="2" y="9"/>
                    <a:pt x="10" y="0"/>
                    <a:pt x="27" y="0"/>
                  </a:cubicBezTo>
                  <a:cubicBezTo>
                    <a:pt x="35" y="0"/>
                    <a:pt x="43" y="2"/>
                    <a:pt x="48" y="6"/>
                  </a:cubicBezTo>
                  <a:cubicBezTo>
                    <a:pt x="45" y="13"/>
                    <a:pt x="45" y="13"/>
                    <a:pt x="45" y="13"/>
                  </a:cubicBezTo>
                  <a:cubicBezTo>
                    <a:pt x="39" y="10"/>
                    <a:pt x="33" y="8"/>
                    <a:pt x="27" y="8"/>
                  </a:cubicBezTo>
                  <a:cubicBezTo>
                    <a:pt x="16" y="8"/>
                    <a:pt x="11" y="13"/>
                    <a:pt x="11" y="19"/>
                  </a:cubicBezTo>
                  <a:cubicBezTo>
                    <a:pt x="11" y="35"/>
                    <a:pt x="51" y="25"/>
                    <a:pt x="51" y="49"/>
                  </a:cubicBezTo>
                  <a:cubicBezTo>
                    <a:pt x="51" y="59"/>
                    <a:pt x="43" y="68"/>
                    <a:pt x="25" y="68"/>
                  </a:cubicBezTo>
                  <a:cubicBezTo>
                    <a:pt x="15" y="68"/>
                    <a:pt x="5" y="64"/>
                    <a:pt x="0" y="5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5" name="Google Shape;1655;p126"/>
            <p:cNvSpPr/>
            <p:nvPr/>
          </p:nvSpPr>
          <p:spPr>
            <a:xfrm>
              <a:off x="5476875" y="5114925"/>
              <a:ext cx="58738" cy="63500"/>
            </a:xfrm>
            <a:custGeom>
              <a:rect b="b" l="l" r="r" t="t"/>
              <a:pathLst>
                <a:path extrusionOk="0" h="50" w="47">
                  <a:moveTo>
                    <a:pt x="47" y="0"/>
                  </a:moveTo>
                  <a:cubicBezTo>
                    <a:pt x="47" y="50"/>
                    <a:pt x="47" y="50"/>
                    <a:pt x="47" y="50"/>
                  </a:cubicBezTo>
                  <a:cubicBezTo>
                    <a:pt x="39" y="50"/>
                    <a:pt x="39" y="50"/>
                    <a:pt x="39" y="50"/>
                  </a:cubicBezTo>
                  <a:cubicBezTo>
                    <a:pt x="39" y="42"/>
                    <a:pt x="39" y="42"/>
                    <a:pt x="39" y="42"/>
                  </a:cubicBezTo>
                  <a:cubicBezTo>
                    <a:pt x="35" y="48"/>
                    <a:pt x="29" y="50"/>
                    <a:pt x="22" y="50"/>
                  </a:cubicBezTo>
                  <a:cubicBezTo>
                    <a:pt x="9" y="50"/>
                    <a:pt x="0" y="43"/>
                    <a:pt x="0" y="29"/>
                  </a:cubicBezTo>
                  <a:cubicBezTo>
                    <a:pt x="0" y="0"/>
                    <a:pt x="0" y="0"/>
                    <a:pt x="0" y="0"/>
                  </a:cubicBezTo>
                  <a:cubicBezTo>
                    <a:pt x="9" y="0"/>
                    <a:pt x="9" y="0"/>
                    <a:pt x="9" y="0"/>
                  </a:cubicBezTo>
                  <a:cubicBezTo>
                    <a:pt x="9" y="28"/>
                    <a:pt x="9" y="28"/>
                    <a:pt x="9" y="28"/>
                  </a:cubicBezTo>
                  <a:cubicBezTo>
                    <a:pt x="9" y="37"/>
                    <a:pt x="14" y="42"/>
                    <a:pt x="23" y="42"/>
                  </a:cubicBezTo>
                  <a:cubicBezTo>
                    <a:pt x="32" y="42"/>
                    <a:pt x="38" y="36"/>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6" name="Google Shape;1656;p126"/>
            <p:cNvSpPr/>
            <p:nvPr/>
          </p:nvSpPr>
          <p:spPr>
            <a:xfrm>
              <a:off x="5548313" y="5100638"/>
              <a:ext cx="46038" cy="77788"/>
            </a:xfrm>
            <a:custGeom>
              <a:rect b="b" l="l" r="r" t="t"/>
              <a:pathLst>
                <a:path extrusionOk="0" h="61" w="36">
                  <a:moveTo>
                    <a:pt x="36" y="58"/>
                  </a:moveTo>
                  <a:cubicBezTo>
                    <a:pt x="33" y="60"/>
                    <a:pt x="29" y="61"/>
                    <a:pt x="25" y="61"/>
                  </a:cubicBezTo>
                  <a:cubicBezTo>
                    <a:pt x="14" y="61"/>
                    <a:pt x="9" y="56"/>
                    <a:pt x="9" y="46"/>
                  </a:cubicBezTo>
                  <a:cubicBezTo>
                    <a:pt x="9" y="18"/>
                    <a:pt x="9" y="18"/>
                    <a:pt x="9" y="18"/>
                  </a:cubicBezTo>
                  <a:cubicBezTo>
                    <a:pt x="0" y="18"/>
                    <a:pt x="0" y="18"/>
                    <a:pt x="0" y="18"/>
                  </a:cubicBezTo>
                  <a:cubicBezTo>
                    <a:pt x="0" y="11"/>
                    <a:pt x="0" y="11"/>
                    <a:pt x="0" y="11"/>
                  </a:cubicBezTo>
                  <a:cubicBezTo>
                    <a:pt x="9" y="11"/>
                    <a:pt x="9" y="11"/>
                    <a:pt x="9" y="11"/>
                  </a:cubicBezTo>
                  <a:cubicBezTo>
                    <a:pt x="9" y="0"/>
                    <a:pt x="9" y="0"/>
                    <a:pt x="9" y="0"/>
                  </a:cubicBezTo>
                  <a:cubicBezTo>
                    <a:pt x="18" y="0"/>
                    <a:pt x="18" y="0"/>
                    <a:pt x="18" y="0"/>
                  </a:cubicBezTo>
                  <a:cubicBezTo>
                    <a:pt x="18" y="11"/>
                    <a:pt x="18" y="11"/>
                    <a:pt x="18" y="11"/>
                  </a:cubicBezTo>
                  <a:cubicBezTo>
                    <a:pt x="32" y="11"/>
                    <a:pt x="32" y="11"/>
                    <a:pt x="32" y="11"/>
                  </a:cubicBezTo>
                  <a:cubicBezTo>
                    <a:pt x="32" y="18"/>
                    <a:pt x="32" y="18"/>
                    <a:pt x="32" y="18"/>
                  </a:cubicBezTo>
                  <a:cubicBezTo>
                    <a:pt x="18" y="18"/>
                    <a:pt x="18" y="18"/>
                    <a:pt x="18" y="18"/>
                  </a:cubicBezTo>
                  <a:cubicBezTo>
                    <a:pt x="18" y="45"/>
                    <a:pt x="18" y="45"/>
                    <a:pt x="18" y="45"/>
                  </a:cubicBezTo>
                  <a:cubicBezTo>
                    <a:pt x="18" y="51"/>
                    <a:pt x="21" y="54"/>
                    <a:pt x="26" y="54"/>
                  </a:cubicBezTo>
                  <a:cubicBezTo>
                    <a:pt x="28" y="54"/>
                    <a:pt x="31" y="53"/>
                    <a:pt x="33" y="51"/>
                  </a:cubicBezTo>
                  <a:lnTo>
                    <a:pt x="36"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57" name="Google Shape;1657;p126"/>
          <p:cNvSpPr txBox="1"/>
          <p:nvPr>
            <p:ph type="title"/>
          </p:nvPr>
        </p:nvSpPr>
        <p:spPr>
          <a:xfrm>
            <a:off x="468382" y="404546"/>
            <a:ext cx="4036800" cy="10908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58" name="Google Shape;1658;p126"/>
          <p:cNvSpPr txBox="1"/>
          <p:nvPr>
            <p:ph idx="1" type="body"/>
          </p:nvPr>
        </p:nvSpPr>
        <p:spPr>
          <a:xfrm>
            <a:off x="468382" y="1741166"/>
            <a:ext cx="40368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pic>
        <p:nvPicPr>
          <p:cNvPr descr="Shape&#10;&#10;Description automatically generated with low confidence" id="1659" name="Google Shape;1659;p126"/>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1660" name="Google Shape;1660;p126"/>
          <p:cNvSpPr/>
          <p:nvPr/>
        </p:nvSpPr>
        <p:spPr>
          <a:xfrm>
            <a:off x="5276224" y="2297264"/>
            <a:ext cx="602571" cy="601685"/>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1661" name="Google Shape;1661;p126"/>
          <p:cNvSpPr/>
          <p:nvPr/>
        </p:nvSpPr>
        <p:spPr>
          <a:xfrm>
            <a:off x="5724496" y="2492952"/>
            <a:ext cx="875371" cy="874141"/>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1662" name="Google Shape;1662;p126"/>
          <p:cNvSpPr/>
          <p:nvPr/>
        </p:nvSpPr>
        <p:spPr>
          <a:xfrm>
            <a:off x="5248655" y="2440395"/>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17%</a:t>
            </a:r>
            <a:endParaRPr/>
          </a:p>
        </p:txBody>
      </p:sp>
      <p:sp>
        <p:nvSpPr>
          <p:cNvPr id="1663" name="Google Shape;1663;p126"/>
          <p:cNvSpPr/>
          <p:nvPr/>
        </p:nvSpPr>
        <p:spPr>
          <a:xfrm>
            <a:off x="5833344" y="2772309"/>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30%</a:t>
            </a:r>
            <a:endParaRPr/>
          </a:p>
        </p:txBody>
      </p:sp>
      <p:sp>
        <p:nvSpPr>
          <p:cNvPr id="1664" name="Google Shape;1664;p126"/>
          <p:cNvSpPr/>
          <p:nvPr/>
        </p:nvSpPr>
        <p:spPr>
          <a:xfrm>
            <a:off x="7045246" y="3402654"/>
            <a:ext cx="882210" cy="88098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1665" name="Google Shape;1665;p126"/>
          <p:cNvSpPr/>
          <p:nvPr/>
        </p:nvSpPr>
        <p:spPr>
          <a:xfrm>
            <a:off x="6746448" y="3960760"/>
            <a:ext cx="657672" cy="656787"/>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1666" name="Google Shape;1666;p126"/>
          <p:cNvSpPr/>
          <p:nvPr/>
        </p:nvSpPr>
        <p:spPr>
          <a:xfrm>
            <a:off x="7157500" y="3685412"/>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rgbClr val="FFFFFF"/>
                </a:solidFill>
                <a:latin typeface="Montserrat"/>
                <a:ea typeface="Montserrat"/>
                <a:cs typeface="Montserrat"/>
                <a:sym typeface="Montserrat"/>
              </a:rPr>
              <a:t>70%</a:t>
            </a:r>
            <a:endParaRPr b="1" sz="1600">
              <a:solidFill>
                <a:srgbClr val="FFFFFF"/>
              </a:solidFill>
              <a:latin typeface="Montserrat"/>
              <a:ea typeface="Montserrat"/>
              <a:cs typeface="Montserrat"/>
              <a:sym typeface="Montserrat"/>
            </a:endParaRPr>
          </a:p>
        </p:txBody>
      </p:sp>
      <p:sp>
        <p:nvSpPr>
          <p:cNvPr id="1667" name="Google Shape;1667;p126"/>
          <p:cNvSpPr/>
          <p:nvPr/>
        </p:nvSpPr>
        <p:spPr>
          <a:xfrm>
            <a:off x="6746448" y="4131422"/>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rgbClr val="FFFFFF"/>
                </a:solidFill>
                <a:latin typeface="Montserrat"/>
                <a:ea typeface="Montserrat"/>
                <a:cs typeface="Montserrat"/>
                <a:sym typeface="Montserrat"/>
              </a:rPr>
              <a:t>10%</a:t>
            </a:r>
            <a:endParaRPr/>
          </a:p>
        </p:txBody>
      </p:sp>
      <p:sp>
        <p:nvSpPr>
          <p:cNvPr id="1668" name="Google Shape;1668;p126"/>
          <p:cNvSpPr/>
          <p:nvPr/>
        </p:nvSpPr>
        <p:spPr>
          <a:xfrm>
            <a:off x="9749580" y="3341422"/>
            <a:ext cx="882210" cy="88098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1669" name="Google Shape;1669;p126"/>
          <p:cNvSpPr/>
          <p:nvPr/>
        </p:nvSpPr>
        <p:spPr>
          <a:xfrm>
            <a:off x="10280567" y="3891812"/>
            <a:ext cx="657672" cy="656787"/>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1670" name="Google Shape;1670;p126"/>
          <p:cNvSpPr/>
          <p:nvPr/>
        </p:nvSpPr>
        <p:spPr>
          <a:xfrm>
            <a:off x="9861834" y="3624180"/>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90%</a:t>
            </a:r>
            <a:endParaRPr/>
          </a:p>
        </p:txBody>
      </p:sp>
      <p:sp>
        <p:nvSpPr>
          <p:cNvPr id="1671" name="Google Shape;1671;p126"/>
          <p:cNvSpPr/>
          <p:nvPr/>
        </p:nvSpPr>
        <p:spPr>
          <a:xfrm>
            <a:off x="10280567" y="4062473"/>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7%</a:t>
            </a:r>
            <a:endParaRPr/>
          </a:p>
        </p:txBody>
      </p:sp>
      <p:sp>
        <p:nvSpPr>
          <p:cNvPr id="1672" name="Google Shape;1672;p126"/>
          <p:cNvSpPr/>
          <p:nvPr/>
        </p:nvSpPr>
        <p:spPr>
          <a:xfrm>
            <a:off x="8430095" y="4283616"/>
            <a:ext cx="729300" cy="729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73" name="Google Shape;1673;p126"/>
          <p:cNvPicPr preferRelativeResize="0"/>
          <p:nvPr/>
        </p:nvPicPr>
        <p:blipFill rotWithShape="1">
          <a:blip r:embed="rId3">
            <a:alphaModFix/>
          </a:blip>
          <a:srcRect b="0" l="0" r="0" t="0"/>
          <a:stretch/>
        </p:blipFill>
        <p:spPr>
          <a:xfrm>
            <a:off x="8513603" y="4371706"/>
            <a:ext cx="559810" cy="559810"/>
          </a:xfrm>
          <a:prstGeom prst="rect">
            <a:avLst/>
          </a:prstGeom>
          <a:noFill/>
          <a:ln>
            <a:noFill/>
          </a:ln>
        </p:spPr>
      </p:pic>
      <p:sp>
        <p:nvSpPr>
          <p:cNvPr id="1674" name="Google Shape;1674;p126"/>
          <p:cNvSpPr/>
          <p:nvPr/>
        </p:nvSpPr>
        <p:spPr>
          <a:xfrm>
            <a:off x="8777230" y="1744744"/>
            <a:ext cx="882210" cy="88098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dk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pic>
        <p:nvPicPr>
          <p:cNvPr id="1675" name="Google Shape;1675;p126"/>
          <p:cNvPicPr preferRelativeResize="0"/>
          <p:nvPr/>
        </p:nvPicPr>
        <p:blipFill rotWithShape="1">
          <a:blip r:embed="rId4">
            <a:alphaModFix/>
          </a:blip>
          <a:srcRect b="0" l="0" r="0" t="0"/>
          <a:stretch/>
        </p:blipFill>
        <p:spPr>
          <a:xfrm>
            <a:off x="8930363" y="1916325"/>
            <a:ext cx="559810" cy="559810"/>
          </a:xfrm>
          <a:prstGeom prst="rect">
            <a:avLst/>
          </a:prstGeom>
          <a:noFill/>
          <a:ln>
            <a:noFill/>
          </a:ln>
        </p:spPr>
      </p:pic>
      <p:sp>
        <p:nvSpPr>
          <p:cNvPr id="1676" name="Google Shape;1676;p126"/>
          <p:cNvSpPr/>
          <p:nvPr/>
        </p:nvSpPr>
        <p:spPr>
          <a:xfrm>
            <a:off x="9474174" y="2188754"/>
            <a:ext cx="657672" cy="656787"/>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1677" name="Google Shape;1677;p126"/>
          <p:cNvSpPr/>
          <p:nvPr/>
        </p:nvSpPr>
        <p:spPr>
          <a:xfrm>
            <a:off x="9474174" y="2359415"/>
            <a:ext cx="657600" cy="3153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30%</a:t>
            </a:r>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678" name="Shape 1678"/>
        <p:cNvGrpSpPr/>
        <p:nvPr/>
      </p:nvGrpSpPr>
      <p:grpSpPr>
        <a:xfrm>
          <a:off x="0" y="0"/>
          <a:ext cx="0" cy="0"/>
          <a:chOff x="0" y="0"/>
          <a:chExt cx="0" cy="0"/>
        </a:xfrm>
      </p:grpSpPr>
      <p:sp>
        <p:nvSpPr>
          <p:cNvPr id="1679" name="Google Shape;1679;p127"/>
          <p:cNvSpPr/>
          <p:nvPr/>
        </p:nvSpPr>
        <p:spPr>
          <a:xfrm>
            <a:off x="-24000" y="0"/>
            <a:ext cx="12240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80" name="Google Shape;1680;p127"/>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681" name="Google Shape;1681;p127"/>
          <p:cNvSpPr txBox="1"/>
          <p:nvPr>
            <p:ph type="title"/>
          </p:nvPr>
        </p:nvSpPr>
        <p:spPr>
          <a:xfrm>
            <a:off x="192157" y="204521"/>
            <a:ext cx="59037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82" name="Google Shape;1682;p127"/>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1683" name="Shape 1683"/>
        <p:cNvGrpSpPr/>
        <p:nvPr/>
      </p:nvGrpSpPr>
      <p:grpSpPr>
        <a:xfrm>
          <a:off x="0" y="0"/>
          <a:ext cx="0" cy="0"/>
          <a:chOff x="0" y="0"/>
          <a:chExt cx="0" cy="0"/>
        </a:xfrm>
      </p:grpSpPr>
      <p:sp>
        <p:nvSpPr>
          <p:cNvPr id="1684" name="Google Shape;1684;p128"/>
          <p:cNvSpPr/>
          <p:nvPr/>
        </p:nvSpPr>
        <p:spPr>
          <a:xfrm>
            <a:off x="-24000" y="0"/>
            <a:ext cx="12240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85" name="Google Shape;1685;p128"/>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1686" name="Shape 1686"/>
        <p:cNvGrpSpPr/>
        <p:nvPr/>
      </p:nvGrpSpPr>
      <p:grpSpPr>
        <a:xfrm>
          <a:off x="0" y="0"/>
          <a:ext cx="0" cy="0"/>
          <a:chOff x="0" y="0"/>
          <a:chExt cx="0" cy="0"/>
        </a:xfrm>
      </p:grpSpPr>
      <p:sp>
        <p:nvSpPr>
          <p:cNvPr id="1687" name="Google Shape;1687;p129"/>
          <p:cNvSpPr/>
          <p:nvPr/>
        </p:nvSpPr>
        <p:spPr>
          <a:xfrm>
            <a:off x="-24000" y="0"/>
            <a:ext cx="12240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88" name="Google Shape;1688;p129"/>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689" name="Google Shape;1689;p129"/>
          <p:cNvSpPr txBox="1"/>
          <p:nvPr>
            <p:ph type="title"/>
          </p:nvPr>
        </p:nvSpPr>
        <p:spPr>
          <a:xfrm>
            <a:off x="269159" y="204521"/>
            <a:ext cx="5903700" cy="9153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0" name="Google Shape;1690;p129"/>
          <p:cNvSpPr txBox="1"/>
          <p:nvPr>
            <p:ph idx="1" type="body"/>
          </p:nvPr>
        </p:nvSpPr>
        <p:spPr>
          <a:xfrm>
            <a:off x="269159" y="111984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691" name="Shape 1691"/>
        <p:cNvGrpSpPr/>
        <p:nvPr/>
      </p:nvGrpSpPr>
      <p:grpSpPr>
        <a:xfrm>
          <a:off x="0" y="0"/>
          <a:ext cx="0" cy="0"/>
          <a:chOff x="0" y="0"/>
          <a:chExt cx="0" cy="0"/>
        </a:xfrm>
      </p:grpSpPr>
      <p:sp>
        <p:nvSpPr>
          <p:cNvPr id="1692" name="Google Shape;1692;p130"/>
          <p:cNvSpPr/>
          <p:nvPr/>
        </p:nvSpPr>
        <p:spPr>
          <a:xfrm>
            <a:off x="-24000" y="0"/>
            <a:ext cx="12240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93" name="Google Shape;1693;p130"/>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694" name="Google Shape;1694;p130"/>
          <p:cNvSpPr txBox="1"/>
          <p:nvPr>
            <p:ph type="title"/>
          </p:nvPr>
        </p:nvSpPr>
        <p:spPr>
          <a:xfrm>
            <a:off x="269159" y="204521"/>
            <a:ext cx="5903700" cy="9153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5" name="Google Shape;1695;p130"/>
          <p:cNvSpPr txBox="1"/>
          <p:nvPr>
            <p:ph idx="1" type="body"/>
          </p:nvPr>
        </p:nvSpPr>
        <p:spPr>
          <a:xfrm>
            <a:off x="269159" y="111984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wo Content">
  <p:cSld name="7_Two Content">
    <p:spTree>
      <p:nvGrpSpPr>
        <p:cNvPr id="1696" name="Shape 1696"/>
        <p:cNvGrpSpPr/>
        <p:nvPr/>
      </p:nvGrpSpPr>
      <p:grpSpPr>
        <a:xfrm>
          <a:off x="0" y="0"/>
          <a:ext cx="0" cy="0"/>
          <a:chOff x="0" y="0"/>
          <a:chExt cx="0" cy="0"/>
        </a:xfrm>
      </p:grpSpPr>
      <p:sp>
        <p:nvSpPr>
          <p:cNvPr id="1697" name="Google Shape;1697;p131"/>
          <p:cNvSpPr/>
          <p:nvPr/>
        </p:nvSpPr>
        <p:spPr>
          <a:xfrm>
            <a:off x="6097400" y="0"/>
            <a:ext cx="6118500" cy="6890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98" name="Google Shape;1698;p131"/>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699" name="Google Shape;1699;p131"/>
          <p:cNvSpPr txBox="1"/>
          <p:nvPr>
            <p:ph type="title"/>
          </p:nvPr>
        </p:nvSpPr>
        <p:spPr>
          <a:xfrm>
            <a:off x="192157" y="204521"/>
            <a:ext cx="54483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00" name="Google Shape;1700;p131"/>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White 1">
  <p:cSld name="1_Title White 1">
    <p:spTree>
      <p:nvGrpSpPr>
        <p:cNvPr id="49" name="Shape 49"/>
        <p:cNvGrpSpPr/>
        <p:nvPr/>
      </p:nvGrpSpPr>
      <p:grpSpPr>
        <a:xfrm>
          <a:off x="0" y="0"/>
          <a:ext cx="0" cy="0"/>
          <a:chOff x="0" y="0"/>
          <a:chExt cx="0" cy="0"/>
        </a:xfrm>
      </p:grpSpPr>
      <p:pic>
        <p:nvPicPr>
          <p:cNvPr descr="Shape&#10;&#10;Description automatically generated with low confidence" id="50" name="Google Shape;50;p14"/>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51" name="Google Shape;51;p14"/>
          <p:cNvSpPr txBox="1"/>
          <p:nvPr>
            <p:ph type="title"/>
          </p:nvPr>
        </p:nvSpPr>
        <p:spPr>
          <a:xfrm>
            <a:off x="468382" y="404546"/>
            <a:ext cx="4036943" cy="1090879"/>
          </a:xfrm>
          <a:prstGeom prst="rect">
            <a:avLst/>
          </a:prstGeom>
          <a:noFill/>
          <a:ln>
            <a:noFill/>
          </a:ln>
        </p:spPr>
        <p:txBody>
          <a:bodyPr anchorCtr="0" anchor="t" bIns="45700" lIns="91425" spcFirstLastPara="1" rIns="91425" wrap="square" tIns="45700">
            <a:normAutofit/>
          </a:bodyPr>
          <a:lstStyle>
            <a:lvl1pPr lvl="0" algn="l">
              <a:lnSpc>
                <a:spcPct val="113571"/>
              </a:lnSpc>
              <a:spcBef>
                <a:spcPts val="0"/>
              </a:spcBef>
              <a:spcAft>
                <a:spcPts val="0"/>
              </a:spcAft>
              <a:buClr>
                <a:schemeClr val="dk1"/>
              </a:buClr>
              <a:buSzPts val="2800"/>
              <a:buFont typeface="Montserrat"/>
              <a:buNone/>
              <a:defRPr b="1" i="0" sz="28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4"/>
          <p:cNvSpPr txBox="1"/>
          <p:nvPr>
            <p:ph idx="1" type="body"/>
          </p:nvPr>
        </p:nvSpPr>
        <p:spPr>
          <a:xfrm>
            <a:off x="468382" y="1741166"/>
            <a:ext cx="4036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wo Content">
  <p:cSld name="12_Two Content">
    <p:spTree>
      <p:nvGrpSpPr>
        <p:cNvPr id="1701" name="Shape 1701"/>
        <p:cNvGrpSpPr/>
        <p:nvPr/>
      </p:nvGrpSpPr>
      <p:grpSpPr>
        <a:xfrm>
          <a:off x="0" y="0"/>
          <a:ext cx="0" cy="0"/>
          <a:chOff x="0" y="0"/>
          <a:chExt cx="0" cy="0"/>
        </a:xfrm>
      </p:grpSpPr>
      <p:sp>
        <p:nvSpPr>
          <p:cNvPr id="1702" name="Google Shape;1702;p132"/>
          <p:cNvSpPr/>
          <p:nvPr/>
        </p:nvSpPr>
        <p:spPr>
          <a:xfrm>
            <a:off x="6097400" y="0"/>
            <a:ext cx="6118500" cy="68904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03" name="Google Shape;1703;p132"/>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704" name="Google Shape;1704;p132"/>
          <p:cNvSpPr txBox="1"/>
          <p:nvPr>
            <p:ph type="title"/>
          </p:nvPr>
        </p:nvSpPr>
        <p:spPr>
          <a:xfrm>
            <a:off x="192157" y="204521"/>
            <a:ext cx="54483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05" name="Google Shape;1705;p132"/>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wo Content">
  <p:cSld name="8_Two Content">
    <p:spTree>
      <p:nvGrpSpPr>
        <p:cNvPr id="1706" name="Shape 1706"/>
        <p:cNvGrpSpPr/>
        <p:nvPr/>
      </p:nvGrpSpPr>
      <p:grpSpPr>
        <a:xfrm>
          <a:off x="0" y="0"/>
          <a:ext cx="0" cy="0"/>
          <a:chOff x="0" y="0"/>
          <a:chExt cx="0" cy="0"/>
        </a:xfrm>
      </p:grpSpPr>
      <p:sp>
        <p:nvSpPr>
          <p:cNvPr id="1707" name="Google Shape;1707;p133"/>
          <p:cNvSpPr/>
          <p:nvPr/>
        </p:nvSpPr>
        <p:spPr>
          <a:xfrm>
            <a:off x="6097400" y="0"/>
            <a:ext cx="6118500" cy="68904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08" name="Google Shape;1708;p133"/>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709" name="Google Shape;1709;p133"/>
          <p:cNvSpPr txBox="1"/>
          <p:nvPr>
            <p:ph type="title"/>
          </p:nvPr>
        </p:nvSpPr>
        <p:spPr>
          <a:xfrm>
            <a:off x="192157" y="204521"/>
            <a:ext cx="54483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10" name="Google Shape;1710;p133"/>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wo Content">
  <p:cSld name="9_Two Content">
    <p:spTree>
      <p:nvGrpSpPr>
        <p:cNvPr id="1711" name="Shape 1711"/>
        <p:cNvGrpSpPr/>
        <p:nvPr/>
      </p:nvGrpSpPr>
      <p:grpSpPr>
        <a:xfrm>
          <a:off x="0" y="0"/>
          <a:ext cx="0" cy="0"/>
          <a:chOff x="0" y="0"/>
          <a:chExt cx="0" cy="0"/>
        </a:xfrm>
      </p:grpSpPr>
      <p:sp>
        <p:nvSpPr>
          <p:cNvPr id="1712" name="Google Shape;1712;p134"/>
          <p:cNvSpPr/>
          <p:nvPr/>
        </p:nvSpPr>
        <p:spPr>
          <a:xfrm>
            <a:off x="6097400" y="0"/>
            <a:ext cx="6118500" cy="68904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13" name="Google Shape;1713;p134"/>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714" name="Google Shape;1714;p134"/>
          <p:cNvSpPr txBox="1"/>
          <p:nvPr>
            <p:ph type="title"/>
          </p:nvPr>
        </p:nvSpPr>
        <p:spPr>
          <a:xfrm>
            <a:off x="192157" y="204521"/>
            <a:ext cx="54483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15" name="Google Shape;1715;p134"/>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wo Content">
  <p:cSld name="10_Two Content">
    <p:spTree>
      <p:nvGrpSpPr>
        <p:cNvPr id="1716" name="Shape 1716"/>
        <p:cNvGrpSpPr/>
        <p:nvPr/>
      </p:nvGrpSpPr>
      <p:grpSpPr>
        <a:xfrm>
          <a:off x="0" y="0"/>
          <a:ext cx="0" cy="0"/>
          <a:chOff x="0" y="0"/>
          <a:chExt cx="0" cy="0"/>
        </a:xfrm>
      </p:grpSpPr>
      <p:sp>
        <p:nvSpPr>
          <p:cNvPr id="1717" name="Google Shape;1717;p135"/>
          <p:cNvSpPr/>
          <p:nvPr/>
        </p:nvSpPr>
        <p:spPr>
          <a:xfrm>
            <a:off x="6097400" y="0"/>
            <a:ext cx="6118500" cy="6890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18" name="Google Shape;1718;p135"/>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719" name="Google Shape;1719;p135"/>
          <p:cNvSpPr txBox="1"/>
          <p:nvPr>
            <p:ph type="title"/>
          </p:nvPr>
        </p:nvSpPr>
        <p:spPr>
          <a:xfrm>
            <a:off x="192157" y="204521"/>
            <a:ext cx="54483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20" name="Google Shape;1720;p135"/>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wo Content">
  <p:cSld name="11_Two Content">
    <p:spTree>
      <p:nvGrpSpPr>
        <p:cNvPr id="1721" name="Shape 1721"/>
        <p:cNvGrpSpPr/>
        <p:nvPr/>
      </p:nvGrpSpPr>
      <p:grpSpPr>
        <a:xfrm>
          <a:off x="0" y="0"/>
          <a:ext cx="0" cy="0"/>
          <a:chOff x="0" y="0"/>
          <a:chExt cx="0" cy="0"/>
        </a:xfrm>
      </p:grpSpPr>
      <p:sp>
        <p:nvSpPr>
          <p:cNvPr id="1722" name="Google Shape;1722;p136"/>
          <p:cNvSpPr/>
          <p:nvPr/>
        </p:nvSpPr>
        <p:spPr>
          <a:xfrm>
            <a:off x="6097400" y="0"/>
            <a:ext cx="6118500" cy="6890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23" name="Google Shape;1723;p136"/>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724" name="Google Shape;1724;p136"/>
          <p:cNvSpPr txBox="1"/>
          <p:nvPr>
            <p:ph type="title"/>
          </p:nvPr>
        </p:nvSpPr>
        <p:spPr>
          <a:xfrm>
            <a:off x="192157" y="204521"/>
            <a:ext cx="54483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25" name="Google Shape;1725;p136"/>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726" name="Shape 1726"/>
        <p:cNvGrpSpPr/>
        <p:nvPr/>
      </p:nvGrpSpPr>
      <p:grpSpPr>
        <a:xfrm>
          <a:off x="0" y="0"/>
          <a:ext cx="0" cy="0"/>
          <a:chOff x="0" y="0"/>
          <a:chExt cx="0" cy="0"/>
        </a:xfrm>
      </p:grpSpPr>
      <p:sp>
        <p:nvSpPr>
          <p:cNvPr id="1727" name="Google Shape;1727;p137"/>
          <p:cNvSpPr/>
          <p:nvPr/>
        </p:nvSpPr>
        <p:spPr>
          <a:xfrm>
            <a:off x="-24000" y="0"/>
            <a:ext cx="6120000" cy="6890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8" name="Google Shape;1728;p137"/>
          <p:cNvSpPr/>
          <p:nvPr/>
        </p:nvSpPr>
        <p:spPr>
          <a:xfrm>
            <a:off x="6097400" y="0"/>
            <a:ext cx="6118500" cy="68904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29" name="Google Shape;1729;p137"/>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730" name="Google Shape;1730;p137"/>
          <p:cNvSpPr txBox="1"/>
          <p:nvPr>
            <p:ph type="title"/>
          </p:nvPr>
        </p:nvSpPr>
        <p:spPr>
          <a:xfrm>
            <a:off x="192157" y="204521"/>
            <a:ext cx="54483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31" name="Google Shape;1731;p137"/>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wo Content">
  <p:cSld name="13_Two Content">
    <p:spTree>
      <p:nvGrpSpPr>
        <p:cNvPr id="1732" name="Shape 1732"/>
        <p:cNvGrpSpPr/>
        <p:nvPr/>
      </p:nvGrpSpPr>
      <p:grpSpPr>
        <a:xfrm>
          <a:off x="0" y="0"/>
          <a:ext cx="0" cy="0"/>
          <a:chOff x="0" y="0"/>
          <a:chExt cx="0" cy="0"/>
        </a:xfrm>
      </p:grpSpPr>
      <p:sp>
        <p:nvSpPr>
          <p:cNvPr id="1733" name="Google Shape;1733;p138"/>
          <p:cNvSpPr/>
          <p:nvPr/>
        </p:nvSpPr>
        <p:spPr>
          <a:xfrm>
            <a:off x="-24000" y="0"/>
            <a:ext cx="6120000" cy="6890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4" name="Google Shape;1734;p138"/>
          <p:cNvSpPr/>
          <p:nvPr/>
        </p:nvSpPr>
        <p:spPr>
          <a:xfrm>
            <a:off x="6097400" y="0"/>
            <a:ext cx="6118500" cy="68904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35" name="Google Shape;1735;p138"/>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736" name="Google Shape;1736;p138"/>
          <p:cNvSpPr txBox="1"/>
          <p:nvPr>
            <p:ph type="title"/>
          </p:nvPr>
        </p:nvSpPr>
        <p:spPr>
          <a:xfrm>
            <a:off x="192157" y="204521"/>
            <a:ext cx="54483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37" name="Google Shape;1737;p138"/>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spTree>
      <p:nvGrpSpPr>
        <p:cNvPr id="1738" name="Shape 1738"/>
        <p:cNvGrpSpPr/>
        <p:nvPr/>
      </p:nvGrpSpPr>
      <p:grpSpPr>
        <a:xfrm>
          <a:off x="0" y="0"/>
          <a:ext cx="0" cy="0"/>
          <a:chOff x="0" y="0"/>
          <a:chExt cx="0" cy="0"/>
        </a:xfrm>
      </p:grpSpPr>
      <p:sp>
        <p:nvSpPr>
          <p:cNvPr id="1739" name="Google Shape;1739;p139"/>
          <p:cNvSpPr/>
          <p:nvPr/>
        </p:nvSpPr>
        <p:spPr>
          <a:xfrm>
            <a:off x="-24000" y="0"/>
            <a:ext cx="6120000" cy="6890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0" name="Google Shape;1740;p139"/>
          <p:cNvSpPr/>
          <p:nvPr/>
        </p:nvSpPr>
        <p:spPr>
          <a:xfrm>
            <a:off x="6097400" y="0"/>
            <a:ext cx="6118500" cy="68904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41" name="Google Shape;1741;p139"/>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742" name="Google Shape;1742;p139"/>
          <p:cNvSpPr txBox="1"/>
          <p:nvPr>
            <p:ph type="title"/>
          </p:nvPr>
        </p:nvSpPr>
        <p:spPr>
          <a:xfrm>
            <a:off x="192157" y="204521"/>
            <a:ext cx="54483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43" name="Google Shape;1743;p139"/>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spTree>
      <p:nvGrpSpPr>
        <p:cNvPr id="1744" name="Shape 1744"/>
        <p:cNvGrpSpPr/>
        <p:nvPr/>
      </p:nvGrpSpPr>
      <p:grpSpPr>
        <a:xfrm>
          <a:off x="0" y="0"/>
          <a:ext cx="0" cy="0"/>
          <a:chOff x="0" y="0"/>
          <a:chExt cx="0" cy="0"/>
        </a:xfrm>
      </p:grpSpPr>
      <p:sp>
        <p:nvSpPr>
          <p:cNvPr id="1745" name="Google Shape;1745;p140"/>
          <p:cNvSpPr/>
          <p:nvPr/>
        </p:nvSpPr>
        <p:spPr>
          <a:xfrm>
            <a:off x="-24000" y="0"/>
            <a:ext cx="6120000" cy="6890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6" name="Google Shape;1746;p140"/>
          <p:cNvSpPr/>
          <p:nvPr/>
        </p:nvSpPr>
        <p:spPr>
          <a:xfrm>
            <a:off x="6097400" y="0"/>
            <a:ext cx="6118500" cy="68904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47" name="Google Shape;1747;p140"/>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748" name="Google Shape;1748;p140"/>
          <p:cNvSpPr txBox="1"/>
          <p:nvPr>
            <p:ph type="title"/>
          </p:nvPr>
        </p:nvSpPr>
        <p:spPr>
          <a:xfrm>
            <a:off x="192157" y="204521"/>
            <a:ext cx="54483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49" name="Google Shape;1749;p140"/>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spTree>
      <p:nvGrpSpPr>
        <p:cNvPr id="1750" name="Shape 1750"/>
        <p:cNvGrpSpPr/>
        <p:nvPr/>
      </p:nvGrpSpPr>
      <p:grpSpPr>
        <a:xfrm>
          <a:off x="0" y="0"/>
          <a:ext cx="0" cy="0"/>
          <a:chOff x="0" y="0"/>
          <a:chExt cx="0" cy="0"/>
        </a:xfrm>
      </p:grpSpPr>
      <p:sp>
        <p:nvSpPr>
          <p:cNvPr id="1751" name="Google Shape;1751;p141"/>
          <p:cNvSpPr/>
          <p:nvPr/>
        </p:nvSpPr>
        <p:spPr>
          <a:xfrm>
            <a:off x="-24000" y="0"/>
            <a:ext cx="6120000" cy="6890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2" name="Google Shape;1752;p141"/>
          <p:cNvSpPr/>
          <p:nvPr/>
        </p:nvSpPr>
        <p:spPr>
          <a:xfrm>
            <a:off x="6097400" y="0"/>
            <a:ext cx="6118500" cy="6890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53" name="Google Shape;1753;p141"/>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754" name="Google Shape;1754;p141"/>
          <p:cNvSpPr txBox="1"/>
          <p:nvPr>
            <p:ph type="title"/>
          </p:nvPr>
        </p:nvSpPr>
        <p:spPr>
          <a:xfrm>
            <a:off x="192157" y="204521"/>
            <a:ext cx="54483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55" name="Google Shape;1755;p141"/>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53" name="Shape 53"/>
        <p:cNvGrpSpPr/>
        <p:nvPr/>
      </p:nvGrpSpPr>
      <p:grpSpPr>
        <a:xfrm>
          <a:off x="0" y="0"/>
          <a:ext cx="0" cy="0"/>
          <a:chOff x="0" y="0"/>
          <a:chExt cx="0" cy="0"/>
        </a:xfrm>
      </p:grpSpPr>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wo Content">
  <p:cSld name="6_Two Content">
    <p:spTree>
      <p:nvGrpSpPr>
        <p:cNvPr id="1756" name="Shape 1756"/>
        <p:cNvGrpSpPr/>
        <p:nvPr/>
      </p:nvGrpSpPr>
      <p:grpSpPr>
        <a:xfrm>
          <a:off x="0" y="0"/>
          <a:ext cx="0" cy="0"/>
          <a:chOff x="0" y="0"/>
          <a:chExt cx="0" cy="0"/>
        </a:xfrm>
      </p:grpSpPr>
      <p:sp>
        <p:nvSpPr>
          <p:cNvPr id="1757" name="Google Shape;1757;p142"/>
          <p:cNvSpPr/>
          <p:nvPr/>
        </p:nvSpPr>
        <p:spPr>
          <a:xfrm>
            <a:off x="-24000" y="0"/>
            <a:ext cx="6120000" cy="6890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8" name="Google Shape;1758;p142"/>
          <p:cNvSpPr/>
          <p:nvPr/>
        </p:nvSpPr>
        <p:spPr>
          <a:xfrm>
            <a:off x="6097400" y="0"/>
            <a:ext cx="6118500" cy="6890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59" name="Google Shape;1759;p142"/>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1760" name="Google Shape;1760;p142"/>
          <p:cNvSpPr txBox="1"/>
          <p:nvPr>
            <p:ph type="title"/>
          </p:nvPr>
        </p:nvSpPr>
        <p:spPr>
          <a:xfrm>
            <a:off x="192157" y="204521"/>
            <a:ext cx="54483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61" name="Google Shape;1761;p142"/>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Slide">
  <p:cSld name="22_Title Slide">
    <p:spTree>
      <p:nvGrpSpPr>
        <p:cNvPr id="1762" name="Shape 1762"/>
        <p:cNvGrpSpPr/>
        <p:nvPr/>
      </p:nvGrpSpPr>
      <p:grpSpPr>
        <a:xfrm>
          <a:off x="0" y="0"/>
          <a:ext cx="0" cy="0"/>
          <a:chOff x="0" y="0"/>
          <a:chExt cx="0" cy="0"/>
        </a:xfrm>
      </p:grpSpPr>
      <p:sp>
        <p:nvSpPr>
          <p:cNvPr id="1763" name="Google Shape;1763;p143"/>
          <p:cNvSpPr/>
          <p:nvPr/>
        </p:nvSpPr>
        <p:spPr>
          <a:xfrm>
            <a:off x="-24000" y="0"/>
            <a:ext cx="12240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4" name="Google Shape;1764;p143"/>
          <p:cNvSpPr/>
          <p:nvPr/>
        </p:nvSpPr>
        <p:spPr>
          <a:xfrm>
            <a:off x="6096000" y="0"/>
            <a:ext cx="6096000" cy="6890400"/>
          </a:xfrm>
          <a:prstGeom prst="rect">
            <a:avLst/>
          </a:prstGeom>
          <a:solidFill>
            <a:schemeClr val="dk1">
              <a:alpha val="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65" name="Google Shape;1765;p143"/>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Slide">
  <p:cSld name="23_Title Slide">
    <p:spTree>
      <p:nvGrpSpPr>
        <p:cNvPr id="1766" name="Shape 1766"/>
        <p:cNvGrpSpPr/>
        <p:nvPr/>
      </p:nvGrpSpPr>
      <p:grpSpPr>
        <a:xfrm>
          <a:off x="0" y="0"/>
          <a:ext cx="0" cy="0"/>
          <a:chOff x="0" y="0"/>
          <a:chExt cx="0" cy="0"/>
        </a:xfrm>
      </p:grpSpPr>
      <p:sp>
        <p:nvSpPr>
          <p:cNvPr id="1767" name="Google Shape;1767;p144"/>
          <p:cNvSpPr/>
          <p:nvPr/>
        </p:nvSpPr>
        <p:spPr>
          <a:xfrm>
            <a:off x="-24000" y="0"/>
            <a:ext cx="12240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8" name="Google Shape;1768;p144"/>
          <p:cNvSpPr/>
          <p:nvPr/>
        </p:nvSpPr>
        <p:spPr>
          <a:xfrm>
            <a:off x="6096000" y="0"/>
            <a:ext cx="6096000" cy="6890400"/>
          </a:xfrm>
          <a:prstGeom prst="rect">
            <a:avLst/>
          </a:prstGeom>
          <a:solidFill>
            <a:schemeClr val="dk1">
              <a:alpha val="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69" name="Google Shape;1769;p144"/>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Slide">
  <p:cSld name="24_Title Slide">
    <p:spTree>
      <p:nvGrpSpPr>
        <p:cNvPr id="1770" name="Shape 1770"/>
        <p:cNvGrpSpPr/>
        <p:nvPr/>
      </p:nvGrpSpPr>
      <p:grpSpPr>
        <a:xfrm>
          <a:off x="0" y="0"/>
          <a:ext cx="0" cy="0"/>
          <a:chOff x="0" y="0"/>
          <a:chExt cx="0" cy="0"/>
        </a:xfrm>
      </p:grpSpPr>
      <p:sp>
        <p:nvSpPr>
          <p:cNvPr id="1771" name="Google Shape;1771;p145"/>
          <p:cNvSpPr/>
          <p:nvPr/>
        </p:nvSpPr>
        <p:spPr>
          <a:xfrm>
            <a:off x="-24000" y="0"/>
            <a:ext cx="12240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2" name="Google Shape;1772;p145"/>
          <p:cNvSpPr/>
          <p:nvPr/>
        </p:nvSpPr>
        <p:spPr>
          <a:xfrm>
            <a:off x="6096000" y="0"/>
            <a:ext cx="6096000" cy="6890400"/>
          </a:xfrm>
          <a:prstGeom prst="rect">
            <a:avLst/>
          </a:prstGeom>
          <a:solidFill>
            <a:schemeClr val="dk1">
              <a:alpha val="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73" name="Google Shape;1773;p145"/>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spTree>
      <p:nvGrpSpPr>
        <p:cNvPr id="1774" name="Shape 1774"/>
        <p:cNvGrpSpPr/>
        <p:nvPr/>
      </p:nvGrpSpPr>
      <p:grpSpPr>
        <a:xfrm>
          <a:off x="0" y="0"/>
          <a:ext cx="0" cy="0"/>
          <a:chOff x="0" y="0"/>
          <a:chExt cx="0" cy="0"/>
        </a:xfrm>
      </p:grpSpPr>
      <p:sp>
        <p:nvSpPr>
          <p:cNvPr id="1775" name="Google Shape;1775;p146"/>
          <p:cNvSpPr/>
          <p:nvPr/>
        </p:nvSpPr>
        <p:spPr>
          <a:xfrm>
            <a:off x="-24000" y="0"/>
            <a:ext cx="1224000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6" name="Google Shape;1776;p146"/>
          <p:cNvSpPr/>
          <p:nvPr/>
        </p:nvSpPr>
        <p:spPr>
          <a:xfrm>
            <a:off x="6096000" y="0"/>
            <a:ext cx="6096000" cy="6890400"/>
          </a:xfrm>
          <a:prstGeom prst="rect">
            <a:avLst/>
          </a:prstGeom>
          <a:solidFill>
            <a:schemeClr val="dk1">
              <a:alpha val="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77" name="Google Shape;1777;p146"/>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itle Slide">
  <p:cSld name="26_Title Slide">
    <p:spTree>
      <p:nvGrpSpPr>
        <p:cNvPr id="1778" name="Shape 1778"/>
        <p:cNvGrpSpPr/>
        <p:nvPr/>
      </p:nvGrpSpPr>
      <p:grpSpPr>
        <a:xfrm>
          <a:off x="0" y="0"/>
          <a:ext cx="0" cy="0"/>
          <a:chOff x="0" y="0"/>
          <a:chExt cx="0" cy="0"/>
        </a:xfrm>
      </p:grpSpPr>
      <p:sp>
        <p:nvSpPr>
          <p:cNvPr id="1779" name="Google Shape;1779;p147"/>
          <p:cNvSpPr/>
          <p:nvPr/>
        </p:nvSpPr>
        <p:spPr>
          <a:xfrm>
            <a:off x="-24000" y="0"/>
            <a:ext cx="12240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0" name="Google Shape;1780;p147"/>
          <p:cNvSpPr/>
          <p:nvPr/>
        </p:nvSpPr>
        <p:spPr>
          <a:xfrm>
            <a:off x="6096000" y="0"/>
            <a:ext cx="6096000" cy="6890400"/>
          </a:xfrm>
          <a:prstGeom prst="rect">
            <a:avLst/>
          </a:prstGeom>
          <a:solidFill>
            <a:schemeClr val="dk1">
              <a:alpha val="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81" name="Google Shape;1781;p147"/>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Slide">
  <p:cSld name="18_Title Slide">
    <p:spTree>
      <p:nvGrpSpPr>
        <p:cNvPr id="1782" name="Shape 1782"/>
        <p:cNvGrpSpPr/>
        <p:nvPr/>
      </p:nvGrpSpPr>
      <p:grpSpPr>
        <a:xfrm>
          <a:off x="0" y="0"/>
          <a:ext cx="0" cy="0"/>
          <a:chOff x="0" y="0"/>
          <a:chExt cx="0" cy="0"/>
        </a:xfrm>
      </p:grpSpPr>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Slide">
  <p:cSld name="19_Title Slide">
    <p:spTree>
      <p:nvGrpSpPr>
        <p:cNvPr id="1783" name="Shape 1783"/>
        <p:cNvGrpSpPr/>
        <p:nvPr/>
      </p:nvGrpSpPr>
      <p:grpSpPr>
        <a:xfrm>
          <a:off x="0" y="0"/>
          <a:ext cx="0" cy="0"/>
          <a:chOff x="0" y="0"/>
          <a:chExt cx="0" cy="0"/>
        </a:xfrm>
      </p:grpSpPr>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Slide">
  <p:cSld name="20_Title Slide">
    <p:spTree>
      <p:nvGrpSpPr>
        <p:cNvPr id="1784" name="Shape 1784"/>
        <p:cNvGrpSpPr/>
        <p:nvPr/>
      </p:nvGrpSpPr>
      <p:grpSpPr>
        <a:xfrm>
          <a:off x="0" y="0"/>
          <a:ext cx="0" cy="0"/>
          <a:chOff x="0" y="0"/>
          <a:chExt cx="0" cy="0"/>
        </a:xfrm>
      </p:grpSpPr>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Slide">
  <p:cSld name="21_Title Slide">
    <p:spTree>
      <p:nvGrpSpPr>
        <p:cNvPr id="1785" name="Shape 1785"/>
        <p:cNvGrpSpPr/>
        <p:nvPr/>
      </p:nvGrpSpPr>
      <p:grpSpPr>
        <a:xfrm>
          <a:off x="0" y="0"/>
          <a:ext cx="0" cy="0"/>
          <a:chOff x="0" y="0"/>
          <a:chExt cx="0" cy="0"/>
        </a:xfrm>
      </p:grpSpPr>
      <p:sp>
        <p:nvSpPr>
          <p:cNvPr id="1786" name="Google Shape;1786;p151"/>
          <p:cNvSpPr/>
          <p:nvPr/>
        </p:nvSpPr>
        <p:spPr>
          <a:xfrm>
            <a:off x="-24000" y="0"/>
            <a:ext cx="12240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87" name="Google Shape;1787;p151"/>
          <p:cNvGrpSpPr/>
          <p:nvPr/>
        </p:nvGrpSpPr>
        <p:grpSpPr>
          <a:xfrm>
            <a:off x="350828" y="2231946"/>
            <a:ext cx="12676146" cy="6752503"/>
            <a:chOff x="350828" y="2231946"/>
            <a:chExt cx="12676146" cy="6752503"/>
          </a:xfrm>
        </p:grpSpPr>
        <p:sp>
          <p:nvSpPr>
            <p:cNvPr id="1788" name="Google Shape;1788;p151"/>
            <p:cNvSpPr/>
            <p:nvPr/>
          </p:nvSpPr>
          <p:spPr>
            <a:xfrm rot="-1277705">
              <a:off x="331766" y="4462851"/>
              <a:ext cx="12714269" cy="2290694"/>
            </a:xfrm>
            <a:custGeom>
              <a:rect b="b" l="l" r="r" t="t"/>
              <a:pathLst>
                <a:path extrusionOk="0" h="2289592" w="12737816">
                  <a:moveTo>
                    <a:pt x="0" y="16375"/>
                  </a:moveTo>
                  <a:lnTo>
                    <a:pt x="12737816" y="0"/>
                  </a:lnTo>
                  <a:lnTo>
                    <a:pt x="11844362" y="2289592"/>
                  </a:lnTo>
                  <a:lnTo>
                    <a:pt x="5845678" y="2288185"/>
                  </a:lnTo>
                  <a:lnTo>
                    <a:pt x="0" y="16375"/>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9" name="Google Shape;1789;p151"/>
            <p:cNvSpPr/>
            <p:nvPr/>
          </p:nvSpPr>
          <p:spPr>
            <a:xfrm rot="-5400000">
              <a:off x="8272882" y="2938950"/>
              <a:ext cx="2217300" cy="56208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90" name="Google Shape;1790;p151"/>
          <p:cNvSpPr/>
          <p:nvPr/>
        </p:nvSpPr>
        <p:spPr>
          <a:xfrm>
            <a:off x="6096000" y="0"/>
            <a:ext cx="6120000" cy="6890400"/>
          </a:xfrm>
          <a:prstGeom prst="rect">
            <a:avLst/>
          </a:prstGeom>
          <a:solidFill>
            <a:schemeClr val="dk1">
              <a:alpha val="196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91" name="Google Shape;1791;p151"/>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spTree>
      <p:nvGrpSpPr>
        <p:cNvPr id="54" name="Shape 54"/>
        <p:cNvGrpSpPr/>
        <p:nvPr/>
      </p:nvGrpSpPr>
      <p:grpSpPr>
        <a:xfrm>
          <a:off x="0" y="0"/>
          <a:ext cx="0" cy="0"/>
          <a:chOff x="0" y="0"/>
          <a:chExt cx="0" cy="0"/>
        </a:xfrm>
      </p:grpSpPr>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1792" name="Shape 1792"/>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spTree>
      <p:nvGrpSpPr>
        <p:cNvPr id="1793" name="Shape 1793"/>
        <p:cNvGrpSpPr/>
        <p:nvPr/>
      </p:nvGrpSpPr>
      <p:grpSpPr>
        <a:xfrm>
          <a:off x="0" y="0"/>
          <a:ext cx="0" cy="0"/>
          <a:chOff x="0" y="0"/>
          <a:chExt cx="0" cy="0"/>
        </a:xfrm>
      </p:grpSpPr>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spTree>
      <p:nvGrpSpPr>
        <p:cNvPr id="1794" name="Shape 1794"/>
        <p:cNvGrpSpPr/>
        <p:nvPr/>
      </p:nvGrpSpPr>
      <p:grpSpPr>
        <a:xfrm>
          <a:off x="0" y="0"/>
          <a:ext cx="0" cy="0"/>
          <a:chOff x="0" y="0"/>
          <a:chExt cx="0" cy="0"/>
        </a:xfrm>
      </p:grpSpPr>
      <p:sp>
        <p:nvSpPr>
          <p:cNvPr descr="A picture containing curtain, black, standing, light&#10;&#10;Description automatically generated" id="1795" name="Google Shape;1795;p154"/>
          <p:cNvSpPr/>
          <p:nvPr/>
        </p:nvSpPr>
        <p:spPr>
          <a:xfrm>
            <a:off x="-24000" y="-1"/>
            <a:ext cx="12243300" cy="6858000"/>
          </a:xfrm>
          <a:prstGeom prst="rect">
            <a:avLst/>
          </a:prstGeom>
          <a:solidFill>
            <a:srgbClr val="FFFFFF"/>
          </a:solidFill>
          <a:ln>
            <a:noFill/>
          </a:ln>
        </p:spPr>
      </p:sp>
      <p:sp>
        <p:nvSpPr>
          <p:cNvPr id="1796" name="Google Shape;1796;p154"/>
          <p:cNvSpPr/>
          <p:nvPr/>
        </p:nvSpPr>
        <p:spPr>
          <a:xfrm>
            <a:off x="-23561" y="3429000"/>
            <a:ext cx="12227400" cy="3442200"/>
          </a:xfrm>
          <a:prstGeom prst="rect">
            <a:avLst/>
          </a:prstGeom>
          <a:gradFill>
            <a:gsLst>
              <a:gs pos="0">
                <a:srgbClr val="000000">
                  <a:alpha val="0"/>
                </a:srgbClr>
              </a:gs>
              <a:gs pos="50000">
                <a:srgbClr val="000000">
                  <a:alpha val="38823"/>
                </a:srgbClr>
              </a:gs>
              <a:gs pos="100000">
                <a:schemeClr val="dk1"/>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97" name="Google Shape;1797;p154"/>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spTree>
      <p:nvGrpSpPr>
        <p:cNvPr id="1798" name="Shape 1798"/>
        <p:cNvGrpSpPr/>
        <p:nvPr/>
      </p:nvGrpSpPr>
      <p:grpSpPr>
        <a:xfrm>
          <a:off x="0" y="0"/>
          <a:ext cx="0" cy="0"/>
          <a:chOff x="0" y="0"/>
          <a:chExt cx="0" cy="0"/>
        </a:xfrm>
      </p:grpSpPr>
      <p:pic>
        <p:nvPicPr>
          <p:cNvPr descr="A picture containing indoor, sitting, room, curtain&#10;&#10;Description automatically generated" id="1799" name="Google Shape;1799;p155"/>
          <p:cNvPicPr preferRelativeResize="0"/>
          <p:nvPr/>
        </p:nvPicPr>
        <p:blipFill rotWithShape="1">
          <a:blip r:embed="rId2">
            <a:alphaModFix/>
          </a:blip>
          <a:srcRect b="15159" l="37" r="25000" t="21677"/>
          <a:stretch/>
        </p:blipFill>
        <p:spPr>
          <a:xfrm>
            <a:off x="0" y="0"/>
            <a:ext cx="12209253" cy="6858001"/>
          </a:xfrm>
          <a:prstGeom prst="rect">
            <a:avLst/>
          </a:prstGeom>
          <a:noFill/>
          <a:ln>
            <a:noFill/>
          </a:ln>
        </p:spPr>
      </p:pic>
      <p:sp>
        <p:nvSpPr>
          <p:cNvPr id="1800" name="Google Shape;1800;p155"/>
          <p:cNvSpPr/>
          <p:nvPr/>
        </p:nvSpPr>
        <p:spPr>
          <a:xfrm>
            <a:off x="-23561" y="3429000"/>
            <a:ext cx="12227400" cy="3442200"/>
          </a:xfrm>
          <a:prstGeom prst="rect">
            <a:avLst/>
          </a:prstGeom>
          <a:gradFill>
            <a:gsLst>
              <a:gs pos="0">
                <a:srgbClr val="000000">
                  <a:alpha val="0"/>
                </a:srgbClr>
              </a:gs>
              <a:gs pos="50000">
                <a:srgbClr val="000000">
                  <a:alpha val="38823"/>
                </a:srgbClr>
              </a:gs>
              <a:gs pos="100000">
                <a:schemeClr val="dk1"/>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01" name="Google Shape;1801;p155"/>
          <p:cNvPicPr preferRelativeResize="0"/>
          <p:nvPr/>
        </p:nvPicPr>
        <p:blipFill rotWithShape="1">
          <a:blip r:embed="rId3">
            <a:alphaModFix/>
          </a:blip>
          <a:srcRect b="0" l="0" r="0" t="0"/>
          <a:stretch/>
        </p:blipFill>
        <p:spPr>
          <a:xfrm>
            <a:off x="11144592" y="6188134"/>
            <a:ext cx="715175" cy="360105"/>
          </a:xfrm>
          <a:prstGeom prst="rect">
            <a:avLst/>
          </a:prstGeom>
          <a:noFill/>
          <a:ln>
            <a:noFill/>
          </a:ln>
        </p:spPr>
      </p:pic>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1802" name="Shape 1802"/>
        <p:cNvGrpSpPr/>
        <p:nvPr/>
      </p:nvGrpSpPr>
      <p:grpSpPr>
        <a:xfrm>
          <a:off x="0" y="0"/>
          <a:ext cx="0" cy="0"/>
          <a:chOff x="0" y="0"/>
          <a:chExt cx="0" cy="0"/>
        </a:xfrm>
      </p:grpSpPr>
      <p:sp>
        <p:nvSpPr>
          <p:cNvPr descr="A blue sky&#10;&#10;Description automatically generated" id="1803" name="Google Shape;1803;p156"/>
          <p:cNvSpPr/>
          <p:nvPr/>
        </p:nvSpPr>
        <p:spPr>
          <a:xfrm>
            <a:off x="-24000" y="0"/>
            <a:ext cx="12216000" cy="6858000"/>
          </a:xfrm>
          <a:prstGeom prst="rect">
            <a:avLst/>
          </a:prstGeom>
          <a:solidFill>
            <a:srgbClr val="FFFFFF"/>
          </a:solidFill>
          <a:ln>
            <a:noFill/>
          </a:ln>
        </p:spPr>
      </p:sp>
      <p:sp>
        <p:nvSpPr>
          <p:cNvPr id="1804" name="Google Shape;1804;p156"/>
          <p:cNvSpPr/>
          <p:nvPr/>
        </p:nvSpPr>
        <p:spPr>
          <a:xfrm>
            <a:off x="-23561" y="3429000"/>
            <a:ext cx="12227400" cy="3442200"/>
          </a:xfrm>
          <a:prstGeom prst="rect">
            <a:avLst/>
          </a:prstGeom>
          <a:gradFill>
            <a:gsLst>
              <a:gs pos="0">
                <a:srgbClr val="000000">
                  <a:alpha val="0"/>
                </a:srgbClr>
              </a:gs>
              <a:gs pos="50000">
                <a:srgbClr val="000000">
                  <a:alpha val="38823"/>
                </a:srgbClr>
              </a:gs>
              <a:gs pos="100000">
                <a:schemeClr val="dk1"/>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05" name="Google Shape;1805;p156"/>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p:cSld name="15_Title Slide">
    <p:spTree>
      <p:nvGrpSpPr>
        <p:cNvPr id="1806" name="Shape 1806"/>
        <p:cNvGrpSpPr/>
        <p:nvPr/>
      </p:nvGrpSpPr>
      <p:grpSpPr>
        <a:xfrm>
          <a:off x="0" y="0"/>
          <a:ext cx="0" cy="0"/>
          <a:chOff x="0" y="0"/>
          <a:chExt cx="0" cy="0"/>
        </a:xfrm>
      </p:grpSpPr>
      <p:sp>
        <p:nvSpPr>
          <p:cNvPr descr="A picture containing laptop, sitting, man, computer&#10;&#10;Description automatically generated" id="1807" name="Google Shape;1807;p157"/>
          <p:cNvSpPr/>
          <p:nvPr/>
        </p:nvSpPr>
        <p:spPr>
          <a:xfrm flipH="1">
            <a:off x="-1" y="0"/>
            <a:ext cx="12192000" cy="6858000"/>
          </a:xfrm>
          <a:prstGeom prst="rect">
            <a:avLst/>
          </a:prstGeom>
          <a:solidFill>
            <a:srgbClr val="FFFFFF"/>
          </a:solidFill>
          <a:ln>
            <a:noFill/>
          </a:ln>
        </p:spPr>
      </p:sp>
      <p:sp>
        <p:nvSpPr>
          <p:cNvPr id="1808" name="Google Shape;1808;p157"/>
          <p:cNvSpPr/>
          <p:nvPr/>
        </p:nvSpPr>
        <p:spPr>
          <a:xfrm>
            <a:off x="-23561" y="3429000"/>
            <a:ext cx="12227400" cy="3442200"/>
          </a:xfrm>
          <a:prstGeom prst="rect">
            <a:avLst/>
          </a:prstGeom>
          <a:gradFill>
            <a:gsLst>
              <a:gs pos="0">
                <a:srgbClr val="000000">
                  <a:alpha val="0"/>
                </a:srgbClr>
              </a:gs>
              <a:gs pos="50000">
                <a:srgbClr val="000000">
                  <a:alpha val="38823"/>
                </a:srgbClr>
              </a:gs>
              <a:gs pos="100000">
                <a:schemeClr val="dk1"/>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09" name="Google Shape;1809;p157"/>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Slide">
  <p:cSld name="16_Title Slide">
    <p:spTree>
      <p:nvGrpSpPr>
        <p:cNvPr id="1810" name="Shape 1810"/>
        <p:cNvGrpSpPr/>
        <p:nvPr/>
      </p:nvGrpSpPr>
      <p:grpSpPr>
        <a:xfrm>
          <a:off x="0" y="0"/>
          <a:ext cx="0" cy="0"/>
          <a:chOff x="0" y="0"/>
          <a:chExt cx="0" cy="0"/>
        </a:xfrm>
      </p:grpSpPr>
      <p:sp>
        <p:nvSpPr>
          <p:cNvPr descr="A group of people in a dark room&#10;&#10;Description automatically generated" id="1811" name="Google Shape;1811;p158"/>
          <p:cNvSpPr/>
          <p:nvPr/>
        </p:nvSpPr>
        <p:spPr>
          <a:xfrm>
            <a:off x="0" y="0"/>
            <a:ext cx="12192000" cy="6858000"/>
          </a:xfrm>
          <a:prstGeom prst="rect">
            <a:avLst/>
          </a:prstGeom>
          <a:solidFill>
            <a:srgbClr val="FFFFFF"/>
          </a:solidFill>
          <a:ln>
            <a:noFill/>
          </a:ln>
        </p:spPr>
      </p:sp>
      <p:sp>
        <p:nvSpPr>
          <p:cNvPr id="1812" name="Google Shape;1812;p158"/>
          <p:cNvSpPr/>
          <p:nvPr/>
        </p:nvSpPr>
        <p:spPr>
          <a:xfrm>
            <a:off x="-23561" y="3429000"/>
            <a:ext cx="12227400" cy="3442200"/>
          </a:xfrm>
          <a:prstGeom prst="rect">
            <a:avLst/>
          </a:prstGeom>
          <a:gradFill>
            <a:gsLst>
              <a:gs pos="0">
                <a:srgbClr val="000000">
                  <a:alpha val="0"/>
                </a:srgbClr>
              </a:gs>
              <a:gs pos="50000">
                <a:srgbClr val="000000">
                  <a:alpha val="38823"/>
                </a:srgbClr>
              </a:gs>
              <a:gs pos="100000">
                <a:schemeClr val="dk1"/>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13" name="Google Shape;1813;p158"/>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Slide">
  <p:cSld name="17_Title Slide">
    <p:spTree>
      <p:nvGrpSpPr>
        <p:cNvPr id="1814" name="Shape 1814"/>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19" name="Shape 1819"/>
        <p:cNvGrpSpPr/>
        <p:nvPr/>
      </p:nvGrpSpPr>
      <p:grpSpPr>
        <a:xfrm>
          <a:off x="0" y="0"/>
          <a:ext cx="0" cy="0"/>
          <a:chOff x="0" y="0"/>
          <a:chExt cx="0" cy="0"/>
        </a:xfrm>
      </p:grpSpPr>
      <p:sp>
        <p:nvSpPr>
          <p:cNvPr id="1820" name="Google Shape;1820;p161"/>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1821" name="Google Shape;1821;p161"/>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822" name="Google Shape;1822;p16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23" name="Shape 1823"/>
        <p:cNvGrpSpPr/>
        <p:nvPr/>
      </p:nvGrpSpPr>
      <p:grpSpPr>
        <a:xfrm>
          <a:off x="0" y="0"/>
          <a:ext cx="0" cy="0"/>
          <a:chOff x="0" y="0"/>
          <a:chExt cx="0" cy="0"/>
        </a:xfrm>
      </p:grpSpPr>
      <p:sp>
        <p:nvSpPr>
          <p:cNvPr id="1824" name="Google Shape;1824;p162"/>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825" name="Google Shape;1825;p16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Slide">
  <p:cSld name="17_Title Slide">
    <p:spTree>
      <p:nvGrpSpPr>
        <p:cNvPr id="55" name="Shape 55"/>
        <p:cNvGrpSpPr/>
        <p:nvPr/>
      </p:nvGrpSpPr>
      <p:grpSpPr>
        <a:xfrm>
          <a:off x="0" y="0"/>
          <a:ext cx="0" cy="0"/>
          <a:chOff x="0" y="0"/>
          <a:chExt cx="0" cy="0"/>
        </a:xfrm>
      </p:grpSpPr>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26" name="Shape 1826"/>
        <p:cNvGrpSpPr/>
        <p:nvPr/>
      </p:nvGrpSpPr>
      <p:grpSpPr>
        <a:xfrm>
          <a:off x="0" y="0"/>
          <a:ext cx="0" cy="0"/>
          <a:chOff x="0" y="0"/>
          <a:chExt cx="0" cy="0"/>
        </a:xfrm>
      </p:grpSpPr>
      <p:sp>
        <p:nvSpPr>
          <p:cNvPr id="1827" name="Google Shape;1827;p163"/>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828" name="Google Shape;1828;p163"/>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1829" name="Google Shape;1829;p16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30" name="Shape 1830"/>
        <p:cNvGrpSpPr/>
        <p:nvPr/>
      </p:nvGrpSpPr>
      <p:grpSpPr>
        <a:xfrm>
          <a:off x="0" y="0"/>
          <a:ext cx="0" cy="0"/>
          <a:chOff x="0" y="0"/>
          <a:chExt cx="0" cy="0"/>
        </a:xfrm>
      </p:grpSpPr>
      <p:sp>
        <p:nvSpPr>
          <p:cNvPr id="1831" name="Google Shape;1831;p16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832" name="Google Shape;1832;p164"/>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833" name="Google Shape;1833;p164"/>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834" name="Google Shape;1834;p16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35" name="Shape 1835"/>
        <p:cNvGrpSpPr/>
        <p:nvPr/>
      </p:nvGrpSpPr>
      <p:grpSpPr>
        <a:xfrm>
          <a:off x="0" y="0"/>
          <a:ext cx="0" cy="0"/>
          <a:chOff x="0" y="0"/>
          <a:chExt cx="0" cy="0"/>
        </a:xfrm>
      </p:grpSpPr>
      <p:sp>
        <p:nvSpPr>
          <p:cNvPr id="1836" name="Google Shape;1836;p16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837" name="Google Shape;1837;p16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38" name="Shape 1838"/>
        <p:cNvGrpSpPr/>
        <p:nvPr/>
      </p:nvGrpSpPr>
      <p:grpSpPr>
        <a:xfrm>
          <a:off x="0" y="0"/>
          <a:ext cx="0" cy="0"/>
          <a:chOff x="0" y="0"/>
          <a:chExt cx="0" cy="0"/>
        </a:xfrm>
      </p:grpSpPr>
      <p:sp>
        <p:nvSpPr>
          <p:cNvPr id="1839" name="Google Shape;1839;p166"/>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840" name="Google Shape;1840;p166"/>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841" name="Google Shape;1841;p16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42" name="Shape 1842"/>
        <p:cNvGrpSpPr/>
        <p:nvPr/>
      </p:nvGrpSpPr>
      <p:grpSpPr>
        <a:xfrm>
          <a:off x="0" y="0"/>
          <a:ext cx="0" cy="0"/>
          <a:chOff x="0" y="0"/>
          <a:chExt cx="0" cy="0"/>
        </a:xfrm>
      </p:grpSpPr>
      <p:sp>
        <p:nvSpPr>
          <p:cNvPr id="1843" name="Google Shape;1843;p167"/>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844" name="Google Shape;1844;p16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45" name="Shape 1845"/>
        <p:cNvGrpSpPr/>
        <p:nvPr/>
      </p:nvGrpSpPr>
      <p:grpSpPr>
        <a:xfrm>
          <a:off x="0" y="0"/>
          <a:ext cx="0" cy="0"/>
          <a:chOff x="0" y="0"/>
          <a:chExt cx="0" cy="0"/>
        </a:xfrm>
      </p:grpSpPr>
      <p:sp>
        <p:nvSpPr>
          <p:cNvPr id="1846" name="Google Shape;1846;p168"/>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7" name="Google Shape;1847;p168"/>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848" name="Google Shape;1848;p168"/>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49" name="Google Shape;1849;p168"/>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1850" name="Google Shape;1850;p16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51" name="Shape 1851"/>
        <p:cNvGrpSpPr/>
        <p:nvPr/>
      </p:nvGrpSpPr>
      <p:grpSpPr>
        <a:xfrm>
          <a:off x="0" y="0"/>
          <a:ext cx="0" cy="0"/>
          <a:chOff x="0" y="0"/>
          <a:chExt cx="0" cy="0"/>
        </a:xfrm>
      </p:grpSpPr>
      <p:sp>
        <p:nvSpPr>
          <p:cNvPr id="1852" name="Google Shape;1852;p169"/>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rtl="0">
              <a:lnSpc>
                <a:spcPct val="100000"/>
              </a:lnSpc>
              <a:spcBef>
                <a:spcPts val="0"/>
              </a:spcBef>
              <a:spcAft>
                <a:spcPts val="0"/>
              </a:spcAft>
              <a:buSzPts val="2400"/>
              <a:buNone/>
              <a:defRPr/>
            </a:lvl1pPr>
          </a:lstStyle>
          <a:p/>
        </p:txBody>
      </p:sp>
      <p:sp>
        <p:nvSpPr>
          <p:cNvPr id="1853" name="Google Shape;1853;p16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54" name="Shape 1854"/>
        <p:cNvGrpSpPr/>
        <p:nvPr/>
      </p:nvGrpSpPr>
      <p:grpSpPr>
        <a:xfrm>
          <a:off x="0" y="0"/>
          <a:ext cx="0" cy="0"/>
          <a:chOff x="0" y="0"/>
          <a:chExt cx="0" cy="0"/>
        </a:xfrm>
      </p:grpSpPr>
      <p:sp>
        <p:nvSpPr>
          <p:cNvPr id="1855" name="Google Shape;1855;p170"/>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856" name="Google Shape;1856;p170"/>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rtl="0" algn="ctr">
              <a:spcBef>
                <a:spcPts val="0"/>
              </a:spcBef>
              <a:spcAft>
                <a:spcPts val="0"/>
              </a:spcAft>
              <a:buSzPts val="2400"/>
              <a:buChar char="●"/>
              <a:defRPr/>
            </a:lvl1pPr>
            <a:lvl2pPr indent="-349250" lvl="1" marL="914400" rtl="0" algn="ctr">
              <a:spcBef>
                <a:spcPts val="0"/>
              </a:spcBef>
              <a:spcAft>
                <a:spcPts val="0"/>
              </a:spcAft>
              <a:buSzPts val="1900"/>
              <a:buChar char="○"/>
              <a:defRPr/>
            </a:lvl2pPr>
            <a:lvl3pPr indent="-349250" lvl="2" marL="1371600" rtl="0" algn="ctr">
              <a:spcBef>
                <a:spcPts val="0"/>
              </a:spcBef>
              <a:spcAft>
                <a:spcPts val="0"/>
              </a:spcAft>
              <a:buSzPts val="1900"/>
              <a:buChar char="■"/>
              <a:defRPr/>
            </a:lvl3pPr>
            <a:lvl4pPr indent="-349250" lvl="3" marL="1828800" rtl="0" algn="ctr">
              <a:spcBef>
                <a:spcPts val="0"/>
              </a:spcBef>
              <a:spcAft>
                <a:spcPts val="0"/>
              </a:spcAft>
              <a:buSzPts val="1900"/>
              <a:buChar char="●"/>
              <a:defRPr/>
            </a:lvl4pPr>
            <a:lvl5pPr indent="-349250" lvl="4" marL="2286000" rtl="0" algn="ctr">
              <a:spcBef>
                <a:spcPts val="0"/>
              </a:spcBef>
              <a:spcAft>
                <a:spcPts val="0"/>
              </a:spcAft>
              <a:buSzPts val="1900"/>
              <a:buChar char="○"/>
              <a:defRPr/>
            </a:lvl5pPr>
            <a:lvl6pPr indent="-349250" lvl="5" marL="2743200" rtl="0" algn="ctr">
              <a:spcBef>
                <a:spcPts val="0"/>
              </a:spcBef>
              <a:spcAft>
                <a:spcPts val="0"/>
              </a:spcAft>
              <a:buSzPts val="1900"/>
              <a:buChar char="■"/>
              <a:defRPr/>
            </a:lvl6pPr>
            <a:lvl7pPr indent="-349250" lvl="6" marL="3200400" rtl="0" algn="ctr">
              <a:spcBef>
                <a:spcPts val="0"/>
              </a:spcBef>
              <a:spcAft>
                <a:spcPts val="0"/>
              </a:spcAft>
              <a:buSzPts val="1900"/>
              <a:buChar char="●"/>
              <a:defRPr/>
            </a:lvl7pPr>
            <a:lvl8pPr indent="-349250" lvl="7" marL="3657600" rtl="0" algn="ctr">
              <a:spcBef>
                <a:spcPts val="0"/>
              </a:spcBef>
              <a:spcAft>
                <a:spcPts val="0"/>
              </a:spcAft>
              <a:buSzPts val="1900"/>
              <a:buChar char="○"/>
              <a:defRPr/>
            </a:lvl8pPr>
            <a:lvl9pPr indent="-349250" lvl="8" marL="4114800" rtl="0" algn="ctr">
              <a:spcBef>
                <a:spcPts val="0"/>
              </a:spcBef>
              <a:spcAft>
                <a:spcPts val="0"/>
              </a:spcAft>
              <a:buSzPts val="1900"/>
              <a:buChar char="■"/>
              <a:defRPr/>
            </a:lvl9pPr>
          </a:lstStyle>
          <a:p/>
        </p:txBody>
      </p:sp>
      <p:sp>
        <p:nvSpPr>
          <p:cNvPr id="1857" name="Google Shape;1857;p17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58" name="Shape 1858"/>
        <p:cNvGrpSpPr/>
        <p:nvPr/>
      </p:nvGrpSpPr>
      <p:grpSpPr>
        <a:xfrm>
          <a:off x="0" y="0"/>
          <a:ext cx="0" cy="0"/>
          <a:chOff x="0" y="0"/>
          <a:chExt cx="0" cy="0"/>
        </a:xfrm>
      </p:grpSpPr>
      <p:sp>
        <p:nvSpPr>
          <p:cNvPr id="1859" name="Google Shape;1859;p17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6" name="Shape 56"/>
        <p:cNvGrpSpPr/>
        <p:nvPr/>
      </p:nvGrpSpPr>
      <p:grpSpPr>
        <a:xfrm>
          <a:off x="0" y="0"/>
          <a:ext cx="0" cy="0"/>
          <a:chOff x="0" y="0"/>
          <a:chExt cx="0" cy="0"/>
        </a:xfrm>
      </p:grpSpPr>
      <p:sp>
        <p:nvSpPr>
          <p:cNvPr id="57" name="Google Shape;57;p18"/>
          <p:cNvSpPr/>
          <p:nvPr/>
        </p:nvSpPr>
        <p:spPr>
          <a:xfrm>
            <a:off x="-24000" y="0"/>
            <a:ext cx="12240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Title Slide">
  <p:cSld name="27_Title Slide">
    <p:spTree>
      <p:nvGrpSpPr>
        <p:cNvPr id="58" name="Shape 5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9" name="Shape 5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9" name="Shape 19"/>
        <p:cNvGrpSpPr/>
        <p:nvPr/>
      </p:nvGrpSpPr>
      <p:grpSpPr>
        <a:xfrm>
          <a:off x="0" y="0"/>
          <a:ext cx="0" cy="0"/>
          <a:chOff x="0" y="0"/>
          <a:chExt cx="0" cy="0"/>
        </a:xfrm>
      </p:grpSpPr>
      <p:sp>
        <p:nvSpPr>
          <p:cNvPr id="20" name="Google Shape;20;p3"/>
          <p:cNvSpPr/>
          <p:nvPr/>
        </p:nvSpPr>
        <p:spPr>
          <a:xfrm>
            <a:off x="-24000" y="0"/>
            <a:ext cx="12240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60" name="Shape 60"/>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Title Slide">
  <p:cSld name="28_Title Slide">
    <p:spTree>
      <p:nvGrpSpPr>
        <p:cNvPr id="61" name="Shape 61"/>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Title Slide">
  <p:cSld name="29_Title Slide">
    <p:spTree>
      <p:nvGrpSpPr>
        <p:cNvPr id="62" name="Shape 62"/>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Title Slide">
  <p:cSld name="30_Title Slide">
    <p:spTree>
      <p:nvGrpSpPr>
        <p:cNvPr id="63" name="Shape 63"/>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Title Slide">
  <p:cSld name="31_Title Slide">
    <p:spTree>
      <p:nvGrpSpPr>
        <p:cNvPr id="64" name="Shape 64"/>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Title Slide">
  <p:cSld name="32_Title Slide">
    <p:spTree>
      <p:nvGrpSpPr>
        <p:cNvPr id="65" name="Shape 65"/>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itle White 1">
  <p:cSld name="26_Title White 1">
    <p:spTree>
      <p:nvGrpSpPr>
        <p:cNvPr id="66" name="Shape 66"/>
        <p:cNvGrpSpPr/>
        <p:nvPr/>
      </p:nvGrpSpPr>
      <p:grpSpPr>
        <a:xfrm>
          <a:off x="0" y="0"/>
          <a:ext cx="0" cy="0"/>
          <a:chOff x="0" y="0"/>
          <a:chExt cx="0" cy="0"/>
        </a:xfrm>
      </p:grpSpPr>
      <p:pic>
        <p:nvPicPr>
          <p:cNvPr descr="A group of people sitting on a couch&#10;&#10;Description automatically generated with medium confidence" id="67" name="Google Shape;67;p27"/>
          <p:cNvPicPr preferRelativeResize="0"/>
          <p:nvPr/>
        </p:nvPicPr>
        <p:blipFill rotWithShape="1">
          <a:blip r:embed="rId2">
            <a:alphaModFix/>
          </a:blip>
          <a:srcRect b="16146" l="394" r="0" t="26015"/>
          <a:stretch/>
        </p:blipFill>
        <p:spPr>
          <a:xfrm>
            <a:off x="470647" y="441787"/>
            <a:ext cx="11295529" cy="4372677"/>
          </a:xfrm>
          <a:prstGeom prst="rect">
            <a:avLst/>
          </a:prstGeom>
          <a:noFill/>
          <a:ln>
            <a:noFill/>
          </a:ln>
        </p:spPr>
      </p:pic>
      <p:pic>
        <p:nvPicPr>
          <p:cNvPr descr="Shape&#10;&#10;Description automatically generated with low confidence" id="68" name="Google Shape;68;p27"/>
          <p:cNvPicPr preferRelativeResize="0"/>
          <p:nvPr/>
        </p:nvPicPr>
        <p:blipFill rotWithShape="1">
          <a:blip r:embed="rId3">
            <a:alphaModFix/>
          </a:blip>
          <a:srcRect b="0" l="0" r="0" t="0"/>
          <a:stretch/>
        </p:blipFill>
        <p:spPr>
          <a:xfrm>
            <a:off x="11085534" y="6161236"/>
            <a:ext cx="831669" cy="415835"/>
          </a:xfrm>
          <a:prstGeom prst="rect">
            <a:avLst/>
          </a:prstGeom>
          <a:noFill/>
          <a:ln>
            <a:noFill/>
          </a:ln>
        </p:spPr>
      </p:pic>
      <p:sp>
        <p:nvSpPr>
          <p:cNvPr id="69" name="Google Shape;69;p27"/>
          <p:cNvSpPr txBox="1"/>
          <p:nvPr>
            <p:ph type="title"/>
          </p:nvPr>
        </p:nvSpPr>
        <p:spPr>
          <a:xfrm>
            <a:off x="468382" y="5155145"/>
            <a:ext cx="4669102" cy="595416"/>
          </a:xfrm>
          <a:prstGeom prst="rect">
            <a:avLst/>
          </a:prstGeom>
          <a:noFill/>
          <a:ln>
            <a:noFill/>
          </a:ln>
        </p:spPr>
        <p:txBody>
          <a:bodyPr anchorCtr="0" anchor="t" bIns="45700" lIns="91425" spcFirstLastPara="1" rIns="91425" wrap="square" tIns="45700">
            <a:noAutofit/>
          </a:bodyPr>
          <a:lstStyle>
            <a:lvl1pPr lvl="0" algn="l">
              <a:lnSpc>
                <a:spcPct val="132500"/>
              </a:lnSpc>
              <a:spcBef>
                <a:spcPts val="0"/>
              </a:spcBef>
              <a:spcAft>
                <a:spcPts val="0"/>
              </a:spcAft>
              <a:buClr>
                <a:schemeClr val="dk1"/>
              </a:buClr>
              <a:buSzPts val="2400"/>
              <a:buFont typeface="Montserrat"/>
              <a:buNone/>
              <a:defRPr b="1" i="0" sz="24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0" name="Google Shape;70;p27"/>
          <p:cNvPicPr preferRelativeResize="0"/>
          <p:nvPr/>
        </p:nvPicPr>
        <p:blipFill rotWithShape="1">
          <a:blip r:embed="rId4">
            <a:alphaModFix/>
          </a:blip>
          <a:srcRect b="1390" l="8997" r="34011" t="30890"/>
          <a:stretch/>
        </p:blipFill>
        <p:spPr>
          <a:xfrm flipH="1">
            <a:off x="5234797" y="448839"/>
            <a:ext cx="6531378" cy="4365625"/>
          </a:xfrm>
          <a:prstGeom prst="rect">
            <a:avLst/>
          </a:prstGeom>
          <a:noFill/>
          <a:ln>
            <a:noFill/>
          </a:ln>
        </p:spPr>
      </p:pic>
      <p:sp>
        <p:nvSpPr>
          <p:cNvPr id="71" name="Google Shape;71;p27"/>
          <p:cNvSpPr txBox="1"/>
          <p:nvPr>
            <p:ph idx="1" type="body"/>
          </p:nvPr>
        </p:nvSpPr>
        <p:spPr>
          <a:xfrm>
            <a:off x="468382" y="5820797"/>
            <a:ext cx="4669102" cy="5954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Title White 1">
  <p:cSld name="28_Title White 1">
    <p:spTree>
      <p:nvGrpSpPr>
        <p:cNvPr id="72" name="Shape 72"/>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White 1">
  <p:cSld name="5_Title White 1">
    <p:spTree>
      <p:nvGrpSpPr>
        <p:cNvPr id="73" name="Shape 73"/>
        <p:cNvGrpSpPr/>
        <p:nvPr/>
      </p:nvGrpSpPr>
      <p:grpSpPr>
        <a:xfrm>
          <a:off x="0" y="0"/>
          <a:ext cx="0" cy="0"/>
          <a:chOff x="0" y="0"/>
          <a:chExt cx="0" cy="0"/>
        </a:xfrm>
      </p:grpSpPr>
      <p:sp>
        <p:nvSpPr>
          <p:cNvPr id="74" name="Google Shape;74;p29"/>
          <p:cNvSpPr txBox="1"/>
          <p:nvPr>
            <p:ph type="title"/>
          </p:nvPr>
        </p:nvSpPr>
        <p:spPr>
          <a:xfrm>
            <a:off x="468382" y="404546"/>
            <a:ext cx="4669102" cy="437665"/>
          </a:xfrm>
          <a:prstGeom prst="rect">
            <a:avLst/>
          </a:prstGeom>
          <a:noFill/>
          <a:ln>
            <a:noFill/>
          </a:ln>
        </p:spPr>
        <p:txBody>
          <a:bodyPr anchorCtr="0" anchor="t" bIns="45700" lIns="91425" spcFirstLastPara="1" rIns="91425" wrap="square" tIns="45700">
            <a:noAutofit/>
          </a:bodyPr>
          <a:lstStyle>
            <a:lvl1pPr lvl="0" algn="l">
              <a:lnSpc>
                <a:spcPct val="105999"/>
              </a:lnSpc>
              <a:spcBef>
                <a:spcPts val="0"/>
              </a:spcBef>
              <a:spcAft>
                <a:spcPts val="0"/>
              </a:spcAft>
              <a:buClr>
                <a:schemeClr val="dk1"/>
              </a:buClr>
              <a:buSzPts val="3000"/>
              <a:buFont typeface="Montserrat"/>
              <a:buNone/>
              <a:defRPr b="1" i="0" sz="30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9"/>
          <p:cNvSpPr txBox="1"/>
          <p:nvPr>
            <p:ph idx="1" type="body"/>
          </p:nvPr>
        </p:nvSpPr>
        <p:spPr>
          <a:xfrm>
            <a:off x="468382" y="1127555"/>
            <a:ext cx="4669102"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White 1">
  <p:cSld name="10_Title White 1">
    <p:spTree>
      <p:nvGrpSpPr>
        <p:cNvPr id="76" name="Shape 76"/>
        <p:cNvGrpSpPr/>
        <p:nvPr/>
      </p:nvGrpSpPr>
      <p:grpSpPr>
        <a:xfrm>
          <a:off x="0" y="0"/>
          <a:ext cx="0" cy="0"/>
          <a:chOff x="0" y="0"/>
          <a:chExt cx="0" cy="0"/>
        </a:xfrm>
      </p:grpSpPr>
      <p:sp>
        <p:nvSpPr>
          <p:cNvPr id="77" name="Google Shape;77;p30"/>
          <p:cNvSpPr txBox="1"/>
          <p:nvPr>
            <p:ph idx="1" type="body"/>
          </p:nvPr>
        </p:nvSpPr>
        <p:spPr>
          <a:xfrm>
            <a:off x="2415418" y="5271132"/>
            <a:ext cx="2160517" cy="31686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descr="Shape&#10;&#10;Description automatically generated with low confidence" id="78" name="Google Shape;78;p30"/>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79" name="Google Shape;79;p30"/>
          <p:cNvSpPr/>
          <p:nvPr>
            <p:ph idx="2" type="pic"/>
          </p:nvPr>
        </p:nvSpPr>
        <p:spPr>
          <a:xfrm>
            <a:off x="2833690" y="1267651"/>
            <a:ext cx="1323147" cy="1323147"/>
          </a:xfrm>
          <a:prstGeom prst="ellipse">
            <a:avLst/>
          </a:prstGeom>
          <a:noFill/>
          <a:ln>
            <a:noFill/>
          </a:ln>
        </p:spPr>
      </p:sp>
      <p:sp>
        <p:nvSpPr>
          <p:cNvPr id="80" name="Google Shape;80;p30"/>
          <p:cNvSpPr txBox="1"/>
          <p:nvPr>
            <p:ph idx="3" type="body"/>
          </p:nvPr>
        </p:nvSpPr>
        <p:spPr>
          <a:xfrm>
            <a:off x="2415418" y="3101973"/>
            <a:ext cx="2160517" cy="49530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30"/>
          <p:cNvSpPr/>
          <p:nvPr>
            <p:ph idx="4" type="pic"/>
          </p:nvPr>
        </p:nvSpPr>
        <p:spPr>
          <a:xfrm>
            <a:off x="5438016" y="1267651"/>
            <a:ext cx="1323147" cy="1323147"/>
          </a:xfrm>
          <a:prstGeom prst="ellipse">
            <a:avLst/>
          </a:prstGeom>
          <a:noFill/>
          <a:ln>
            <a:noFill/>
          </a:ln>
        </p:spPr>
      </p:sp>
      <p:sp>
        <p:nvSpPr>
          <p:cNvPr id="82" name="Google Shape;82;p30"/>
          <p:cNvSpPr txBox="1"/>
          <p:nvPr>
            <p:ph idx="5" type="body"/>
          </p:nvPr>
        </p:nvSpPr>
        <p:spPr>
          <a:xfrm>
            <a:off x="5019744" y="3101973"/>
            <a:ext cx="2160517" cy="49530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 name="Google Shape;83;p30"/>
          <p:cNvSpPr/>
          <p:nvPr>
            <p:ph idx="6" type="pic"/>
          </p:nvPr>
        </p:nvSpPr>
        <p:spPr>
          <a:xfrm>
            <a:off x="8028816" y="1267651"/>
            <a:ext cx="1323147" cy="1323147"/>
          </a:xfrm>
          <a:prstGeom prst="ellipse">
            <a:avLst/>
          </a:prstGeom>
          <a:noFill/>
          <a:ln>
            <a:noFill/>
          </a:ln>
        </p:spPr>
      </p:sp>
      <p:sp>
        <p:nvSpPr>
          <p:cNvPr id="84" name="Google Shape;84;p30"/>
          <p:cNvSpPr txBox="1"/>
          <p:nvPr>
            <p:ph idx="7" type="body"/>
          </p:nvPr>
        </p:nvSpPr>
        <p:spPr>
          <a:xfrm>
            <a:off x="7610544" y="3101973"/>
            <a:ext cx="2160517" cy="49530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30"/>
          <p:cNvSpPr/>
          <p:nvPr>
            <p:ph idx="8" type="pic"/>
          </p:nvPr>
        </p:nvSpPr>
        <p:spPr>
          <a:xfrm>
            <a:off x="2833690" y="3782251"/>
            <a:ext cx="1323147" cy="1323147"/>
          </a:xfrm>
          <a:prstGeom prst="ellipse">
            <a:avLst/>
          </a:prstGeom>
          <a:noFill/>
          <a:ln>
            <a:noFill/>
          </a:ln>
        </p:spPr>
      </p:sp>
      <p:sp>
        <p:nvSpPr>
          <p:cNvPr id="86" name="Google Shape;86;p30"/>
          <p:cNvSpPr txBox="1"/>
          <p:nvPr>
            <p:ph idx="9" type="body"/>
          </p:nvPr>
        </p:nvSpPr>
        <p:spPr>
          <a:xfrm>
            <a:off x="2415418" y="5616573"/>
            <a:ext cx="2160517" cy="49530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7" name="Google Shape;87;p30"/>
          <p:cNvSpPr/>
          <p:nvPr>
            <p:ph idx="13" type="pic"/>
          </p:nvPr>
        </p:nvSpPr>
        <p:spPr>
          <a:xfrm>
            <a:off x="5438016" y="3782251"/>
            <a:ext cx="1323147" cy="1323147"/>
          </a:xfrm>
          <a:prstGeom prst="ellipse">
            <a:avLst/>
          </a:prstGeom>
          <a:noFill/>
          <a:ln>
            <a:noFill/>
          </a:ln>
        </p:spPr>
      </p:sp>
      <p:sp>
        <p:nvSpPr>
          <p:cNvPr id="88" name="Google Shape;88;p30"/>
          <p:cNvSpPr txBox="1"/>
          <p:nvPr>
            <p:ph idx="14" type="body"/>
          </p:nvPr>
        </p:nvSpPr>
        <p:spPr>
          <a:xfrm>
            <a:off x="5019744" y="5616573"/>
            <a:ext cx="2160517" cy="49530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30"/>
          <p:cNvSpPr/>
          <p:nvPr>
            <p:ph idx="15" type="pic"/>
          </p:nvPr>
        </p:nvSpPr>
        <p:spPr>
          <a:xfrm>
            <a:off x="8028816" y="3782251"/>
            <a:ext cx="1323147" cy="1323147"/>
          </a:xfrm>
          <a:prstGeom prst="ellipse">
            <a:avLst/>
          </a:prstGeom>
          <a:noFill/>
          <a:ln>
            <a:noFill/>
          </a:ln>
        </p:spPr>
      </p:sp>
      <p:sp>
        <p:nvSpPr>
          <p:cNvPr id="90" name="Google Shape;90;p30"/>
          <p:cNvSpPr txBox="1"/>
          <p:nvPr>
            <p:ph idx="16" type="body"/>
          </p:nvPr>
        </p:nvSpPr>
        <p:spPr>
          <a:xfrm>
            <a:off x="7610544" y="5616573"/>
            <a:ext cx="2160517" cy="49530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 name="Google Shape;91;p30"/>
          <p:cNvSpPr txBox="1"/>
          <p:nvPr>
            <p:ph type="title"/>
          </p:nvPr>
        </p:nvSpPr>
        <p:spPr>
          <a:xfrm>
            <a:off x="468382" y="404546"/>
            <a:ext cx="4669102" cy="437665"/>
          </a:xfrm>
          <a:prstGeom prst="rect">
            <a:avLst/>
          </a:prstGeom>
          <a:noFill/>
          <a:ln>
            <a:noFill/>
          </a:ln>
        </p:spPr>
        <p:txBody>
          <a:bodyPr anchorCtr="0" anchor="t" bIns="45700" lIns="91425" spcFirstLastPara="1" rIns="91425" wrap="square" tIns="45700">
            <a:noAutofit/>
          </a:bodyPr>
          <a:lstStyle>
            <a:lvl1pPr lvl="0" algn="l">
              <a:lnSpc>
                <a:spcPct val="105999"/>
              </a:lnSpc>
              <a:spcBef>
                <a:spcPts val="0"/>
              </a:spcBef>
              <a:spcAft>
                <a:spcPts val="0"/>
              </a:spcAft>
              <a:buClr>
                <a:schemeClr val="dk1"/>
              </a:buClr>
              <a:buSzPts val="3000"/>
              <a:buFont typeface="Montserrat"/>
              <a:buNone/>
              <a:defRPr b="1" i="0" sz="30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0"/>
          <p:cNvSpPr txBox="1"/>
          <p:nvPr>
            <p:ph idx="17" type="body"/>
          </p:nvPr>
        </p:nvSpPr>
        <p:spPr>
          <a:xfrm>
            <a:off x="5026538" y="5271132"/>
            <a:ext cx="2160517" cy="31686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3" name="Google Shape;93;p30"/>
          <p:cNvSpPr txBox="1"/>
          <p:nvPr>
            <p:ph idx="18" type="body"/>
          </p:nvPr>
        </p:nvSpPr>
        <p:spPr>
          <a:xfrm>
            <a:off x="7607178" y="5271132"/>
            <a:ext cx="2160517" cy="31686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4" name="Google Shape;94;p30"/>
          <p:cNvSpPr txBox="1"/>
          <p:nvPr>
            <p:ph idx="19" type="body"/>
          </p:nvPr>
        </p:nvSpPr>
        <p:spPr>
          <a:xfrm>
            <a:off x="2415418" y="2771772"/>
            <a:ext cx="2160517" cy="31686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5" name="Google Shape;95;p30"/>
          <p:cNvSpPr txBox="1"/>
          <p:nvPr>
            <p:ph idx="20" type="body"/>
          </p:nvPr>
        </p:nvSpPr>
        <p:spPr>
          <a:xfrm>
            <a:off x="5026538" y="2771772"/>
            <a:ext cx="2160517" cy="31686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6" name="Google Shape;96;p30"/>
          <p:cNvSpPr txBox="1"/>
          <p:nvPr>
            <p:ph idx="21" type="body"/>
          </p:nvPr>
        </p:nvSpPr>
        <p:spPr>
          <a:xfrm>
            <a:off x="7607178" y="2771772"/>
            <a:ext cx="2160517" cy="31686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400"/>
              <a:buFont typeface="Montserrat SemiBold"/>
              <a:buNone/>
              <a:defRPr b="1" i="0" sz="3400">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Montserrat"/>
                <a:ea typeface="Montserrat"/>
                <a:cs typeface="Montserrat"/>
                <a:sym typeface="Montserrat"/>
              </a:defRPr>
            </a:lvl1pPr>
            <a:lvl2pPr indent="-381000" lvl="1" marL="914400" algn="l">
              <a:lnSpc>
                <a:spcPct val="90000"/>
              </a:lnSpc>
              <a:spcBef>
                <a:spcPts val="500"/>
              </a:spcBef>
              <a:spcAft>
                <a:spcPts val="0"/>
              </a:spcAft>
              <a:buClr>
                <a:schemeClr val="dk1"/>
              </a:buClr>
              <a:buSzPts val="2400"/>
              <a:buChar char="•"/>
              <a:defRPr>
                <a:latin typeface="Montserrat"/>
                <a:ea typeface="Montserrat"/>
                <a:cs typeface="Montserrat"/>
                <a:sym typeface="Montserrat"/>
              </a:defRPr>
            </a:lvl2pPr>
            <a:lvl3pPr indent="-355600" lvl="2" marL="1371600" algn="l">
              <a:lnSpc>
                <a:spcPct val="90000"/>
              </a:lnSpc>
              <a:spcBef>
                <a:spcPts val="500"/>
              </a:spcBef>
              <a:spcAft>
                <a:spcPts val="0"/>
              </a:spcAft>
              <a:buClr>
                <a:schemeClr val="dk1"/>
              </a:buClr>
              <a:buSzPts val="2000"/>
              <a:buChar char="•"/>
              <a:defRPr>
                <a:latin typeface="Montserrat"/>
                <a:ea typeface="Montserrat"/>
                <a:cs typeface="Montserrat"/>
                <a:sym typeface="Montserrat"/>
              </a:defRPr>
            </a:lvl3pPr>
            <a:lvl4pPr indent="-342900" lvl="3" marL="1828800" algn="l">
              <a:lnSpc>
                <a:spcPct val="90000"/>
              </a:lnSpc>
              <a:spcBef>
                <a:spcPts val="500"/>
              </a:spcBef>
              <a:spcAft>
                <a:spcPts val="0"/>
              </a:spcAft>
              <a:buClr>
                <a:schemeClr val="dk1"/>
              </a:buClr>
              <a:buSzPts val="1800"/>
              <a:buChar char="•"/>
              <a:defRPr>
                <a:latin typeface="Montserrat"/>
                <a:ea typeface="Montserrat"/>
                <a:cs typeface="Montserrat"/>
                <a:sym typeface="Montserrat"/>
              </a:defRPr>
            </a:lvl4pPr>
            <a:lvl5pPr indent="-342900" lvl="4" marL="2286000" algn="l">
              <a:lnSpc>
                <a:spcPct val="90000"/>
              </a:lnSpc>
              <a:spcBef>
                <a:spcPts val="500"/>
              </a:spcBef>
              <a:spcAft>
                <a:spcPts val="0"/>
              </a:spcAft>
              <a:buClr>
                <a:schemeClr val="dk1"/>
              </a:buClr>
              <a:buSzPts val="1800"/>
              <a:buChar char="•"/>
              <a:defRPr>
                <a:latin typeface="Montserrat"/>
                <a:ea typeface="Montserrat"/>
                <a:cs typeface="Montserrat"/>
                <a:sym typeface="Montserra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Montserrat"/>
                <a:ea typeface="Montserrat"/>
                <a:cs typeface="Montserrat"/>
                <a:sym typeface="Montserrat"/>
              </a:defRPr>
            </a:lvl1pPr>
            <a:lvl2pPr indent="0" lvl="1" marL="0" algn="r">
              <a:spcBef>
                <a:spcPts val="0"/>
              </a:spcBef>
              <a:buNone/>
              <a:defRPr sz="1200">
                <a:solidFill>
                  <a:srgbClr val="888888"/>
                </a:solidFill>
                <a:latin typeface="Montserrat"/>
                <a:ea typeface="Montserrat"/>
                <a:cs typeface="Montserrat"/>
                <a:sym typeface="Montserrat"/>
              </a:defRPr>
            </a:lvl2pPr>
            <a:lvl3pPr indent="0" lvl="2" marL="0" algn="r">
              <a:spcBef>
                <a:spcPts val="0"/>
              </a:spcBef>
              <a:buNone/>
              <a:defRPr sz="1200">
                <a:solidFill>
                  <a:srgbClr val="888888"/>
                </a:solidFill>
                <a:latin typeface="Montserrat"/>
                <a:ea typeface="Montserrat"/>
                <a:cs typeface="Montserrat"/>
                <a:sym typeface="Montserrat"/>
              </a:defRPr>
            </a:lvl3pPr>
            <a:lvl4pPr indent="0" lvl="3" marL="0" algn="r">
              <a:spcBef>
                <a:spcPts val="0"/>
              </a:spcBef>
              <a:buNone/>
              <a:defRPr sz="1200">
                <a:solidFill>
                  <a:srgbClr val="888888"/>
                </a:solidFill>
                <a:latin typeface="Montserrat"/>
                <a:ea typeface="Montserrat"/>
                <a:cs typeface="Montserrat"/>
                <a:sym typeface="Montserrat"/>
              </a:defRPr>
            </a:lvl4pPr>
            <a:lvl5pPr indent="0" lvl="4" marL="0" algn="r">
              <a:spcBef>
                <a:spcPts val="0"/>
              </a:spcBef>
              <a:buNone/>
              <a:defRPr sz="1200">
                <a:solidFill>
                  <a:srgbClr val="888888"/>
                </a:solidFill>
                <a:latin typeface="Montserrat"/>
                <a:ea typeface="Montserrat"/>
                <a:cs typeface="Montserrat"/>
                <a:sym typeface="Montserrat"/>
              </a:defRPr>
            </a:lvl5pPr>
            <a:lvl6pPr indent="0" lvl="5" marL="0" algn="r">
              <a:spcBef>
                <a:spcPts val="0"/>
              </a:spcBef>
              <a:buNone/>
              <a:defRPr sz="1200">
                <a:solidFill>
                  <a:srgbClr val="888888"/>
                </a:solidFill>
                <a:latin typeface="Montserrat"/>
                <a:ea typeface="Montserrat"/>
                <a:cs typeface="Montserrat"/>
                <a:sym typeface="Montserrat"/>
              </a:defRPr>
            </a:lvl6pPr>
            <a:lvl7pPr indent="0" lvl="6" marL="0" algn="r">
              <a:spcBef>
                <a:spcPts val="0"/>
              </a:spcBef>
              <a:buNone/>
              <a:defRPr sz="1200">
                <a:solidFill>
                  <a:srgbClr val="888888"/>
                </a:solidFill>
                <a:latin typeface="Montserrat"/>
                <a:ea typeface="Montserrat"/>
                <a:cs typeface="Montserrat"/>
                <a:sym typeface="Montserrat"/>
              </a:defRPr>
            </a:lvl7pPr>
            <a:lvl8pPr indent="0" lvl="7" marL="0" algn="r">
              <a:spcBef>
                <a:spcPts val="0"/>
              </a:spcBef>
              <a:buNone/>
              <a:defRPr sz="1200">
                <a:solidFill>
                  <a:srgbClr val="888888"/>
                </a:solidFill>
                <a:latin typeface="Montserrat"/>
                <a:ea typeface="Montserrat"/>
                <a:cs typeface="Montserrat"/>
                <a:sym typeface="Montserrat"/>
              </a:defRPr>
            </a:lvl8pPr>
            <a:lvl9pPr indent="0" lvl="8" marL="0" algn="r">
              <a:spcBef>
                <a:spcPts val="0"/>
              </a:spcBef>
              <a:buNone/>
              <a:defRPr sz="1200">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pic>
        <p:nvPicPr>
          <p:cNvPr id="27" name="Google Shape;27;p4"/>
          <p:cNvPicPr preferRelativeResize="0"/>
          <p:nvPr/>
        </p:nvPicPr>
        <p:blipFill rotWithShape="1">
          <a:blip r:embed="rId2">
            <a:alphaModFix/>
          </a:blip>
          <a:srcRect b="0" l="0" r="0" t="0"/>
          <a:stretch/>
        </p:blipFill>
        <p:spPr>
          <a:xfrm>
            <a:off x="10671859" y="5865377"/>
            <a:ext cx="1015196" cy="51116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White 1">
  <p:cSld name="7_Title White 1">
    <p:spTree>
      <p:nvGrpSpPr>
        <p:cNvPr id="97" name="Shape 97"/>
        <p:cNvGrpSpPr/>
        <p:nvPr/>
      </p:nvGrpSpPr>
      <p:grpSpPr>
        <a:xfrm>
          <a:off x="0" y="0"/>
          <a:ext cx="0" cy="0"/>
          <a:chOff x="0" y="0"/>
          <a:chExt cx="0" cy="0"/>
        </a:xfrm>
      </p:grpSpPr>
      <p:sp>
        <p:nvSpPr>
          <p:cNvPr id="98" name="Google Shape;98;p31"/>
          <p:cNvSpPr/>
          <p:nvPr>
            <p:ph idx="2" type="pic"/>
          </p:nvPr>
        </p:nvSpPr>
        <p:spPr>
          <a:xfrm>
            <a:off x="4933948" y="0"/>
            <a:ext cx="7258051" cy="6858000"/>
          </a:xfrm>
          <a:prstGeom prst="rect">
            <a:avLst/>
          </a:prstGeom>
          <a:solidFill>
            <a:schemeClr val="accent2"/>
          </a:solidFill>
          <a:ln>
            <a:noFill/>
          </a:ln>
        </p:spPr>
      </p:sp>
      <p:sp>
        <p:nvSpPr>
          <p:cNvPr id="99" name="Google Shape;99;p31"/>
          <p:cNvSpPr txBox="1"/>
          <p:nvPr>
            <p:ph type="title"/>
          </p:nvPr>
        </p:nvSpPr>
        <p:spPr>
          <a:xfrm>
            <a:off x="468382" y="404546"/>
            <a:ext cx="4055492" cy="437665"/>
          </a:xfrm>
          <a:prstGeom prst="rect">
            <a:avLst/>
          </a:prstGeom>
          <a:noFill/>
          <a:ln>
            <a:noFill/>
          </a:ln>
        </p:spPr>
        <p:txBody>
          <a:bodyPr anchorCtr="0" anchor="t" bIns="45700" lIns="91425" spcFirstLastPara="1" rIns="91425" wrap="square" tIns="45700">
            <a:noAutofit/>
          </a:bodyPr>
          <a:lstStyle>
            <a:lvl1pPr lvl="0" algn="l">
              <a:lnSpc>
                <a:spcPct val="105999"/>
              </a:lnSpc>
              <a:spcBef>
                <a:spcPts val="0"/>
              </a:spcBef>
              <a:spcAft>
                <a:spcPts val="0"/>
              </a:spcAft>
              <a:buClr>
                <a:schemeClr val="dk1"/>
              </a:buClr>
              <a:buSzPts val="3000"/>
              <a:buFont typeface="Montserrat"/>
              <a:buNone/>
              <a:defRPr b="1" i="0" sz="30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1"/>
          <p:cNvSpPr txBox="1"/>
          <p:nvPr>
            <p:ph idx="1" type="body"/>
          </p:nvPr>
        </p:nvSpPr>
        <p:spPr>
          <a:xfrm>
            <a:off x="468382" y="1127555"/>
            <a:ext cx="4055492"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101" name="Google Shape;101;p31"/>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White 1">
  <p:cSld name="4_Title White 1">
    <p:spTree>
      <p:nvGrpSpPr>
        <p:cNvPr id="102" name="Shape 102"/>
        <p:cNvGrpSpPr/>
        <p:nvPr/>
      </p:nvGrpSpPr>
      <p:grpSpPr>
        <a:xfrm>
          <a:off x="0" y="0"/>
          <a:ext cx="0" cy="0"/>
          <a:chOff x="0" y="0"/>
          <a:chExt cx="0" cy="0"/>
        </a:xfrm>
      </p:grpSpPr>
      <p:sp>
        <p:nvSpPr>
          <p:cNvPr id="103" name="Google Shape;103;p32"/>
          <p:cNvSpPr/>
          <p:nvPr>
            <p:ph idx="2" type="pic"/>
          </p:nvPr>
        </p:nvSpPr>
        <p:spPr>
          <a:xfrm>
            <a:off x="4933948" y="0"/>
            <a:ext cx="7258051" cy="6858000"/>
          </a:xfrm>
          <a:prstGeom prst="rect">
            <a:avLst/>
          </a:prstGeom>
          <a:solidFill>
            <a:schemeClr val="accent2"/>
          </a:solidFill>
          <a:ln>
            <a:noFill/>
          </a:ln>
        </p:spPr>
      </p:sp>
      <p:sp>
        <p:nvSpPr>
          <p:cNvPr id="104" name="Google Shape;104;p32"/>
          <p:cNvSpPr txBox="1"/>
          <p:nvPr>
            <p:ph type="title"/>
          </p:nvPr>
        </p:nvSpPr>
        <p:spPr>
          <a:xfrm>
            <a:off x="468382" y="404546"/>
            <a:ext cx="4055492" cy="1279875"/>
          </a:xfrm>
          <a:prstGeom prst="rect">
            <a:avLst/>
          </a:prstGeom>
          <a:noFill/>
          <a:ln>
            <a:noFill/>
          </a:ln>
        </p:spPr>
        <p:txBody>
          <a:bodyPr anchorCtr="0" anchor="t" bIns="45700" lIns="91425" spcFirstLastPara="1" rIns="91425" wrap="square" tIns="45700">
            <a:noAutofit/>
          </a:bodyPr>
          <a:lstStyle>
            <a:lvl1pPr lvl="0" algn="l">
              <a:lnSpc>
                <a:spcPct val="105999"/>
              </a:lnSpc>
              <a:spcBef>
                <a:spcPts val="0"/>
              </a:spcBef>
              <a:spcAft>
                <a:spcPts val="0"/>
              </a:spcAft>
              <a:buClr>
                <a:schemeClr val="dk1"/>
              </a:buClr>
              <a:buSzPts val="3000"/>
              <a:buFont typeface="Montserrat"/>
              <a:buNone/>
              <a:defRPr b="1" i="0" sz="30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32"/>
          <p:cNvSpPr txBox="1"/>
          <p:nvPr>
            <p:ph idx="1" type="body"/>
          </p:nvPr>
        </p:nvSpPr>
        <p:spPr>
          <a:xfrm>
            <a:off x="468382" y="1933671"/>
            <a:ext cx="4055492"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106" name="Google Shape;106;p32"/>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White 1">
  <p:cSld name="11_Title White 1">
    <p:spTree>
      <p:nvGrpSpPr>
        <p:cNvPr id="107" name="Shape 107"/>
        <p:cNvGrpSpPr/>
        <p:nvPr/>
      </p:nvGrpSpPr>
      <p:grpSpPr>
        <a:xfrm>
          <a:off x="0" y="0"/>
          <a:ext cx="0" cy="0"/>
          <a:chOff x="0" y="0"/>
          <a:chExt cx="0" cy="0"/>
        </a:xfrm>
      </p:grpSpPr>
      <p:sp>
        <p:nvSpPr>
          <p:cNvPr id="108" name="Google Shape;108;p33"/>
          <p:cNvSpPr/>
          <p:nvPr>
            <p:ph idx="2" type="pic"/>
          </p:nvPr>
        </p:nvSpPr>
        <p:spPr>
          <a:xfrm>
            <a:off x="3200400" y="0"/>
            <a:ext cx="3200400" cy="6858000"/>
          </a:xfrm>
          <a:prstGeom prst="rect">
            <a:avLst/>
          </a:prstGeom>
          <a:solidFill>
            <a:schemeClr val="accent2"/>
          </a:solidFill>
          <a:ln>
            <a:noFill/>
          </a:ln>
        </p:spPr>
      </p:sp>
      <p:sp>
        <p:nvSpPr>
          <p:cNvPr id="109" name="Google Shape;109;p33"/>
          <p:cNvSpPr txBox="1"/>
          <p:nvPr>
            <p:ph type="title"/>
          </p:nvPr>
        </p:nvSpPr>
        <p:spPr>
          <a:xfrm>
            <a:off x="468382" y="404546"/>
            <a:ext cx="2173218" cy="1279875"/>
          </a:xfrm>
          <a:prstGeom prst="rect">
            <a:avLst/>
          </a:prstGeom>
          <a:noFill/>
          <a:ln>
            <a:noFill/>
          </a:ln>
        </p:spPr>
        <p:txBody>
          <a:bodyPr anchorCtr="0" anchor="t" bIns="45700" lIns="91425" spcFirstLastPara="1" rIns="91425" wrap="square" tIns="45700">
            <a:noAutofit/>
          </a:bodyPr>
          <a:lstStyle>
            <a:lvl1pPr lvl="0" algn="l">
              <a:lnSpc>
                <a:spcPct val="105999"/>
              </a:lnSpc>
              <a:spcBef>
                <a:spcPts val="0"/>
              </a:spcBef>
              <a:spcAft>
                <a:spcPts val="0"/>
              </a:spcAft>
              <a:buClr>
                <a:schemeClr val="lt1"/>
              </a:buClr>
              <a:buSzPts val="3000"/>
              <a:buFont typeface="Montserrat"/>
              <a:buNone/>
              <a:defRPr b="1" i="0" sz="3000" cap="none">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3"/>
          <p:cNvSpPr txBox="1"/>
          <p:nvPr>
            <p:ph idx="1" type="body"/>
          </p:nvPr>
        </p:nvSpPr>
        <p:spPr>
          <a:xfrm>
            <a:off x="468382" y="1933671"/>
            <a:ext cx="217321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111" name="Google Shape;111;p33"/>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112" name="Google Shape;112;p33"/>
          <p:cNvSpPr txBox="1"/>
          <p:nvPr>
            <p:ph idx="3" type="body"/>
          </p:nvPr>
        </p:nvSpPr>
        <p:spPr>
          <a:xfrm>
            <a:off x="6770758" y="1083404"/>
            <a:ext cx="5089010" cy="17005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3" name="Google Shape;113;p33"/>
          <p:cNvSpPr txBox="1"/>
          <p:nvPr>
            <p:ph idx="4" type="body"/>
          </p:nvPr>
        </p:nvSpPr>
        <p:spPr>
          <a:xfrm>
            <a:off x="6770758" y="524027"/>
            <a:ext cx="5089010" cy="4662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4" name="Google Shape;114;p33"/>
          <p:cNvSpPr txBox="1"/>
          <p:nvPr>
            <p:ph idx="5" type="body"/>
          </p:nvPr>
        </p:nvSpPr>
        <p:spPr>
          <a:xfrm>
            <a:off x="6770758" y="3559904"/>
            <a:ext cx="5089010" cy="17005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5" name="Google Shape;115;p33"/>
          <p:cNvSpPr txBox="1"/>
          <p:nvPr>
            <p:ph idx="6" type="body"/>
          </p:nvPr>
        </p:nvSpPr>
        <p:spPr>
          <a:xfrm>
            <a:off x="6770758" y="3000527"/>
            <a:ext cx="5089010" cy="4662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descr="Shape&#10;&#10;Description automatically generated with low confidence" id="116" name="Google Shape;116;p33"/>
          <p:cNvPicPr preferRelativeResize="0"/>
          <p:nvPr/>
        </p:nvPicPr>
        <p:blipFill rotWithShape="1">
          <a:blip r:embed="rId3">
            <a:alphaModFix/>
          </a:blip>
          <a:srcRect b="0" l="0" r="0" t="0"/>
          <a:stretch/>
        </p:blipFill>
        <p:spPr>
          <a:xfrm>
            <a:off x="11085534" y="6161236"/>
            <a:ext cx="831669" cy="41583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White 1">
  <p:cSld name="12_Title White 1">
    <p:spTree>
      <p:nvGrpSpPr>
        <p:cNvPr id="117" name="Shape 117"/>
        <p:cNvGrpSpPr/>
        <p:nvPr/>
      </p:nvGrpSpPr>
      <p:grpSpPr>
        <a:xfrm>
          <a:off x="0" y="0"/>
          <a:ext cx="0" cy="0"/>
          <a:chOff x="0" y="0"/>
          <a:chExt cx="0" cy="0"/>
        </a:xfrm>
      </p:grpSpPr>
      <p:sp>
        <p:nvSpPr>
          <p:cNvPr id="118" name="Google Shape;118;p34"/>
          <p:cNvSpPr/>
          <p:nvPr>
            <p:ph idx="2" type="pic"/>
          </p:nvPr>
        </p:nvSpPr>
        <p:spPr>
          <a:xfrm>
            <a:off x="0" y="0"/>
            <a:ext cx="3200400" cy="6858000"/>
          </a:xfrm>
          <a:prstGeom prst="rect">
            <a:avLst/>
          </a:prstGeom>
          <a:solidFill>
            <a:schemeClr val="accent2"/>
          </a:solidFill>
          <a:ln>
            <a:noFill/>
          </a:ln>
        </p:spPr>
      </p:sp>
      <p:sp>
        <p:nvSpPr>
          <p:cNvPr id="119" name="Google Shape;119;p34"/>
          <p:cNvSpPr/>
          <p:nvPr/>
        </p:nvSpPr>
        <p:spPr>
          <a:xfrm>
            <a:off x="3200405" y="0"/>
            <a:ext cx="32004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34"/>
          <p:cNvSpPr txBox="1"/>
          <p:nvPr>
            <p:ph type="title"/>
          </p:nvPr>
        </p:nvSpPr>
        <p:spPr>
          <a:xfrm>
            <a:off x="3668787" y="404546"/>
            <a:ext cx="2173218" cy="1279875"/>
          </a:xfrm>
          <a:prstGeom prst="rect">
            <a:avLst/>
          </a:prstGeom>
          <a:noFill/>
          <a:ln>
            <a:noFill/>
          </a:ln>
        </p:spPr>
        <p:txBody>
          <a:bodyPr anchorCtr="0" anchor="t" bIns="45700" lIns="91425" spcFirstLastPara="1" rIns="91425" wrap="square" tIns="45700">
            <a:noAutofit/>
          </a:bodyPr>
          <a:lstStyle>
            <a:lvl1pPr lvl="0" algn="l">
              <a:lnSpc>
                <a:spcPct val="132500"/>
              </a:lnSpc>
              <a:spcBef>
                <a:spcPts val="0"/>
              </a:spcBef>
              <a:spcAft>
                <a:spcPts val="0"/>
              </a:spcAft>
              <a:buClr>
                <a:schemeClr val="lt1"/>
              </a:buClr>
              <a:buSzPts val="2400"/>
              <a:buFont typeface="Montserrat"/>
              <a:buNone/>
              <a:defRPr b="1" i="0" sz="2400" cap="none">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34"/>
          <p:cNvSpPr txBox="1"/>
          <p:nvPr>
            <p:ph idx="1" type="body"/>
          </p:nvPr>
        </p:nvSpPr>
        <p:spPr>
          <a:xfrm>
            <a:off x="3668787" y="1933671"/>
            <a:ext cx="2173218" cy="26764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122" name="Google Shape;122;p34"/>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123" name="Google Shape;123;p34"/>
          <p:cNvSpPr txBox="1"/>
          <p:nvPr>
            <p:ph idx="3" type="body"/>
          </p:nvPr>
        </p:nvSpPr>
        <p:spPr>
          <a:xfrm>
            <a:off x="6770758" y="1083404"/>
            <a:ext cx="5089010" cy="17005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4" name="Google Shape;124;p34"/>
          <p:cNvSpPr txBox="1"/>
          <p:nvPr>
            <p:ph idx="4" type="body"/>
          </p:nvPr>
        </p:nvSpPr>
        <p:spPr>
          <a:xfrm>
            <a:off x="6770758" y="524027"/>
            <a:ext cx="5089010" cy="4662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5" name="Google Shape;125;p34"/>
          <p:cNvSpPr txBox="1"/>
          <p:nvPr>
            <p:ph idx="5" type="body"/>
          </p:nvPr>
        </p:nvSpPr>
        <p:spPr>
          <a:xfrm>
            <a:off x="6770758" y="3559904"/>
            <a:ext cx="5089010" cy="17005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6" name="Google Shape;126;p34"/>
          <p:cNvSpPr txBox="1"/>
          <p:nvPr>
            <p:ph idx="6" type="body"/>
          </p:nvPr>
        </p:nvSpPr>
        <p:spPr>
          <a:xfrm>
            <a:off x="6770758" y="3000527"/>
            <a:ext cx="5089010" cy="4662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descr="Shape&#10;&#10;Description automatically generated with low confidence" id="127" name="Google Shape;127;p34"/>
          <p:cNvPicPr preferRelativeResize="0"/>
          <p:nvPr/>
        </p:nvPicPr>
        <p:blipFill rotWithShape="1">
          <a:blip r:embed="rId3">
            <a:alphaModFix/>
          </a:blip>
          <a:srcRect b="0" l="0" r="0" t="0"/>
          <a:stretch/>
        </p:blipFill>
        <p:spPr>
          <a:xfrm>
            <a:off x="11085534" y="6161236"/>
            <a:ext cx="831669" cy="41583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White 1">
  <p:cSld name="13_Title White 1">
    <p:spTree>
      <p:nvGrpSpPr>
        <p:cNvPr id="128" name="Shape 128"/>
        <p:cNvGrpSpPr/>
        <p:nvPr/>
      </p:nvGrpSpPr>
      <p:grpSpPr>
        <a:xfrm>
          <a:off x="0" y="0"/>
          <a:ext cx="0" cy="0"/>
          <a:chOff x="0" y="0"/>
          <a:chExt cx="0" cy="0"/>
        </a:xfrm>
      </p:grpSpPr>
      <p:sp>
        <p:nvSpPr>
          <p:cNvPr id="129" name="Google Shape;129;p35"/>
          <p:cNvSpPr/>
          <p:nvPr>
            <p:ph idx="2" type="pic"/>
          </p:nvPr>
        </p:nvSpPr>
        <p:spPr>
          <a:xfrm>
            <a:off x="0" y="0"/>
            <a:ext cx="3200400" cy="6858000"/>
          </a:xfrm>
          <a:prstGeom prst="rect">
            <a:avLst/>
          </a:prstGeom>
          <a:solidFill>
            <a:schemeClr val="accent2"/>
          </a:solidFill>
          <a:ln>
            <a:noFill/>
          </a:ln>
        </p:spPr>
      </p:sp>
      <p:pic>
        <p:nvPicPr>
          <p:cNvPr id="130" name="Google Shape;130;p35"/>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pic>
        <p:nvPicPr>
          <p:cNvPr descr="Shape&#10;&#10;Description automatically generated with low confidence" id="131" name="Google Shape;131;p35"/>
          <p:cNvPicPr preferRelativeResize="0"/>
          <p:nvPr/>
        </p:nvPicPr>
        <p:blipFill rotWithShape="1">
          <a:blip r:embed="rId3">
            <a:alphaModFix/>
          </a:blip>
          <a:srcRect b="0" l="0" r="0" t="0"/>
          <a:stretch/>
        </p:blipFill>
        <p:spPr>
          <a:xfrm>
            <a:off x="11085534" y="6161236"/>
            <a:ext cx="831669" cy="415835"/>
          </a:xfrm>
          <a:prstGeom prst="rect">
            <a:avLst/>
          </a:prstGeom>
          <a:noFill/>
          <a:ln>
            <a:noFill/>
          </a:ln>
        </p:spPr>
      </p:pic>
      <p:sp>
        <p:nvSpPr>
          <p:cNvPr id="132" name="Google Shape;132;p35"/>
          <p:cNvSpPr txBox="1"/>
          <p:nvPr>
            <p:ph type="title"/>
          </p:nvPr>
        </p:nvSpPr>
        <p:spPr>
          <a:xfrm>
            <a:off x="3605282" y="404547"/>
            <a:ext cx="7773918" cy="928954"/>
          </a:xfrm>
          <a:prstGeom prst="rect">
            <a:avLst/>
          </a:prstGeom>
          <a:noFill/>
          <a:ln>
            <a:noFill/>
          </a:ln>
        </p:spPr>
        <p:txBody>
          <a:bodyPr anchorCtr="0" anchor="t" bIns="45700" lIns="91425" spcFirstLastPara="1" rIns="91425" wrap="square" tIns="45700">
            <a:noAutofit/>
          </a:bodyPr>
          <a:lstStyle>
            <a:lvl1pPr lvl="0" algn="l">
              <a:lnSpc>
                <a:spcPct val="105999"/>
              </a:lnSpc>
              <a:spcBef>
                <a:spcPts val="0"/>
              </a:spcBef>
              <a:spcAft>
                <a:spcPts val="0"/>
              </a:spcAft>
              <a:buClr>
                <a:schemeClr val="dk1"/>
              </a:buClr>
              <a:buSzPts val="3000"/>
              <a:buFont typeface="Montserrat"/>
              <a:buNone/>
              <a:defRPr b="1" i="0" sz="30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35"/>
          <p:cNvSpPr txBox="1"/>
          <p:nvPr>
            <p:ph idx="1" type="body"/>
          </p:nvPr>
        </p:nvSpPr>
        <p:spPr>
          <a:xfrm>
            <a:off x="3605282" y="1439239"/>
            <a:ext cx="7773918" cy="23081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White 1">
  <p:cSld name="14_Title White 1">
    <p:spTree>
      <p:nvGrpSpPr>
        <p:cNvPr id="134" name="Shape 134"/>
        <p:cNvGrpSpPr/>
        <p:nvPr/>
      </p:nvGrpSpPr>
      <p:grpSpPr>
        <a:xfrm>
          <a:off x="0" y="0"/>
          <a:ext cx="0" cy="0"/>
          <a:chOff x="0" y="0"/>
          <a:chExt cx="0" cy="0"/>
        </a:xfrm>
      </p:grpSpPr>
      <p:sp>
        <p:nvSpPr>
          <p:cNvPr id="135" name="Google Shape;135;p36"/>
          <p:cNvSpPr/>
          <p:nvPr>
            <p:ph idx="2" type="pic"/>
          </p:nvPr>
        </p:nvSpPr>
        <p:spPr>
          <a:xfrm>
            <a:off x="0" y="-1"/>
            <a:ext cx="6096000" cy="4038601"/>
          </a:xfrm>
          <a:prstGeom prst="rect">
            <a:avLst/>
          </a:prstGeom>
          <a:solidFill>
            <a:schemeClr val="accent2"/>
          </a:solidFill>
          <a:ln>
            <a:noFill/>
          </a:ln>
        </p:spPr>
      </p:sp>
      <p:pic>
        <p:nvPicPr>
          <p:cNvPr id="136" name="Google Shape;136;p36"/>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pic>
        <p:nvPicPr>
          <p:cNvPr descr="Shape&#10;&#10;Description automatically generated with low confidence" id="137" name="Google Shape;137;p36"/>
          <p:cNvPicPr preferRelativeResize="0"/>
          <p:nvPr/>
        </p:nvPicPr>
        <p:blipFill rotWithShape="1">
          <a:blip r:embed="rId3">
            <a:alphaModFix/>
          </a:blip>
          <a:srcRect b="0" l="0" r="0" t="0"/>
          <a:stretch/>
        </p:blipFill>
        <p:spPr>
          <a:xfrm>
            <a:off x="11085534" y="6161236"/>
            <a:ext cx="831669" cy="415835"/>
          </a:xfrm>
          <a:prstGeom prst="rect">
            <a:avLst/>
          </a:prstGeom>
          <a:noFill/>
          <a:ln>
            <a:noFill/>
          </a:ln>
        </p:spPr>
      </p:pic>
      <p:sp>
        <p:nvSpPr>
          <p:cNvPr id="138" name="Google Shape;138;p36"/>
          <p:cNvSpPr/>
          <p:nvPr>
            <p:ph idx="3" type="pic"/>
          </p:nvPr>
        </p:nvSpPr>
        <p:spPr>
          <a:xfrm>
            <a:off x="6096000" y="-1"/>
            <a:ext cx="6096000" cy="4038601"/>
          </a:xfrm>
          <a:prstGeom prst="rect">
            <a:avLst/>
          </a:prstGeom>
          <a:solidFill>
            <a:schemeClr val="accent2"/>
          </a:solidFill>
          <a:ln>
            <a:noFill/>
          </a:ln>
        </p:spPr>
      </p:sp>
      <p:sp>
        <p:nvSpPr>
          <p:cNvPr id="139" name="Google Shape;139;p36"/>
          <p:cNvSpPr txBox="1"/>
          <p:nvPr>
            <p:ph idx="1" type="body"/>
          </p:nvPr>
        </p:nvSpPr>
        <p:spPr>
          <a:xfrm>
            <a:off x="503494" y="4676926"/>
            <a:ext cx="5287706" cy="1215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36"/>
          <p:cNvSpPr txBox="1"/>
          <p:nvPr>
            <p:ph idx="4" type="body"/>
          </p:nvPr>
        </p:nvSpPr>
        <p:spPr>
          <a:xfrm>
            <a:off x="6096000" y="4676927"/>
            <a:ext cx="5821203" cy="121587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White 1">
  <p:cSld name="15_Title White 1">
    <p:spTree>
      <p:nvGrpSpPr>
        <p:cNvPr id="141" name="Shape 141"/>
        <p:cNvGrpSpPr/>
        <p:nvPr/>
      </p:nvGrpSpPr>
      <p:grpSpPr>
        <a:xfrm>
          <a:off x="0" y="0"/>
          <a:ext cx="0" cy="0"/>
          <a:chOff x="0" y="0"/>
          <a:chExt cx="0" cy="0"/>
        </a:xfrm>
      </p:grpSpPr>
      <p:sp>
        <p:nvSpPr>
          <p:cNvPr id="142" name="Google Shape;142;p37"/>
          <p:cNvSpPr/>
          <p:nvPr>
            <p:ph idx="2" type="pic"/>
          </p:nvPr>
        </p:nvSpPr>
        <p:spPr>
          <a:xfrm>
            <a:off x="1544320" y="2305685"/>
            <a:ext cx="2885440" cy="1854835"/>
          </a:xfrm>
          <a:prstGeom prst="rect">
            <a:avLst/>
          </a:prstGeom>
          <a:solidFill>
            <a:schemeClr val="accent2"/>
          </a:solidFill>
          <a:ln>
            <a:noFill/>
          </a:ln>
        </p:spPr>
      </p:sp>
      <p:pic>
        <p:nvPicPr>
          <p:cNvPr id="143" name="Google Shape;143;p37"/>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pic>
        <p:nvPicPr>
          <p:cNvPr descr="Shape&#10;&#10;Description automatically generated with low confidence" id="144" name="Google Shape;144;p37"/>
          <p:cNvPicPr preferRelativeResize="0"/>
          <p:nvPr/>
        </p:nvPicPr>
        <p:blipFill rotWithShape="1">
          <a:blip r:embed="rId3">
            <a:alphaModFix/>
          </a:blip>
          <a:srcRect b="0" l="0" r="0" t="0"/>
          <a:stretch/>
        </p:blipFill>
        <p:spPr>
          <a:xfrm>
            <a:off x="11085534" y="6161236"/>
            <a:ext cx="831669" cy="415835"/>
          </a:xfrm>
          <a:prstGeom prst="rect">
            <a:avLst/>
          </a:prstGeom>
          <a:noFill/>
          <a:ln>
            <a:noFill/>
          </a:ln>
        </p:spPr>
      </p:pic>
      <p:sp>
        <p:nvSpPr>
          <p:cNvPr id="145" name="Google Shape;145;p37"/>
          <p:cNvSpPr/>
          <p:nvPr>
            <p:ph idx="3" type="pic"/>
          </p:nvPr>
        </p:nvSpPr>
        <p:spPr>
          <a:xfrm>
            <a:off x="4480560" y="2305685"/>
            <a:ext cx="3769360" cy="1854835"/>
          </a:xfrm>
          <a:prstGeom prst="rect">
            <a:avLst/>
          </a:prstGeom>
          <a:solidFill>
            <a:schemeClr val="accent2"/>
          </a:solidFill>
          <a:ln>
            <a:noFill/>
          </a:ln>
        </p:spPr>
      </p:sp>
      <p:sp>
        <p:nvSpPr>
          <p:cNvPr id="146" name="Google Shape;146;p37"/>
          <p:cNvSpPr/>
          <p:nvPr>
            <p:ph idx="4" type="pic"/>
          </p:nvPr>
        </p:nvSpPr>
        <p:spPr>
          <a:xfrm>
            <a:off x="8290560" y="2305685"/>
            <a:ext cx="2255520" cy="1854835"/>
          </a:xfrm>
          <a:prstGeom prst="rect">
            <a:avLst/>
          </a:prstGeom>
          <a:solidFill>
            <a:schemeClr val="accent2"/>
          </a:solidFill>
          <a:ln>
            <a:noFill/>
          </a:ln>
        </p:spPr>
      </p:sp>
      <p:sp>
        <p:nvSpPr>
          <p:cNvPr id="147" name="Google Shape;147;p37"/>
          <p:cNvSpPr/>
          <p:nvPr>
            <p:ph idx="5" type="pic"/>
          </p:nvPr>
        </p:nvSpPr>
        <p:spPr>
          <a:xfrm>
            <a:off x="1544320" y="4205605"/>
            <a:ext cx="2255520" cy="1854835"/>
          </a:xfrm>
          <a:prstGeom prst="rect">
            <a:avLst/>
          </a:prstGeom>
          <a:solidFill>
            <a:schemeClr val="accent2"/>
          </a:solidFill>
          <a:ln>
            <a:noFill/>
          </a:ln>
        </p:spPr>
      </p:sp>
      <p:sp>
        <p:nvSpPr>
          <p:cNvPr id="148" name="Google Shape;148;p37"/>
          <p:cNvSpPr/>
          <p:nvPr>
            <p:ph idx="6" type="pic"/>
          </p:nvPr>
        </p:nvSpPr>
        <p:spPr>
          <a:xfrm>
            <a:off x="3850640" y="4205605"/>
            <a:ext cx="2255520" cy="1854835"/>
          </a:xfrm>
          <a:prstGeom prst="rect">
            <a:avLst/>
          </a:prstGeom>
          <a:solidFill>
            <a:schemeClr val="accent2"/>
          </a:solidFill>
          <a:ln>
            <a:noFill/>
          </a:ln>
        </p:spPr>
      </p:sp>
      <p:sp>
        <p:nvSpPr>
          <p:cNvPr id="149" name="Google Shape;149;p37"/>
          <p:cNvSpPr/>
          <p:nvPr>
            <p:ph idx="7" type="pic"/>
          </p:nvPr>
        </p:nvSpPr>
        <p:spPr>
          <a:xfrm>
            <a:off x="6156960" y="4205605"/>
            <a:ext cx="4389120" cy="1854835"/>
          </a:xfrm>
          <a:prstGeom prst="rect">
            <a:avLst/>
          </a:prstGeom>
          <a:solidFill>
            <a:schemeClr val="accent2"/>
          </a:solidFill>
          <a:ln>
            <a:noFill/>
          </a:ln>
        </p:spPr>
      </p:sp>
      <p:sp>
        <p:nvSpPr>
          <p:cNvPr id="150" name="Google Shape;150;p37"/>
          <p:cNvSpPr txBox="1"/>
          <p:nvPr>
            <p:ph type="title"/>
          </p:nvPr>
        </p:nvSpPr>
        <p:spPr>
          <a:xfrm>
            <a:off x="468382" y="404546"/>
            <a:ext cx="4187839" cy="437665"/>
          </a:xfrm>
          <a:prstGeom prst="rect">
            <a:avLst/>
          </a:prstGeom>
          <a:noFill/>
          <a:ln>
            <a:noFill/>
          </a:ln>
        </p:spPr>
        <p:txBody>
          <a:bodyPr anchorCtr="0" anchor="t" bIns="45700" lIns="91425" spcFirstLastPara="1" rIns="91425" wrap="square" tIns="45700">
            <a:no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37"/>
          <p:cNvSpPr txBox="1"/>
          <p:nvPr>
            <p:ph idx="1" type="body"/>
          </p:nvPr>
        </p:nvSpPr>
        <p:spPr>
          <a:xfrm>
            <a:off x="468382" y="870785"/>
            <a:ext cx="4187839" cy="9914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White 1">
  <p:cSld name="16_Title White 1">
    <p:spTree>
      <p:nvGrpSpPr>
        <p:cNvPr id="152" name="Shape 152"/>
        <p:cNvGrpSpPr/>
        <p:nvPr/>
      </p:nvGrpSpPr>
      <p:grpSpPr>
        <a:xfrm>
          <a:off x="0" y="0"/>
          <a:ext cx="0" cy="0"/>
          <a:chOff x="0" y="0"/>
          <a:chExt cx="0" cy="0"/>
        </a:xfrm>
      </p:grpSpPr>
      <p:pic>
        <p:nvPicPr>
          <p:cNvPr id="153" name="Google Shape;153;p38"/>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pic>
        <p:nvPicPr>
          <p:cNvPr descr="Shape&#10;&#10;Description automatically generated with low confidence" id="154" name="Google Shape;154;p38"/>
          <p:cNvPicPr preferRelativeResize="0"/>
          <p:nvPr/>
        </p:nvPicPr>
        <p:blipFill rotWithShape="1">
          <a:blip r:embed="rId3">
            <a:alphaModFix/>
          </a:blip>
          <a:srcRect b="0" l="0" r="0" t="0"/>
          <a:stretch/>
        </p:blipFill>
        <p:spPr>
          <a:xfrm>
            <a:off x="11085534" y="6161236"/>
            <a:ext cx="831669" cy="415835"/>
          </a:xfrm>
          <a:prstGeom prst="rect">
            <a:avLst/>
          </a:prstGeom>
          <a:noFill/>
          <a:ln>
            <a:noFill/>
          </a:ln>
        </p:spPr>
      </p:pic>
      <p:sp>
        <p:nvSpPr>
          <p:cNvPr id="155" name="Google Shape;155;p38"/>
          <p:cNvSpPr/>
          <p:nvPr>
            <p:ph idx="2" type="pic"/>
          </p:nvPr>
        </p:nvSpPr>
        <p:spPr>
          <a:xfrm>
            <a:off x="1290320" y="2234565"/>
            <a:ext cx="3027680" cy="2896235"/>
          </a:xfrm>
          <a:prstGeom prst="rect">
            <a:avLst/>
          </a:prstGeom>
          <a:solidFill>
            <a:schemeClr val="accent2"/>
          </a:solidFill>
          <a:ln>
            <a:noFill/>
          </a:ln>
        </p:spPr>
      </p:sp>
      <p:sp>
        <p:nvSpPr>
          <p:cNvPr id="156" name="Google Shape;156;p38"/>
          <p:cNvSpPr txBox="1"/>
          <p:nvPr>
            <p:ph type="title"/>
          </p:nvPr>
        </p:nvSpPr>
        <p:spPr>
          <a:xfrm>
            <a:off x="468382" y="404546"/>
            <a:ext cx="4187839" cy="437665"/>
          </a:xfrm>
          <a:prstGeom prst="rect">
            <a:avLst/>
          </a:prstGeom>
          <a:noFill/>
          <a:ln>
            <a:noFill/>
          </a:ln>
        </p:spPr>
        <p:txBody>
          <a:bodyPr anchorCtr="0" anchor="t" bIns="45700" lIns="91425" spcFirstLastPara="1" rIns="91425" wrap="square" tIns="45700">
            <a:no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38"/>
          <p:cNvSpPr txBox="1"/>
          <p:nvPr>
            <p:ph idx="1" type="body"/>
          </p:nvPr>
        </p:nvSpPr>
        <p:spPr>
          <a:xfrm>
            <a:off x="468382" y="870785"/>
            <a:ext cx="4187839" cy="9914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8" name="Google Shape;158;p38"/>
          <p:cNvSpPr/>
          <p:nvPr>
            <p:ph idx="3" type="pic"/>
          </p:nvPr>
        </p:nvSpPr>
        <p:spPr>
          <a:xfrm>
            <a:off x="4622800" y="2234565"/>
            <a:ext cx="3027680" cy="2896235"/>
          </a:xfrm>
          <a:prstGeom prst="rect">
            <a:avLst/>
          </a:prstGeom>
          <a:solidFill>
            <a:schemeClr val="accent2"/>
          </a:solidFill>
          <a:ln>
            <a:noFill/>
          </a:ln>
        </p:spPr>
      </p:sp>
      <p:sp>
        <p:nvSpPr>
          <p:cNvPr id="159" name="Google Shape;159;p38"/>
          <p:cNvSpPr/>
          <p:nvPr>
            <p:ph idx="4" type="pic"/>
          </p:nvPr>
        </p:nvSpPr>
        <p:spPr>
          <a:xfrm>
            <a:off x="7955280" y="2234565"/>
            <a:ext cx="3027680" cy="2896235"/>
          </a:xfrm>
          <a:prstGeom prst="rect">
            <a:avLst/>
          </a:prstGeom>
          <a:solidFill>
            <a:schemeClr val="accent2"/>
          </a:solidFill>
          <a:ln>
            <a:noFill/>
          </a:ln>
        </p:spPr>
      </p:sp>
      <p:sp>
        <p:nvSpPr>
          <p:cNvPr id="160" name="Google Shape;160;p38"/>
          <p:cNvSpPr txBox="1"/>
          <p:nvPr>
            <p:ph idx="5" type="body"/>
          </p:nvPr>
        </p:nvSpPr>
        <p:spPr>
          <a:xfrm>
            <a:off x="1734698" y="5382147"/>
            <a:ext cx="2160517" cy="31686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1" name="Google Shape;161;p38"/>
          <p:cNvSpPr txBox="1"/>
          <p:nvPr>
            <p:ph idx="6" type="body"/>
          </p:nvPr>
        </p:nvSpPr>
        <p:spPr>
          <a:xfrm>
            <a:off x="1734698" y="5727588"/>
            <a:ext cx="2160517" cy="49530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2" name="Google Shape;162;p38"/>
          <p:cNvSpPr txBox="1"/>
          <p:nvPr>
            <p:ph idx="7" type="body"/>
          </p:nvPr>
        </p:nvSpPr>
        <p:spPr>
          <a:xfrm>
            <a:off x="5087498" y="5382147"/>
            <a:ext cx="2160517" cy="31686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3" name="Google Shape;163;p38"/>
          <p:cNvSpPr txBox="1"/>
          <p:nvPr>
            <p:ph idx="8" type="body"/>
          </p:nvPr>
        </p:nvSpPr>
        <p:spPr>
          <a:xfrm>
            <a:off x="5087498" y="5727588"/>
            <a:ext cx="2160517" cy="49530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4" name="Google Shape;164;p38"/>
          <p:cNvSpPr txBox="1"/>
          <p:nvPr>
            <p:ph idx="9" type="body"/>
          </p:nvPr>
        </p:nvSpPr>
        <p:spPr>
          <a:xfrm>
            <a:off x="8409818" y="5382147"/>
            <a:ext cx="2160517" cy="31686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5" name="Google Shape;165;p38"/>
          <p:cNvSpPr txBox="1"/>
          <p:nvPr>
            <p:ph idx="13" type="body"/>
          </p:nvPr>
        </p:nvSpPr>
        <p:spPr>
          <a:xfrm>
            <a:off x="8409818" y="5727588"/>
            <a:ext cx="2160517" cy="49530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White 1">
  <p:cSld name="17_Title White 1">
    <p:spTree>
      <p:nvGrpSpPr>
        <p:cNvPr id="166" name="Shape 166"/>
        <p:cNvGrpSpPr/>
        <p:nvPr/>
      </p:nvGrpSpPr>
      <p:grpSpPr>
        <a:xfrm>
          <a:off x="0" y="0"/>
          <a:ext cx="0" cy="0"/>
          <a:chOff x="0" y="0"/>
          <a:chExt cx="0" cy="0"/>
        </a:xfrm>
      </p:grpSpPr>
      <p:sp>
        <p:nvSpPr>
          <p:cNvPr id="167" name="Google Shape;167;p39"/>
          <p:cNvSpPr/>
          <p:nvPr/>
        </p:nvSpPr>
        <p:spPr>
          <a:xfrm>
            <a:off x="975360" y="4612640"/>
            <a:ext cx="2441414" cy="122936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8" name="Google Shape;168;p39"/>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pic>
        <p:nvPicPr>
          <p:cNvPr descr="Shape&#10;&#10;Description automatically generated with low confidence" id="169" name="Google Shape;169;p39"/>
          <p:cNvPicPr preferRelativeResize="0"/>
          <p:nvPr/>
        </p:nvPicPr>
        <p:blipFill rotWithShape="1">
          <a:blip r:embed="rId3">
            <a:alphaModFix/>
          </a:blip>
          <a:srcRect b="0" l="0" r="0" t="0"/>
          <a:stretch/>
        </p:blipFill>
        <p:spPr>
          <a:xfrm>
            <a:off x="11085534" y="6161236"/>
            <a:ext cx="831669" cy="415835"/>
          </a:xfrm>
          <a:prstGeom prst="rect">
            <a:avLst/>
          </a:prstGeom>
          <a:noFill/>
          <a:ln>
            <a:noFill/>
          </a:ln>
        </p:spPr>
      </p:pic>
      <p:sp>
        <p:nvSpPr>
          <p:cNvPr id="170" name="Google Shape;170;p39"/>
          <p:cNvSpPr/>
          <p:nvPr>
            <p:ph idx="2" type="pic"/>
          </p:nvPr>
        </p:nvSpPr>
        <p:spPr>
          <a:xfrm>
            <a:off x="975360" y="2234565"/>
            <a:ext cx="2441414" cy="2378075"/>
          </a:xfrm>
          <a:prstGeom prst="rect">
            <a:avLst/>
          </a:prstGeom>
          <a:solidFill>
            <a:schemeClr val="accent2"/>
          </a:solidFill>
          <a:ln>
            <a:noFill/>
          </a:ln>
        </p:spPr>
      </p:sp>
      <p:sp>
        <p:nvSpPr>
          <p:cNvPr id="171" name="Google Shape;171;p39"/>
          <p:cNvSpPr txBox="1"/>
          <p:nvPr>
            <p:ph idx="1" type="body"/>
          </p:nvPr>
        </p:nvSpPr>
        <p:spPr>
          <a:xfrm>
            <a:off x="1114938" y="4834253"/>
            <a:ext cx="2160517" cy="31686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200"/>
              <a:buNone/>
              <a:defRPr b="1" sz="12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2" name="Google Shape;172;p39"/>
          <p:cNvSpPr txBox="1"/>
          <p:nvPr>
            <p:ph idx="3" type="body"/>
          </p:nvPr>
        </p:nvSpPr>
        <p:spPr>
          <a:xfrm>
            <a:off x="1114938" y="5179694"/>
            <a:ext cx="2160517" cy="49530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900"/>
              <a:buNone/>
              <a:defRPr sz="9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3" name="Google Shape;173;p39"/>
          <p:cNvSpPr/>
          <p:nvPr/>
        </p:nvSpPr>
        <p:spPr>
          <a:xfrm>
            <a:off x="3525520" y="4612640"/>
            <a:ext cx="2441414" cy="122936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39"/>
          <p:cNvSpPr/>
          <p:nvPr>
            <p:ph idx="4" type="pic"/>
          </p:nvPr>
        </p:nvSpPr>
        <p:spPr>
          <a:xfrm>
            <a:off x="3525520" y="2234565"/>
            <a:ext cx="2441414" cy="2378075"/>
          </a:xfrm>
          <a:prstGeom prst="rect">
            <a:avLst/>
          </a:prstGeom>
          <a:solidFill>
            <a:schemeClr val="accent2"/>
          </a:solidFill>
          <a:ln>
            <a:noFill/>
          </a:ln>
        </p:spPr>
      </p:sp>
      <p:sp>
        <p:nvSpPr>
          <p:cNvPr id="175" name="Google Shape;175;p39"/>
          <p:cNvSpPr txBox="1"/>
          <p:nvPr>
            <p:ph idx="5" type="body"/>
          </p:nvPr>
        </p:nvSpPr>
        <p:spPr>
          <a:xfrm>
            <a:off x="3665098" y="4834253"/>
            <a:ext cx="2160517" cy="31686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200"/>
              <a:buNone/>
              <a:defRPr b="1" sz="12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6" name="Google Shape;176;p39"/>
          <p:cNvSpPr txBox="1"/>
          <p:nvPr>
            <p:ph idx="6" type="body"/>
          </p:nvPr>
        </p:nvSpPr>
        <p:spPr>
          <a:xfrm>
            <a:off x="3665098" y="5179694"/>
            <a:ext cx="2160517" cy="49530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900"/>
              <a:buNone/>
              <a:defRPr sz="9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7" name="Google Shape;177;p39"/>
          <p:cNvSpPr/>
          <p:nvPr/>
        </p:nvSpPr>
        <p:spPr>
          <a:xfrm>
            <a:off x="6065520" y="4612640"/>
            <a:ext cx="2441414" cy="12293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39"/>
          <p:cNvSpPr/>
          <p:nvPr>
            <p:ph idx="7" type="pic"/>
          </p:nvPr>
        </p:nvSpPr>
        <p:spPr>
          <a:xfrm>
            <a:off x="6065520" y="2234565"/>
            <a:ext cx="2441414" cy="2378075"/>
          </a:xfrm>
          <a:prstGeom prst="rect">
            <a:avLst/>
          </a:prstGeom>
          <a:solidFill>
            <a:schemeClr val="accent2"/>
          </a:solidFill>
          <a:ln>
            <a:noFill/>
          </a:ln>
        </p:spPr>
      </p:sp>
      <p:sp>
        <p:nvSpPr>
          <p:cNvPr id="179" name="Google Shape;179;p39"/>
          <p:cNvSpPr txBox="1"/>
          <p:nvPr>
            <p:ph idx="8" type="body"/>
          </p:nvPr>
        </p:nvSpPr>
        <p:spPr>
          <a:xfrm>
            <a:off x="6205098" y="4834253"/>
            <a:ext cx="2160517" cy="31686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200"/>
              <a:buNone/>
              <a:defRPr b="1" sz="12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0" name="Google Shape;180;p39"/>
          <p:cNvSpPr txBox="1"/>
          <p:nvPr>
            <p:ph idx="9" type="body"/>
          </p:nvPr>
        </p:nvSpPr>
        <p:spPr>
          <a:xfrm>
            <a:off x="6205098" y="5179694"/>
            <a:ext cx="2160517" cy="49530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900"/>
              <a:buNone/>
              <a:defRPr sz="9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1" name="Google Shape;181;p39"/>
          <p:cNvSpPr/>
          <p:nvPr/>
        </p:nvSpPr>
        <p:spPr>
          <a:xfrm>
            <a:off x="8615680" y="4612640"/>
            <a:ext cx="2441414" cy="122936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39"/>
          <p:cNvSpPr/>
          <p:nvPr>
            <p:ph idx="13" type="pic"/>
          </p:nvPr>
        </p:nvSpPr>
        <p:spPr>
          <a:xfrm>
            <a:off x="8615680" y="2234565"/>
            <a:ext cx="2441414" cy="2378075"/>
          </a:xfrm>
          <a:prstGeom prst="rect">
            <a:avLst/>
          </a:prstGeom>
          <a:solidFill>
            <a:schemeClr val="accent2"/>
          </a:solidFill>
          <a:ln>
            <a:noFill/>
          </a:ln>
        </p:spPr>
      </p:sp>
      <p:sp>
        <p:nvSpPr>
          <p:cNvPr id="183" name="Google Shape;183;p39"/>
          <p:cNvSpPr txBox="1"/>
          <p:nvPr>
            <p:ph idx="14" type="body"/>
          </p:nvPr>
        </p:nvSpPr>
        <p:spPr>
          <a:xfrm>
            <a:off x="8755258" y="4834253"/>
            <a:ext cx="2160517" cy="31686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200"/>
              <a:buNone/>
              <a:defRPr b="1" sz="12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4" name="Google Shape;184;p39"/>
          <p:cNvSpPr txBox="1"/>
          <p:nvPr>
            <p:ph idx="15" type="body"/>
          </p:nvPr>
        </p:nvSpPr>
        <p:spPr>
          <a:xfrm>
            <a:off x="8755258" y="5179694"/>
            <a:ext cx="2160517" cy="49530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900"/>
              <a:buNone/>
              <a:defRPr sz="9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5" name="Google Shape;185;p39"/>
          <p:cNvSpPr txBox="1"/>
          <p:nvPr>
            <p:ph type="title"/>
          </p:nvPr>
        </p:nvSpPr>
        <p:spPr>
          <a:xfrm>
            <a:off x="468382" y="404546"/>
            <a:ext cx="4187839" cy="437665"/>
          </a:xfrm>
          <a:prstGeom prst="rect">
            <a:avLst/>
          </a:prstGeom>
          <a:noFill/>
          <a:ln>
            <a:noFill/>
          </a:ln>
        </p:spPr>
        <p:txBody>
          <a:bodyPr anchorCtr="0" anchor="t" bIns="45700" lIns="91425" spcFirstLastPara="1" rIns="91425" wrap="square" tIns="45700">
            <a:no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39"/>
          <p:cNvSpPr txBox="1"/>
          <p:nvPr>
            <p:ph idx="16" type="body"/>
          </p:nvPr>
        </p:nvSpPr>
        <p:spPr>
          <a:xfrm>
            <a:off x="468382" y="870785"/>
            <a:ext cx="4187839" cy="9914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White 1">
  <p:cSld name="8_Title White 1">
    <p:spTree>
      <p:nvGrpSpPr>
        <p:cNvPr id="187" name="Shape 187"/>
        <p:cNvGrpSpPr/>
        <p:nvPr/>
      </p:nvGrpSpPr>
      <p:grpSpPr>
        <a:xfrm>
          <a:off x="0" y="0"/>
          <a:ext cx="0" cy="0"/>
          <a:chOff x="0" y="0"/>
          <a:chExt cx="0" cy="0"/>
        </a:xfrm>
      </p:grpSpPr>
      <p:pic>
        <p:nvPicPr>
          <p:cNvPr descr="Shape&#10;&#10;Description automatically generated with low confidence" id="188" name="Google Shape;188;p40"/>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189" name="Google Shape;189;p40"/>
          <p:cNvSpPr txBox="1"/>
          <p:nvPr>
            <p:ph type="title"/>
          </p:nvPr>
        </p:nvSpPr>
        <p:spPr>
          <a:xfrm>
            <a:off x="468382" y="404546"/>
            <a:ext cx="4187839" cy="437665"/>
          </a:xfrm>
          <a:prstGeom prst="rect">
            <a:avLst/>
          </a:prstGeom>
          <a:noFill/>
          <a:ln>
            <a:noFill/>
          </a:ln>
        </p:spPr>
        <p:txBody>
          <a:bodyPr anchorCtr="0" anchor="t" bIns="45700" lIns="91425" spcFirstLastPara="1" rIns="91425" wrap="square" tIns="45700">
            <a:noAutofit/>
          </a:bodyPr>
          <a:lstStyle>
            <a:lvl1pPr lvl="0" algn="l">
              <a:lnSpc>
                <a:spcPct val="105999"/>
              </a:lnSpc>
              <a:spcBef>
                <a:spcPts val="0"/>
              </a:spcBef>
              <a:spcAft>
                <a:spcPts val="0"/>
              </a:spcAft>
              <a:buClr>
                <a:schemeClr val="dk1"/>
              </a:buClr>
              <a:buSzPts val="3000"/>
              <a:buFont typeface="Montserrat"/>
              <a:buNone/>
              <a:defRPr b="1" i="0" sz="30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40"/>
          <p:cNvSpPr txBox="1"/>
          <p:nvPr>
            <p:ph idx="1" type="body"/>
          </p:nvPr>
        </p:nvSpPr>
        <p:spPr>
          <a:xfrm>
            <a:off x="468382" y="1127555"/>
            <a:ext cx="4187839"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1" name="Google Shape;191;p40"/>
          <p:cNvSpPr/>
          <p:nvPr>
            <p:ph idx="2" type="pic"/>
          </p:nvPr>
        </p:nvSpPr>
        <p:spPr>
          <a:xfrm>
            <a:off x="6100037" y="1557976"/>
            <a:ext cx="5200384" cy="3903187"/>
          </a:xfrm>
          <a:prstGeom prst="rect">
            <a:avLst/>
          </a:prstGeom>
          <a:solidFill>
            <a:schemeClr val="accent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28" name="Shape 28"/>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White 1">
  <p:cSld name="9_Title White 1">
    <p:spTree>
      <p:nvGrpSpPr>
        <p:cNvPr id="192" name="Shape 192"/>
        <p:cNvGrpSpPr/>
        <p:nvPr/>
      </p:nvGrpSpPr>
      <p:grpSpPr>
        <a:xfrm>
          <a:off x="0" y="0"/>
          <a:ext cx="0" cy="0"/>
          <a:chOff x="0" y="0"/>
          <a:chExt cx="0" cy="0"/>
        </a:xfrm>
      </p:grpSpPr>
      <p:pic>
        <p:nvPicPr>
          <p:cNvPr descr="Shape&#10;&#10;Description automatically generated with low confidence" id="193" name="Google Shape;193;p41"/>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194" name="Google Shape;194;p41"/>
          <p:cNvSpPr txBox="1"/>
          <p:nvPr>
            <p:ph type="title"/>
          </p:nvPr>
        </p:nvSpPr>
        <p:spPr>
          <a:xfrm>
            <a:off x="468382" y="404546"/>
            <a:ext cx="4187839" cy="1279875"/>
          </a:xfrm>
          <a:prstGeom prst="rect">
            <a:avLst/>
          </a:prstGeom>
          <a:noFill/>
          <a:ln>
            <a:noFill/>
          </a:ln>
        </p:spPr>
        <p:txBody>
          <a:bodyPr anchorCtr="0" anchor="t" bIns="45700" lIns="91425" spcFirstLastPara="1" rIns="91425" wrap="square" tIns="45700">
            <a:noAutofit/>
          </a:bodyPr>
          <a:lstStyle>
            <a:lvl1pPr lvl="0" algn="l">
              <a:lnSpc>
                <a:spcPct val="105999"/>
              </a:lnSpc>
              <a:spcBef>
                <a:spcPts val="0"/>
              </a:spcBef>
              <a:spcAft>
                <a:spcPts val="0"/>
              </a:spcAft>
              <a:buClr>
                <a:schemeClr val="dk1"/>
              </a:buClr>
              <a:buSzPts val="3000"/>
              <a:buFont typeface="Montserrat"/>
              <a:buNone/>
              <a:defRPr b="1" i="0" sz="30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41"/>
          <p:cNvSpPr txBox="1"/>
          <p:nvPr>
            <p:ph idx="1" type="body"/>
          </p:nvPr>
        </p:nvSpPr>
        <p:spPr>
          <a:xfrm>
            <a:off x="468382" y="1931922"/>
            <a:ext cx="4187839"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grpSp>
        <p:nvGrpSpPr>
          <p:cNvPr id="196" name="Google Shape;196;p41"/>
          <p:cNvGrpSpPr/>
          <p:nvPr/>
        </p:nvGrpSpPr>
        <p:grpSpPr>
          <a:xfrm rot="-5400000">
            <a:off x="6474727" y="384953"/>
            <a:ext cx="4433756" cy="6256534"/>
            <a:chOff x="0" y="0"/>
            <a:chExt cx="6837877" cy="9649024"/>
          </a:xfrm>
        </p:grpSpPr>
        <p:sp>
          <p:nvSpPr>
            <p:cNvPr id="197" name="Google Shape;197;p41"/>
            <p:cNvSpPr/>
            <p:nvPr/>
          </p:nvSpPr>
          <p:spPr>
            <a:xfrm>
              <a:off x="0" y="0"/>
              <a:ext cx="6837877" cy="9649024"/>
            </a:xfrm>
            <a:custGeom>
              <a:rect b="b" l="l" r="r" t="t"/>
              <a:pathLst>
                <a:path extrusionOk="0" h="21600" w="2160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98" name="Google Shape;198;p41"/>
            <p:cNvSpPr/>
            <p:nvPr/>
          </p:nvSpPr>
          <p:spPr>
            <a:xfrm>
              <a:off x="41475" y="46084"/>
              <a:ext cx="6750318" cy="9561464"/>
            </a:xfrm>
            <a:custGeom>
              <a:rect b="b" l="l" r="r" t="t"/>
              <a:pathLst>
                <a:path extrusionOk="0" h="21600" w="2160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99" name="Google Shape;199;p41"/>
            <p:cNvSpPr/>
            <p:nvPr/>
          </p:nvSpPr>
          <p:spPr>
            <a:xfrm>
              <a:off x="391717" y="815693"/>
              <a:ext cx="6049834" cy="8022246"/>
            </a:xfrm>
            <a:custGeom>
              <a:rect b="b" l="l" r="r" t="t"/>
              <a:pathLst>
                <a:path extrusionOk="0" h="21600" w="2160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00" name="Google Shape;200;p41"/>
            <p:cNvSpPr/>
            <p:nvPr/>
          </p:nvSpPr>
          <p:spPr>
            <a:xfrm>
              <a:off x="414759" y="834127"/>
              <a:ext cx="6008358" cy="7980769"/>
            </a:xfrm>
            <a:custGeom>
              <a:rect b="b" l="l" r="r" t="t"/>
              <a:pathLst>
                <a:path extrusionOk="0" h="21600" w="2160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01" name="Google Shape;201;p41"/>
            <p:cNvSpPr/>
            <p:nvPr/>
          </p:nvSpPr>
          <p:spPr>
            <a:xfrm>
              <a:off x="3364936" y="382500"/>
              <a:ext cx="108783" cy="108799"/>
            </a:xfrm>
            <a:custGeom>
              <a:rect b="b" l="l" r="r" t="t"/>
              <a:pathLst>
                <a:path extrusionOk="0" h="21448" w="21447">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02" name="Google Shape;202;p41"/>
            <p:cNvSpPr/>
            <p:nvPr/>
          </p:nvSpPr>
          <p:spPr>
            <a:xfrm>
              <a:off x="3378649" y="396990"/>
              <a:ext cx="80579" cy="80578"/>
            </a:xfrm>
            <a:custGeom>
              <a:rect b="b" l="l" r="r" t="t"/>
              <a:pathLst>
                <a:path extrusionOk="0" h="21254" w="21254">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03" name="Google Shape;203;p41"/>
            <p:cNvSpPr/>
            <p:nvPr/>
          </p:nvSpPr>
          <p:spPr>
            <a:xfrm>
              <a:off x="3396418" y="414759"/>
              <a:ext cx="45013" cy="45014"/>
            </a:xfrm>
            <a:custGeom>
              <a:rect b="b" l="l" r="r" t="t"/>
              <a:pathLst>
                <a:path extrusionOk="0" h="21600" w="2160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04" name="Google Shape;204;p41"/>
            <p:cNvSpPr/>
            <p:nvPr/>
          </p:nvSpPr>
          <p:spPr>
            <a:xfrm>
              <a:off x="3201255" y="9044755"/>
              <a:ext cx="421687" cy="422188"/>
            </a:xfrm>
            <a:custGeom>
              <a:rect b="b" l="l" r="r" t="t"/>
              <a:pathLst>
                <a:path extrusionOk="0" h="21330" w="21304">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49803"/>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05" name="Google Shape;205;p41"/>
            <p:cNvSpPr/>
            <p:nvPr/>
          </p:nvSpPr>
          <p:spPr>
            <a:xfrm>
              <a:off x="3198255" y="9048324"/>
              <a:ext cx="201716" cy="218206"/>
            </a:xfrm>
            <a:custGeom>
              <a:rect b="b" l="l" r="r" t="t"/>
              <a:pathLst>
                <a:path extrusionOk="0" h="21408" w="2160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49803"/>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06" name="Google Shape;206;p41"/>
            <p:cNvSpPr/>
            <p:nvPr/>
          </p:nvSpPr>
          <p:spPr>
            <a:xfrm>
              <a:off x="3235123" y="9048915"/>
              <a:ext cx="293895" cy="212992"/>
            </a:xfrm>
            <a:custGeom>
              <a:rect b="b" l="l" r="r" t="t"/>
              <a:pathLst>
                <a:path extrusionOk="0" h="20897" w="2160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49803"/>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07" name="Google Shape;207;p41"/>
            <p:cNvSpPr/>
            <p:nvPr/>
          </p:nvSpPr>
          <p:spPr>
            <a:xfrm>
              <a:off x="3313466" y="9049146"/>
              <a:ext cx="284677" cy="212762"/>
            </a:xfrm>
            <a:custGeom>
              <a:rect b="b" l="l" r="r" t="t"/>
              <a:pathLst>
                <a:path extrusionOk="0" h="20875" w="2160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49803"/>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08" name="Google Shape;208;p41"/>
            <p:cNvSpPr/>
            <p:nvPr/>
          </p:nvSpPr>
          <p:spPr>
            <a:xfrm>
              <a:off x="3424068" y="9249134"/>
              <a:ext cx="197127" cy="220158"/>
            </a:xfrm>
            <a:custGeom>
              <a:rect b="b" l="l" r="r" t="t"/>
              <a:pathLst>
                <a:path extrusionOk="0" h="21600" w="2160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49803"/>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09" name="Google Shape;209;p41"/>
            <p:cNvSpPr/>
            <p:nvPr/>
          </p:nvSpPr>
          <p:spPr>
            <a:xfrm>
              <a:off x="3290424" y="9253742"/>
              <a:ext cx="293895" cy="213149"/>
            </a:xfrm>
            <a:custGeom>
              <a:rect b="b" l="l" r="r" t="t"/>
              <a:pathLst>
                <a:path extrusionOk="0" h="20912" w="2160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49803"/>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10" name="Google Shape;210;p41"/>
            <p:cNvSpPr/>
            <p:nvPr/>
          </p:nvSpPr>
          <p:spPr>
            <a:xfrm>
              <a:off x="3221297" y="9253742"/>
              <a:ext cx="284678" cy="212559"/>
            </a:xfrm>
            <a:custGeom>
              <a:rect b="b" l="l" r="r" t="t"/>
              <a:pathLst>
                <a:path extrusionOk="0" h="20854" w="2160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49803"/>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11" name="Google Shape;211;p41"/>
            <p:cNvSpPr/>
            <p:nvPr/>
          </p:nvSpPr>
          <p:spPr>
            <a:xfrm>
              <a:off x="3225470" y="9069827"/>
              <a:ext cx="372673" cy="372043"/>
            </a:xfrm>
            <a:custGeom>
              <a:rect b="b" l="l" r="r" t="t"/>
              <a:pathLst>
                <a:path extrusionOk="0" h="21324" w="21361">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grpSp>
      <p:sp>
        <p:nvSpPr>
          <p:cNvPr id="212" name="Google Shape;212;p41"/>
          <p:cNvSpPr/>
          <p:nvPr>
            <p:ph idx="2" type="pic"/>
          </p:nvPr>
        </p:nvSpPr>
        <p:spPr>
          <a:xfrm>
            <a:off x="6100037" y="1557976"/>
            <a:ext cx="5200384" cy="3903187"/>
          </a:xfrm>
          <a:prstGeom prst="rect">
            <a:avLst/>
          </a:prstGeom>
          <a:solidFill>
            <a:schemeClr val="accent2"/>
          </a:solid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White 1">
  <p:cSld name="3_Title White 1">
    <p:spTree>
      <p:nvGrpSpPr>
        <p:cNvPr id="213" name="Shape 213"/>
        <p:cNvGrpSpPr/>
        <p:nvPr/>
      </p:nvGrpSpPr>
      <p:grpSpPr>
        <a:xfrm>
          <a:off x="0" y="0"/>
          <a:ext cx="0" cy="0"/>
          <a:chOff x="0" y="0"/>
          <a:chExt cx="0" cy="0"/>
        </a:xfrm>
      </p:grpSpPr>
      <p:pic>
        <p:nvPicPr>
          <p:cNvPr descr="Shape&#10;&#10;Description automatically generated with low confidence" id="214" name="Google Shape;214;p42"/>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215" name="Google Shape;215;p42"/>
          <p:cNvSpPr/>
          <p:nvPr>
            <p:ph idx="2" type="pic"/>
          </p:nvPr>
        </p:nvSpPr>
        <p:spPr>
          <a:xfrm>
            <a:off x="-1" y="0"/>
            <a:ext cx="4924426" cy="6858000"/>
          </a:xfrm>
          <a:prstGeom prst="rect">
            <a:avLst/>
          </a:prstGeom>
          <a:solidFill>
            <a:schemeClr val="accent2"/>
          </a:solidFill>
          <a:ln>
            <a:noFill/>
          </a:ln>
        </p:spPr>
      </p:sp>
      <p:sp>
        <p:nvSpPr>
          <p:cNvPr id="216" name="Google Shape;216;p42"/>
          <p:cNvSpPr txBox="1"/>
          <p:nvPr>
            <p:ph type="title"/>
          </p:nvPr>
        </p:nvSpPr>
        <p:spPr>
          <a:xfrm>
            <a:off x="5488057" y="404546"/>
            <a:ext cx="6018143" cy="1090879"/>
          </a:xfrm>
          <a:prstGeom prst="rect">
            <a:avLst/>
          </a:prstGeom>
          <a:noFill/>
          <a:ln>
            <a:noFill/>
          </a:ln>
        </p:spPr>
        <p:txBody>
          <a:bodyPr anchorCtr="0" anchor="t" bIns="45700" lIns="91425" spcFirstLastPara="1" rIns="91425" wrap="square" tIns="45700">
            <a:normAutofit/>
          </a:bodyPr>
          <a:lstStyle>
            <a:lvl1pPr lvl="0" algn="l">
              <a:lnSpc>
                <a:spcPct val="113571"/>
              </a:lnSpc>
              <a:spcBef>
                <a:spcPts val="0"/>
              </a:spcBef>
              <a:spcAft>
                <a:spcPts val="0"/>
              </a:spcAft>
              <a:buClr>
                <a:schemeClr val="dk1"/>
              </a:buClr>
              <a:buSzPts val="2800"/>
              <a:buFont typeface="Montserrat"/>
              <a:buNone/>
              <a:defRPr b="1" i="0" sz="28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42"/>
          <p:cNvSpPr txBox="1"/>
          <p:nvPr>
            <p:ph idx="1" type="body"/>
          </p:nvPr>
        </p:nvSpPr>
        <p:spPr>
          <a:xfrm>
            <a:off x="5488057" y="1741166"/>
            <a:ext cx="60181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White 1">
  <p:cSld name="18_Title White 1">
    <p:spTree>
      <p:nvGrpSpPr>
        <p:cNvPr id="218" name="Shape 218"/>
        <p:cNvGrpSpPr/>
        <p:nvPr/>
      </p:nvGrpSpPr>
      <p:grpSpPr>
        <a:xfrm>
          <a:off x="0" y="0"/>
          <a:ext cx="0" cy="0"/>
          <a:chOff x="0" y="0"/>
          <a:chExt cx="0" cy="0"/>
        </a:xfrm>
      </p:grpSpPr>
      <p:pic>
        <p:nvPicPr>
          <p:cNvPr descr="Shape&#10;&#10;Description automatically generated with low confidence" id="219" name="Google Shape;219;p43"/>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220" name="Google Shape;220;p43"/>
          <p:cNvSpPr/>
          <p:nvPr>
            <p:ph idx="2" type="pic"/>
          </p:nvPr>
        </p:nvSpPr>
        <p:spPr>
          <a:xfrm>
            <a:off x="-1" y="0"/>
            <a:ext cx="4924426" cy="6858000"/>
          </a:xfrm>
          <a:prstGeom prst="rect">
            <a:avLst/>
          </a:prstGeom>
          <a:solidFill>
            <a:schemeClr val="accent2"/>
          </a:solidFill>
          <a:ln>
            <a:noFill/>
          </a:ln>
        </p:spPr>
      </p:sp>
      <p:sp>
        <p:nvSpPr>
          <p:cNvPr id="221" name="Google Shape;221;p43"/>
          <p:cNvSpPr txBox="1"/>
          <p:nvPr>
            <p:ph type="title"/>
          </p:nvPr>
        </p:nvSpPr>
        <p:spPr>
          <a:xfrm>
            <a:off x="5488057" y="648386"/>
            <a:ext cx="6018143" cy="729453"/>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43"/>
          <p:cNvSpPr txBox="1"/>
          <p:nvPr>
            <p:ph idx="1" type="body"/>
          </p:nvPr>
        </p:nvSpPr>
        <p:spPr>
          <a:xfrm>
            <a:off x="5488057" y="1506368"/>
            <a:ext cx="6018143" cy="9828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3" name="Google Shape;223;p43"/>
          <p:cNvSpPr txBox="1"/>
          <p:nvPr>
            <p:ph idx="3" type="body"/>
          </p:nvPr>
        </p:nvSpPr>
        <p:spPr>
          <a:xfrm>
            <a:off x="6340963" y="2709342"/>
            <a:ext cx="2965597" cy="3168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4" name="Google Shape;224;p43"/>
          <p:cNvSpPr txBox="1"/>
          <p:nvPr>
            <p:ph idx="4" type="body"/>
          </p:nvPr>
        </p:nvSpPr>
        <p:spPr>
          <a:xfrm>
            <a:off x="6340963" y="3054783"/>
            <a:ext cx="2965597" cy="49530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5" name="Google Shape;225;p43"/>
          <p:cNvSpPr txBox="1"/>
          <p:nvPr>
            <p:ph idx="5" type="body"/>
          </p:nvPr>
        </p:nvSpPr>
        <p:spPr>
          <a:xfrm>
            <a:off x="6340963" y="3694862"/>
            <a:ext cx="2965597" cy="3168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6" name="Google Shape;226;p43"/>
          <p:cNvSpPr txBox="1"/>
          <p:nvPr>
            <p:ph idx="6" type="body"/>
          </p:nvPr>
        </p:nvSpPr>
        <p:spPr>
          <a:xfrm>
            <a:off x="6340963" y="4040303"/>
            <a:ext cx="2965597" cy="49530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7" name="Google Shape;227;p43"/>
          <p:cNvSpPr txBox="1"/>
          <p:nvPr>
            <p:ph idx="7" type="body"/>
          </p:nvPr>
        </p:nvSpPr>
        <p:spPr>
          <a:xfrm>
            <a:off x="6340963" y="4670222"/>
            <a:ext cx="2965597" cy="3168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8" name="Google Shape;228;p43"/>
          <p:cNvSpPr txBox="1"/>
          <p:nvPr>
            <p:ph idx="8" type="body"/>
          </p:nvPr>
        </p:nvSpPr>
        <p:spPr>
          <a:xfrm>
            <a:off x="6340963" y="5015663"/>
            <a:ext cx="2965597" cy="49530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White 1">
  <p:cSld name="2_Title White 1">
    <p:spTree>
      <p:nvGrpSpPr>
        <p:cNvPr id="229" name="Shape 229"/>
        <p:cNvGrpSpPr/>
        <p:nvPr/>
      </p:nvGrpSpPr>
      <p:grpSpPr>
        <a:xfrm>
          <a:off x="0" y="0"/>
          <a:ext cx="0" cy="0"/>
          <a:chOff x="0" y="0"/>
          <a:chExt cx="0" cy="0"/>
        </a:xfrm>
      </p:grpSpPr>
      <p:grpSp>
        <p:nvGrpSpPr>
          <p:cNvPr id="230" name="Google Shape;230;p44"/>
          <p:cNvGrpSpPr/>
          <p:nvPr/>
        </p:nvGrpSpPr>
        <p:grpSpPr>
          <a:xfrm rot="-5400000">
            <a:off x="6378474" y="300732"/>
            <a:ext cx="4433756" cy="6256534"/>
            <a:chOff x="0" y="0"/>
            <a:chExt cx="6837877" cy="9649024"/>
          </a:xfrm>
        </p:grpSpPr>
        <p:sp>
          <p:nvSpPr>
            <p:cNvPr id="231" name="Google Shape;231;p44"/>
            <p:cNvSpPr/>
            <p:nvPr/>
          </p:nvSpPr>
          <p:spPr>
            <a:xfrm>
              <a:off x="0" y="0"/>
              <a:ext cx="6837877" cy="9649024"/>
            </a:xfrm>
            <a:custGeom>
              <a:rect b="b" l="l" r="r" t="t"/>
              <a:pathLst>
                <a:path extrusionOk="0" h="21600" w="2160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32" name="Google Shape;232;p44"/>
            <p:cNvSpPr/>
            <p:nvPr/>
          </p:nvSpPr>
          <p:spPr>
            <a:xfrm>
              <a:off x="41475" y="46084"/>
              <a:ext cx="6750318" cy="9561464"/>
            </a:xfrm>
            <a:custGeom>
              <a:rect b="b" l="l" r="r" t="t"/>
              <a:pathLst>
                <a:path extrusionOk="0" h="21600" w="2160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33" name="Google Shape;233;p44"/>
            <p:cNvSpPr/>
            <p:nvPr/>
          </p:nvSpPr>
          <p:spPr>
            <a:xfrm>
              <a:off x="391717" y="815693"/>
              <a:ext cx="6049834" cy="8022246"/>
            </a:xfrm>
            <a:custGeom>
              <a:rect b="b" l="l" r="r" t="t"/>
              <a:pathLst>
                <a:path extrusionOk="0" h="21600" w="2160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34" name="Google Shape;234;p44"/>
            <p:cNvSpPr/>
            <p:nvPr/>
          </p:nvSpPr>
          <p:spPr>
            <a:xfrm>
              <a:off x="414759" y="834127"/>
              <a:ext cx="6008358" cy="7980769"/>
            </a:xfrm>
            <a:custGeom>
              <a:rect b="b" l="l" r="r" t="t"/>
              <a:pathLst>
                <a:path extrusionOk="0" h="21600" w="2160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35" name="Google Shape;235;p44"/>
            <p:cNvSpPr/>
            <p:nvPr/>
          </p:nvSpPr>
          <p:spPr>
            <a:xfrm>
              <a:off x="3364936" y="382500"/>
              <a:ext cx="108783" cy="108799"/>
            </a:xfrm>
            <a:custGeom>
              <a:rect b="b" l="l" r="r" t="t"/>
              <a:pathLst>
                <a:path extrusionOk="0" h="21448" w="21447">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36" name="Google Shape;236;p44"/>
            <p:cNvSpPr/>
            <p:nvPr/>
          </p:nvSpPr>
          <p:spPr>
            <a:xfrm>
              <a:off x="3378649" y="396990"/>
              <a:ext cx="80579" cy="80578"/>
            </a:xfrm>
            <a:custGeom>
              <a:rect b="b" l="l" r="r" t="t"/>
              <a:pathLst>
                <a:path extrusionOk="0" h="21254" w="21254">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37" name="Google Shape;237;p44"/>
            <p:cNvSpPr/>
            <p:nvPr/>
          </p:nvSpPr>
          <p:spPr>
            <a:xfrm>
              <a:off x="3396418" y="414759"/>
              <a:ext cx="45013" cy="45014"/>
            </a:xfrm>
            <a:custGeom>
              <a:rect b="b" l="l" r="r" t="t"/>
              <a:pathLst>
                <a:path extrusionOk="0" h="21600" w="2160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38" name="Google Shape;238;p44"/>
            <p:cNvSpPr/>
            <p:nvPr/>
          </p:nvSpPr>
          <p:spPr>
            <a:xfrm>
              <a:off x="3201255" y="9044755"/>
              <a:ext cx="421687" cy="422188"/>
            </a:xfrm>
            <a:custGeom>
              <a:rect b="b" l="l" r="r" t="t"/>
              <a:pathLst>
                <a:path extrusionOk="0" h="21330" w="21304">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49803"/>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39" name="Google Shape;239;p44"/>
            <p:cNvSpPr/>
            <p:nvPr/>
          </p:nvSpPr>
          <p:spPr>
            <a:xfrm>
              <a:off x="3198255" y="9048324"/>
              <a:ext cx="201716" cy="218206"/>
            </a:xfrm>
            <a:custGeom>
              <a:rect b="b" l="l" r="r" t="t"/>
              <a:pathLst>
                <a:path extrusionOk="0" h="21408" w="2160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49803"/>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40" name="Google Shape;240;p44"/>
            <p:cNvSpPr/>
            <p:nvPr/>
          </p:nvSpPr>
          <p:spPr>
            <a:xfrm>
              <a:off x="3235123" y="9048915"/>
              <a:ext cx="293895" cy="212992"/>
            </a:xfrm>
            <a:custGeom>
              <a:rect b="b" l="l" r="r" t="t"/>
              <a:pathLst>
                <a:path extrusionOk="0" h="20897" w="2160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49803"/>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41" name="Google Shape;241;p44"/>
            <p:cNvSpPr/>
            <p:nvPr/>
          </p:nvSpPr>
          <p:spPr>
            <a:xfrm>
              <a:off x="3313466" y="9049146"/>
              <a:ext cx="284677" cy="212762"/>
            </a:xfrm>
            <a:custGeom>
              <a:rect b="b" l="l" r="r" t="t"/>
              <a:pathLst>
                <a:path extrusionOk="0" h="20875" w="2160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49803"/>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42" name="Google Shape;242;p44"/>
            <p:cNvSpPr/>
            <p:nvPr/>
          </p:nvSpPr>
          <p:spPr>
            <a:xfrm>
              <a:off x="3424068" y="9249134"/>
              <a:ext cx="197127" cy="220158"/>
            </a:xfrm>
            <a:custGeom>
              <a:rect b="b" l="l" r="r" t="t"/>
              <a:pathLst>
                <a:path extrusionOk="0" h="21600" w="2160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49803"/>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43" name="Google Shape;243;p44"/>
            <p:cNvSpPr/>
            <p:nvPr/>
          </p:nvSpPr>
          <p:spPr>
            <a:xfrm>
              <a:off x="3290424" y="9253742"/>
              <a:ext cx="293895" cy="213149"/>
            </a:xfrm>
            <a:custGeom>
              <a:rect b="b" l="l" r="r" t="t"/>
              <a:pathLst>
                <a:path extrusionOk="0" h="20912" w="2160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49803"/>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44" name="Google Shape;244;p44"/>
            <p:cNvSpPr/>
            <p:nvPr/>
          </p:nvSpPr>
          <p:spPr>
            <a:xfrm>
              <a:off x="3221297" y="9253742"/>
              <a:ext cx="284678" cy="212559"/>
            </a:xfrm>
            <a:custGeom>
              <a:rect b="b" l="l" r="r" t="t"/>
              <a:pathLst>
                <a:path extrusionOk="0" h="20854" w="2160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49803"/>
              </a:srgbClr>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245" name="Google Shape;245;p44"/>
            <p:cNvSpPr/>
            <p:nvPr/>
          </p:nvSpPr>
          <p:spPr>
            <a:xfrm>
              <a:off x="3225470" y="9069827"/>
              <a:ext cx="372673" cy="372043"/>
            </a:xfrm>
            <a:custGeom>
              <a:rect b="b" l="l" r="r" t="t"/>
              <a:pathLst>
                <a:path extrusionOk="0" h="21324" w="21361">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a:noFill/>
            </a:ln>
          </p:spPr>
          <p:txBody>
            <a:bodyPr anchorCtr="0" anchor="ctr" bIns="45700" lIns="45700" spcFirstLastPara="1" rIns="45700"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Montserrat"/>
                <a:ea typeface="Montserrat"/>
                <a:cs typeface="Montserrat"/>
                <a:sym typeface="Montserrat"/>
              </a:endParaRPr>
            </a:p>
          </p:txBody>
        </p:sp>
      </p:grpSp>
      <p:sp>
        <p:nvSpPr>
          <p:cNvPr id="246" name="Google Shape;246;p44"/>
          <p:cNvSpPr txBox="1"/>
          <p:nvPr>
            <p:ph type="title"/>
          </p:nvPr>
        </p:nvSpPr>
        <p:spPr>
          <a:xfrm>
            <a:off x="468382" y="404546"/>
            <a:ext cx="4036943" cy="1090879"/>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7" name="Google Shape;247;p44"/>
          <p:cNvSpPr txBox="1"/>
          <p:nvPr>
            <p:ph idx="1" type="body"/>
          </p:nvPr>
        </p:nvSpPr>
        <p:spPr>
          <a:xfrm>
            <a:off x="468382" y="1741166"/>
            <a:ext cx="4036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48" name="Google Shape;248;p44"/>
          <p:cNvSpPr/>
          <p:nvPr>
            <p:ph idx="2" type="pic"/>
          </p:nvPr>
        </p:nvSpPr>
        <p:spPr>
          <a:xfrm>
            <a:off x="6003784" y="1473755"/>
            <a:ext cx="5200384" cy="3903187"/>
          </a:xfrm>
          <a:prstGeom prst="rect">
            <a:avLst/>
          </a:prstGeom>
          <a:solidFill>
            <a:schemeClr val="accent2"/>
          </a:solidFill>
          <a:ln>
            <a:noFill/>
          </a:ln>
        </p:spPr>
      </p:sp>
      <p:pic>
        <p:nvPicPr>
          <p:cNvPr descr="Shape&#10;&#10;Description automatically generated with low confidence" id="249" name="Google Shape;249;p44"/>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White 1">
  <p:cSld name="19_Title White 1">
    <p:spTree>
      <p:nvGrpSpPr>
        <p:cNvPr id="250" name="Shape 250"/>
        <p:cNvGrpSpPr/>
        <p:nvPr/>
      </p:nvGrpSpPr>
      <p:grpSpPr>
        <a:xfrm>
          <a:off x="0" y="0"/>
          <a:ext cx="0" cy="0"/>
          <a:chOff x="0" y="0"/>
          <a:chExt cx="0" cy="0"/>
        </a:xfrm>
      </p:grpSpPr>
      <p:sp>
        <p:nvSpPr>
          <p:cNvPr id="251" name="Google Shape;251;p45"/>
          <p:cNvSpPr txBox="1"/>
          <p:nvPr>
            <p:ph type="title"/>
          </p:nvPr>
        </p:nvSpPr>
        <p:spPr>
          <a:xfrm>
            <a:off x="468382" y="404546"/>
            <a:ext cx="4036943" cy="1090879"/>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45"/>
          <p:cNvSpPr txBox="1"/>
          <p:nvPr>
            <p:ph idx="1" type="body"/>
          </p:nvPr>
        </p:nvSpPr>
        <p:spPr>
          <a:xfrm>
            <a:off x="468382" y="1741166"/>
            <a:ext cx="4036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descr="Shape&#10;&#10;Description automatically generated with low confidence" id="253" name="Google Shape;253;p45"/>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grpSp>
        <p:nvGrpSpPr>
          <p:cNvPr id="254" name="Google Shape;254;p45"/>
          <p:cNvGrpSpPr/>
          <p:nvPr/>
        </p:nvGrpSpPr>
        <p:grpSpPr>
          <a:xfrm>
            <a:off x="5779770" y="1291120"/>
            <a:ext cx="5710807" cy="4254010"/>
            <a:chOff x="1738910" y="2067509"/>
            <a:chExt cx="4236195" cy="3155564"/>
          </a:xfrm>
        </p:grpSpPr>
        <p:sp>
          <p:nvSpPr>
            <p:cNvPr id="255" name="Google Shape;255;p45"/>
            <p:cNvSpPr/>
            <p:nvPr/>
          </p:nvSpPr>
          <p:spPr>
            <a:xfrm>
              <a:off x="3975842" y="4092547"/>
              <a:ext cx="395997" cy="395997"/>
            </a:xfrm>
            <a:prstGeom prst="ellipse">
              <a:avLst/>
            </a:prstGeom>
            <a:solidFill>
              <a:srgbClr val="1A609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56" name="Google Shape;256;p45"/>
            <p:cNvSpPr/>
            <p:nvPr/>
          </p:nvSpPr>
          <p:spPr>
            <a:xfrm>
              <a:off x="2284263" y="4245007"/>
              <a:ext cx="475199" cy="47519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57" name="Google Shape;257;p45"/>
            <p:cNvSpPr/>
            <p:nvPr/>
          </p:nvSpPr>
          <p:spPr>
            <a:xfrm>
              <a:off x="1859387" y="2642400"/>
              <a:ext cx="1508760" cy="150876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200"/>
                <a:buFont typeface="Arial"/>
                <a:buNone/>
              </a:pPr>
              <a:r>
                <a:rPr b="0" lang="en" sz="1200">
                  <a:solidFill>
                    <a:schemeClr val="lt1"/>
                  </a:solidFill>
                  <a:latin typeface="Montserrat"/>
                  <a:ea typeface="Montserrat"/>
                  <a:cs typeface="Montserrat"/>
                  <a:sym typeface="Montserrat"/>
                </a:rPr>
                <a:t>Placeholder</a:t>
              </a:r>
              <a:endParaRPr/>
            </a:p>
            <a:p>
              <a:pPr indent="0" lvl="0" marL="0" marR="0" rtl="0" algn="ctr">
                <a:spcBef>
                  <a:spcPts val="240"/>
                </a:spcBef>
                <a:spcAft>
                  <a:spcPts val="0"/>
                </a:spcAft>
                <a:buClr>
                  <a:schemeClr val="lt1"/>
                </a:buClr>
                <a:buSzPts val="1200"/>
                <a:buFont typeface="Arial"/>
                <a:buNone/>
              </a:pPr>
              <a:r>
                <a:rPr b="0" lang="en" sz="1200">
                  <a:solidFill>
                    <a:schemeClr val="lt1"/>
                  </a:solidFill>
                  <a:latin typeface="Montserrat"/>
                  <a:ea typeface="Montserrat"/>
                  <a:cs typeface="Montserrat"/>
                  <a:sym typeface="Montserrat"/>
                </a:rPr>
                <a:t>Title</a:t>
              </a:r>
              <a:endParaRPr/>
            </a:p>
          </p:txBody>
        </p:sp>
        <p:sp>
          <p:nvSpPr>
            <p:cNvPr id="258" name="Google Shape;258;p45"/>
            <p:cNvSpPr/>
            <p:nvPr/>
          </p:nvSpPr>
          <p:spPr>
            <a:xfrm>
              <a:off x="3220066" y="2667016"/>
              <a:ext cx="1595372" cy="1590295"/>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000">
                  <a:solidFill>
                    <a:schemeClr val="lt1"/>
                  </a:solidFill>
                  <a:latin typeface="Montserrat"/>
                  <a:ea typeface="Montserrat"/>
                  <a:cs typeface="Montserrat"/>
                  <a:sym typeface="Montserrat"/>
                </a:rPr>
                <a:t>Placeholder </a:t>
              </a:r>
              <a:br>
                <a:rPr lang="en" sz="1000">
                  <a:solidFill>
                    <a:schemeClr val="lt1"/>
                  </a:solidFill>
                  <a:latin typeface="Montserrat"/>
                  <a:ea typeface="Montserrat"/>
                  <a:cs typeface="Montserrat"/>
                  <a:sym typeface="Montserrat"/>
                </a:rPr>
              </a:br>
              <a:r>
                <a:rPr lang="en" sz="1000">
                  <a:solidFill>
                    <a:schemeClr val="lt1"/>
                  </a:solidFill>
                  <a:latin typeface="Montserrat"/>
                  <a:ea typeface="Montserrat"/>
                  <a:cs typeface="Montserrat"/>
                  <a:sym typeface="Montserrat"/>
                </a:rPr>
                <a:t>Title</a:t>
              </a:r>
              <a:endParaRPr/>
            </a:p>
          </p:txBody>
        </p:sp>
        <p:sp>
          <p:nvSpPr>
            <p:cNvPr id="259" name="Google Shape;259;p45"/>
            <p:cNvSpPr/>
            <p:nvPr/>
          </p:nvSpPr>
          <p:spPr>
            <a:xfrm>
              <a:off x="2651158" y="3924905"/>
              <a:ext cx="1271297" cy="1264887"/>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lang="en" sz="2800">
                  <a:solidFill>
                    <a:schemeClr val="lt1"/>
                  </a:solidFill>
                  <a:latin typeface="Montserrat"/>
                  <a:ea typeface="Montserrat"/>
                  <a:cs typeface="Montserrat"/>
                  <a:sym typeface="Montserrat"/>
                </a:rPr>
                <a:t>30%</a:t>
              </a:r>
              <a:endParaRPr/>
            </a:p>
          </p:txBody>
        </p:sp>
        <p:sp>
          <p:nvSpPr>
            <p:cNvPr id="260" name="Google Shape;260;p45"/>
            <p:cNvSpPr/>
            <p:nvPr/>
          </p:nvSpPr>
          <p:spPr>
            <a:xfrm>
              <a:off x="1738910" y="2067509"/>
              <a:ext cx="1035848" cy="1032554"/>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lang="en" sz="2000">
                  <a:solidFill>
                    <a:schemeClr val="lt1"/>
                  </a:solidFill>
                  <a:latin typeface="Montserrat"/>
                  <a:ea typeface="Montserrat"/>
                  <a:cs typeface="Montserrat"/>
                  <a:sym typeface="Montserrat"/>
                </a:rPr>
                <a:t>$10</a:t>
              </a:r>
              <a:endParaRPr/>
            </a:p>
          </p:txBody>
        </p:sp>
        <p:sp>
          <p:nvSpPr>
            <p:cNvPr id="261" name="Google Shape;261;p45"/>
            <p:cNvSpPr/>
            <p:nvPr/>
          </p:nvSpPr>
          <p:spPr>
            <a:xfrm>
              <a:off x="3210610" y="2237423"/>
              <a:ext cx="694938" cy="692727"/>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100">
                  <a:solidFill>
                    <a:schemeClr val="lt1"/>
                  </a:solidFill>
                  <a:latin typeface="Montserrat"/>
                  <a:ea typeface="Montserrat"/>
                  <a:cs typeface="Montserrat"/>
                  <a:sym typeface="Montserrat"/>
                </a:rPr>
                <a:t>10%</a:t>
              </a:r>
              <a:endParaRPr/>
            </a:p>
          </p:txBody>
        </p:sp>
        <p:sp>
          <p:nvSpPr>
            <p:cNvPr id="262" name="Google Shape;262;p45"/>
            <p:cNvSpPr/>
            <p:nvPr/>
          </p:nvSpPr>
          <p:spPr>
            <a:xfrm>
              <a:off x="3892022" y="4763106"/>
              <a:ext cx="251460" cy="251460"/>
            </a:xfrm>
            <a:prstGeom prst="ellipse">
              <a:avLst/>
            </a:prstGeom>
            <a:solidFill>
              <a:srgbClr val="1A609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63" name="Google Shape;263;p45"/>
            <p:cNvSpPr/>
            <p:nvPr/>
          </p:nvSpPr>
          <p:spPr>
            <a:xfrm>
              <a:off x="2047982" y="4176366"/>
              <a:ext cx="167640" cy="167640"/>
            </a:xfrm>
            <a:prstGeom prst="ellipse">
              <a:avLst/>
            </a:prstGeom>
            <a:solidFill>
              <a:srgbClr val="1A609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64" name="Google Shape;264;p45"/>
            <p:cNvSpPr/>
            <p:nvPr/>
          </p:nvSpPr>
          <p:spPr>
            <a:xfrm>
              <a:off x="5723645" y="4961912"/>
              <a:ext cx="251460" cy="251460"/>
            </a:xfrm>
            <a:prstGeom prst="ellipse">
              <a:avLst/>
            </a:prstGeom>
            <a:solidFill>
              <a:srgbClr val="1A609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65" name="Google Shape;265;p45"/>
            <p:cNvSpPr/>
            <p:nvPr/>
          </p:nvSpPr>
          <p:spPr>
            <a:xfrm>
              <a:off x="4059662" y="2332326"/>
              <a:ext cx="395997" cy="39599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66" name="Google Shape;266;p45"/>
            <p:cNvSpPr/>
            <p:nvPr/>
          </p:nvSpPr>
          <p:spPr>
            <a:xfrm>
              <a:off x="4462361" y="2372185"/>
              <a:ext cx="1155415" cy="1151741"/>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200">
                  <a:solidFill>
                    <a:schemeClr val="lt1"/>
                  </a:solidFill>
                  <a:latin typeface="Montserrat"/>
                  <a:ea typeface="Montserrat"/>
                  <a:cs typeface="Montserrat"/>
                  <a:sym typeface="Montserrat"/>
                </a:rPr>
                <a:t>Title</a:t>
              </a:r>
              <a:endParaRPr/>
            </a:p>
          </p:txBody>
        </p:sp>
        <p:sp>
          <p:nvSpPr>
            <p:cNvPr id="267" name="Google Shape;267;p45"/>
            <p:cNvSpPr/>
            <p:nvPr/>
          </p:nvSpPr>
          <p:spPr>
            <a:xfrm>
              <a:off x="5149322" y="3105729"/>
              <a:ext cx="395997" cy="395997"/>
            </a:xfrm>
            <a:prstGeom prst="ellipse">
              <a:avLst/>
            </a:prstGeom>
            <a:solidFill>
              <a:srgbClr val="1A609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68" name="Google Shape;268;p45"/>
            <p:cNvSpPr/>
            <p:nvPr/>
          </p:nvSpPr>
          <p:spPr>
            <a:xfrm>
              <a:off x="4472435" y="3863917"/>
              <a:ext cx="1363493" cy="1359156"/>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lang="en" sz="2800">
                  <a:solidFill>
                    <a:schemeClr val="lt1"/>
                  </a:solidFill>
                  <a:latin typeface="Montserrat"/>
                  <a:ea typeface="Montserrat"/>
                  <a:cs typeface="Montserrat"/>
                  <a:sym typeface="Montserrat"/>
                </a:rPr>
                <a:t>70%</a:t>
              </a: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White 1">
  <p:cSld name="24_Title White 1">
    <p:spTree>
      <p:nvGrpSpPr>
        <p:cNvPr id="269" name="Shape 269"/>
        <p:cNvGrpSpPr/>
        <p:nvPr/>
      </p:nvGrpSpPr>
      <p:grpSpPr>
        <a:xfrm>
          <a:off x="0" y="0"/>
          <a:ext cx="0" cy="0"/>
          <a:chOff x="0" y="0"/>
          <a:chExt cx="0" cy="0"/>
        </a:xfrm>
      </p:grpSpPr>
      <p:pic>
        <p:nvPicPr>
          <p:cNvPr descr="Shape&#10;&#10;Description automatically generated with low confidence" id="270" name="Google Shape;270;p46"/>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grpSp>
        <p:nvGrpSpPr>
          <p:cNvPr id="271" name="Google Shape;271;p46"/>
          <p:cNvGrpSpPr/>
          <p:nvPr/>
        </p:nvGrpSpPr>
        <p:grpSpPr>
          <a:xfrm>
            <a:off x="468382" y="3865331"/>
            <a:ext cx="729164" cy="729164"/>
            <a:chOff x="7245354" y="3365266"/>
            <a:chExt cx="729164" cy="729164"/>
          </a:xfrm>
        </p:grpSpPr>
        <p:sp>
          <p:nvSpPr>
            <p:cNvPr id="272" name="Google Shape;272;p46"/>
            <p:cNvSpPr/>
            <p:nvPr/>
          </p:nvSpPr>
          <p:spPr>
            <a:xfrm>
              <a:off x="7245354" y="3365266"/>
              <a:ext cx="729164" cy="72916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46"/>
            <p:cNvSpPr/>
            <p:nvPr/>
          </p:nvSpPr>
          <p:spPr>
            <a:xfrm>
              <a:off x="7460536" y="3580448"/>
              <a:ext cx="298800" cy="298800"/>
            </a:xfrm>
            <a:custGeom>
              <a:rect b="b" l="l" r="r" t="t"/>
              <a:pathLst>
                <a:path extrusionOk="0" h="1166" w="1166">
                  <a:moveTo>
                    <a:pt x="457" y="1151"/>
                  </a:moveTo>
                  <a:cubicBezTo>
                    <a:pt x="550" y="989"/>
                    <a:pt x="643" y="826"/>
                    <a:pt x="738" y="665"/>
                  </a:cubicBezTo>
                  <a:lnTo>
                    <a:pt x="951" y="1034"/>
                  </a:lnTo>
                  <a:cubicBezTo>
                    <a:pt x="850" y="1116"/>
                    <a:pt x="722" y="1165"/>
                    <a:pt x="582" y="1165"/>
                  </a:cubicBezTo>
                  <a:cubicBezTo>
                    <a:pt x="539" y="1165"/>
                    <a:pt x="498" y="1159"/>
                    <a:pt x="457" y="1151"/>
                  </a:cubicBezTo>
                  <a:close/>
                  <a:moveTo>
                    <a:pt x="25" y="758"/>
                  </a:moveTo>
                  <a:lnTo>
                    <a:pt x="591" y="758"/>
                  </a:lnTo>
                  <a:lnTo>
                    <a:pt x="375" y="1127"/>
                  </a:lnTo>
                  <a:cubicBezTo>
                    <a:pt x="208" y="1064"/>
                    <a:pt x="79" y="927"/>
                    <a:pt x="25" y="758"/>
                  </a:cubicBezTo>
                  <a:close/>
                  <a:moveTo>
                    <a:pt x="153" y="189"/>
                  </a:moveTo>
                  <a:cubicBezTo>
                    <a:pt x="251" y="359"/>
                    <a:pt x="349" y="530"/>
                    <a:pt x="448" y="700"/>
                  </a:cubicBezTo>
                  <a:lnTo>
                    <a:pt x="11" y="700"/>
                  </a:lnTo>
                  <a:cubicBezTo>
                    <a:pt x="3" y="662"/>
                    <a:pt x="0" y="624"/>
                    <a:pt x="0" y="583"/>
                  </a:cubicBezTo>
                  <a:cubicBezTo>
                    <a:pt x="0" y="429"/>
                    <a:pt x="57" y="293"/>
                    <a:pt x="153" y="189"/>
                  </a:cubicBezTo>
                  <a:close/>
                  <a:moveTo>
                    <a:pt x="1154" y="465"/>
                  </a:moveTo>
                  <a:cubicBezTo>
                    <a:pt x="1162" y="503"/>
                    <a:pt x="1165" y="542"/>
                    <a:pt x="1165" y="583"/>
                  </a:cubicBezTo>
                  <a:cubicBezTo>
                    <a:pt x="1165" y="736"/>
                    <a:pt x="1107" y="872"/>
                    <a:pt x="1012" y="976"/>
                  </a:cubicBezTo>
                  <a:lnTo>
                    <a:pt x="733" y="495"/>
                  </a:lnTo>
                  <a:lnTo>
                    <a:pt x="716" y="465"/>
                  </a:lnTo>
                  <a:lnTo>
                    <a:pt x="1154" y="465"/>
                  </a:lnTo>
                  <a:close/>
                  <a:moveTo>
                    <a:pt x="1140" y="408"/>
                  </a:moveTo>
                  <a:lnTo>
                    <a:pt x="574" y="408"/>
                  </a:lnTo>
                  <a:lnTo>
                    <a:pt x="790" y="38"/>
                  </a:lnTo>
                  <a:cubicBezTo>
                    <a:pt x="957" y="101"/>
                    <a:pt x="1085" y="238"/>
                    <a:pt x="1140" y="408"/>
                  </a:cubicBezTo>
                  <a:close/>
                  <a:moveTo>
                    <a:pt x="432" y="495"/>
                  </a:moveTo>
                  <a:lnTo>
                    <a:pt x="426" y="501"/>
                  </a:lnTo>
                  <a:lnTo>
                    <a:pt x="213" y="131"/>
                  </a:lnTo>
                  <a:cubicBezTo>
                    <a:pt x="314" y="49"/>
                    <a:pt x="443" y="0"/>
                    <a:pt x="582" y="0"/>
                  </a:cubicBezTo>
                  <a:cubicBezTo>
                    <a:pt x="626" y="0"/>
                    <a:pt x="667" y="6"/>
                    <a:pt x="708" y="14"/>
                  </a:cubicBezTo>
                  <a:lnTo>
                    <a:pt x="432" y="4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Arial"/>
                <a:ea typeface="Arial"/>
                <a:cs typeface="Arial"/>
                <a:sym typeface="Arial"/>
              </a:endParaRPr>
            </a:p>
          </p:txBody>
        </p:sp>
      </p:grpSp>
      <p:sp>
        <p:nvSpPr>
          <p:cNvPr id="274" name="Google Shape;274;p46"/>
          <p:cNvSpPr txBox="1"/>
          <p:nvPr>
            <p:ph idx="1" type="body"/>
          </p:nvPr>
        </p:nvSpPr>
        <p:spPr>
          <a:xfrm>
            <a:off x="1321288" y="3922079"/>
            <a:ext cx="1569397" cy="3168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000"/>
              <a:buNone/>
              <a:defRPr b="1" sz="10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5" name="Google Shape;275;p46"/>
          <p:cNvSpPr txBox="1"/>
          <p:nvPr>
            <p:ph idx="2" type="body"/>
          </p:nvPr>
        </p:nvSpPr>
        <p:spPr>
          <a:xfrm>
            <a:off x="1321289" y="4267520"/>
            <a:ext cx="1569396" cy="49530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6" name="Google Shape;276;p46"/>
          <p:cNvSpPr txBox="1"/>
          <p:nvPr>
            <p:ph type="title"/>
          </p:nvPr>
        </p:nvSpPr>
        <p:spPr>
          <a:xfrm>
            <a:off x="468382" y="404546"/>
            <a:ext cx="4036943" cy="1090879"/>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46"/>
          <p:cNvSpPr txBox="1"/>
          <p:nvPr>
            <p:ph idx="3" type="body"/>
          </p:nvPr>
        </p:nvSpPr>
        <p:spPr>
          <a:xfrm>
            <a:off x="468382" y="1741166"/>
            <a:ext cx="4036943" cy="8778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grpSp>
        <p:nvGrpSpPr>
          <p:cNvPr id="278" name="Google Shape;278;p46"/>
          <p:cNvGrpSpPr/>
          <p:nvPr/>
        </p:nvGrpSpPr>
        <p:grpSpPr>
          <a:xfrm>
            <a:off x="468382" y="4966544"/>
            <a:ext cx="729164" cy="729164"/>
            <a:chOff x="7245354" y="3365266"/>
            <a:chExt cx="729164" cy="729164"/>
          </a:xfrm>
        </p:grpSpPr>
        <p:sp>
          <p:nvSpPr>
            <p:cNvPr id="279" name="Google Shape;279;p46"/>
            <p:cNvSpPr/>
            <p:nvPr/>
          </p:nvSpPr>
          <p:spPr>
            <a:xfrm>
              <a:off x="7245354" y="3365266"/>
              <a:ext cx="729164" cy="72916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46"/>
            <p:cNvSpPr/>
            <p:nvPr/>
          </p:nvSpPr>
          <p:spPr>
            <a:xfrm>
              <a:off x="7460536" y="3580448"/>
              <a:ext cx="298800" cy="298800"/>
            </a:xfrm>
            <a:custGeom>
              <a:rect b="b" l="l" r="r" t="t"/>
              <a:pathLst>
                <a:path extrusionOk="0" h="1166" w="1166">
                  <a:moveTo>
                    <a:pt x="457" y="1151"/>
                  </a:moveTo>
                  <a:cubicBezTo>
                    <a:pt x="550" y="989"/>
                    <a:pt x="643" y="826"/>
                    <a:pt x="738" y="665"/>
                  </a:cubicBezTo>
                  <a:lnTo>
                    <a:pt x="951" y="1034"/>
                  </a:lnTo>
                  <a:cubicBezTo>
                    <a:pt x="850" y="1116"/>
                    <a:pt x="722" y="1165"/>
                    <a:pt x="582" y="1165"/>
                  </a:cubicBezTo>
                  <a:cubicBezTo>
                    <a:pt x="539" y="1165"/>
                    <a:pt x="498" y="1159"/>
                    <a:pt x="457" y="1151"/>
                  </a:cubicBezTo>
                  <a:close/>
                  <a:moveTo>
                    <a:pt x="25" y="758"/>
                  </a:moveTo>
                  <a:lnTo>
                    <a:pt x="591" y="758"/>
                  </a:lnTo>
                  <a:lnTo>
                    <a:pt x="375" y="1127"/>
                  </a:lnTo>
                  <a:cubicBezTo>
                    <a:pt x="208" y="1064"/>
                    <a:pt x="79" y="927"/>
                    <a:pt x="25" y="758"/>
                  </a:cubicBezTo>
                  <a:close/>
                  <a:moveTo>
                    <a:pt x="153" y="189"/>
                  </a:moveTo>
                  <a:cubicBezTo>
                    <a:pt x="251" y="359"/>
                    <a:pt x="349" y="530"/>
                    <a:pt x="448" y="700"/>
                  </a:cubicBezTo>
                  <a:lnTo>
                    <a:pt x="11" y="700"/>
                  </a:lnTo>
                  <a:cubicBezTo>
                    <a:pt x="3" y="662"/>
                    <a:pt x="0" y="624"/>
                    <a:pt x="0" y="583"/>
                  </a:cubicBezTo>
                  <a:cubicBezTo>
                    <a:pt x="0" y="429"/>
                    <a:pt x="57" y="293"/>
                    <a:pt x="153" y="189"/>
                  </a:cubicBezTo>
                  <a:close/>
                  <a:moveTo>
                    <a:pt x="1154" y="465"/>
                  </a:moveTo>
                  <a:cubicBezTo>
                    <a:pt x="1162" y="503"/>
                    <a:pt x="1165" y="542"/>
                    <a:pt x="1165" y="583"/>
                  </a:cubicBezTo>
                  <a:cubicBezTo>
                    <a:pt x="1165" y="736"/>
                    <a:pt x="1107" y="872"/>
                    <a:pt x="1012" y="976"/>
                  </a:cubicBezTo>
                  <a:lnTo>
                    <a:pt x="733" y="495"/>
                  </a:lnTo>
                  <a:lnTo>
                    <a:pt x="716" y="465"/>
                  </a:lnTo>
                  <a:lnTo>
                    <a:pt x="1154" y="465"/>
                  </a:lnTo>
                  <a:close/>
                  <a:moveTo>
                    <a:pt x="1140" y="408"/>
                  </a:moveTo>
                  <a:lnTo>
                    <a:pt x="574" y="408"/>
                  </a:lnTo>
                  <a:lnTo>
                    <a:pt x="790" y="38"/>
                  </a:lnTo>
                  <a:cubicBezTo>
                    <a:pt x="957" y="101"/>
                    <a:pt x="1085" y="238"/>
                    <a:pt x="1140" y="408"/>
                  </a:cubicBezTo>
                  <a:close/>
                  <a:moveTo>
                    <a:pt x="432" y="495"/>
                  </a:moveTo>
                  <a:lnTo>
                    <a:pt x="426" y="501"/>
                  </a:lnTo>
                  <a:lnTo>
                    <a:pt x="213" y="131"/>
                  </a:lnTo>
                  <a:cubicBezTo>
                    <a:pt x="314" y="49"/>
                    <a:pt x="443" y="0"/>
                    <a:pt x="582" y="0"/>
                  </a:cubicBezTo>
                  <a:cubicBezTo>
                    <a:pt x="626" y="0"/>
                    <a:pt x="667" y="6"/>
                    <a:pt x="708" y="14"/>
                  </a:cubicBezTo>
                  <a:lnTo>
                    <a:pt x="432" y="4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Arial"/>
                <a:ea typeface="Arial"/>
                <a:cs typeface="Arial"/>
                <a:sym typeface="Arial"/>
              </a:endParaRPr>
            </a:p>
          </p:txBody>
        </p:sp>
      </p:grpSp>
      <p:sp>
        <p:nvSpPr>
          <p:cNvPr id="281" name="Google Shape;281;p46"/>
          <p:cNvSpPr txBox="1"/>
          <p:nvPr>
            <p:ph idx="4" type="body"/>
          </p:nvPr>
        </p:nvSpPr>
        <p:spPr>
          <a:xfrm>
            <a:off x="1321288" y="5023292"/>
            <a:ext cx="1569397" cy="3168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000"/>
              <a:buNone/>
              <a:defRPr b="1" sz="10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2" name="Google Shape;282;p46"/>
          <p:cNvSpPr txBox="1"/>
          <p:nvPr>
            <p:ph idx="5" type="body"/>
          </p:nvPr>
        </p:nvSpPr>
        <p:spPr>
          <a:xfrm>
            <a:off x="1321289" y="5368733"/>
            <a:ext cx="1569396" cy="49530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grpSp>
        <p:nvGrpSpPr>
          <p:cNvPr id="283" name="Google Shape;283;p46"/>
          <p:cNvGrpSpPr/>
          <p:nvPr/>
        </p:nvGrpSpPr>
        <p:grpSpPr>
          <a:xfrm>
            <a:off x="3142756" y="3865331"/>
            <a:ext cx="729164" cy="729164"/>
            <a:chOff x="7245354" y="3365266"/>
            <a:chExt cx="729164" cy="729164"/>
          </a:xfrm>
        </p:grpSpPr>
        <p:sp>
          <p:nvSpPr>
            <p:cNvPr id="284" name="Google Shape;284;p46"/>
            <p:cNvSpPr/>
            <p:nvPr/>
          </p:nvSpPr>
          <p:spPr>
            <a:xfrm>
              <a:off x="7245354" y="3365266"/>
              <a:ext cx="729164" cy="72916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46"/>
            <p:cNvSpPr/>
            <p:nvPr/>
          </p:nvSpPr>
          <p:spPr>
            <a:xfrm>
              <a:off x="7460536" y="3580448"/>
              <a:ext cx="298800" cy="298800"/>
            </a:xfrm>
            <a:custGeom>
              <a:rect b="b" l="l" r="r" t="t"/>
              <a:pathLst>
                <a:path extrusionOk="0" h="1166" w="1166">
                  <a:moveTo>
                    <a:pt x="457" y="1151"/>
                  </a:moveTo>
                  <a:cubicBezTo>
                    <a:pt x="550" y="989"/>
                    <a:pt x="643" y="826"/>
                    <a:pt x="738" y="665"/>
                  </a:cubicBezTo>
                  <a:lnTo>
                    <a:pt x="951" y="1034"/>
                  </a:lnTo>
                  <a:cubicBezTo>
                    <a:pt x="850" y="1116"/>
                    <a:pt x="722" y="1165"/>
                    <a:pt x="582" y="1165"/>
                  </a:cubicBezTo>
                  <a:cubicBezTo>
                    <a:pt x="539" y="1165"/>
                    <a:pt x="498" y="1159"/>
                    <a:pt x="457" y="1151"/>
                  </a:cubicBezTo>
                  <a:close/>
                  <a:moveTo>
                    <a:pt x="25" y="758"/>
                  </a:moveTo>
                  <a:lnTo>
                    <a:pt x="591" y="758"/>
                  </a:lnTo>
                  <a:lnTo>
                    <a:pt x="375" y="1127"/>
                  </a:lnTo>
                  <a:cubicBezTo>
                    <a:pt x="208" y="1064"/>
                    <a:pt x="79" y="927"/>
                    <a:pt x="25" y="758"/>
                  </a:cubicBezTo>
                  <a:close/>
                  <a:moveTo>
                    <a:pt x="153" y="189"/>
                  </a:moveTo>
                  <a:cubicBezTo>
                    <a:pt x="251" y="359"/>
                    <a:pt x="349" y="530"/>
                    <a:pt x="448" y="700"/>
                  </a:cubicBezTo>
                  <a:lnTo>
                    <a:pt x="11" y="700"/>
                  </a:lnTo>
                  <a:cubicBezTo>
                    <a:pt x="3" y="662"/>
                    <a:pt x="0" y="624"/>
                    <a:pt x="0" y="583"/>
                  </a:cubicBezTo>
                  <a:cubicBezTo>
                    <a:pt x="0" y="429"/>
                    <a:pt x="57" y="293"/>
                    <a:pt x="153" y="189"/>
                  </a:cubicBezTo>
                  <a:close/>
                  <a:moveTo>
                    <a:pt x="1154" y="465"/>
                  </a:moveTo>
                  <a:cubicBezTo>
                    <a:pt x="1162" y="503"/>
                    <a:pt x="1165" y="542"/>
                    <a:pt x="1165" y="583"/>
                  </a:cubicBezTo>
                  <a:cubicBezTo>
                    <a:pt x="1165" y="736"/>
                    <a:pt x="1107" y="872"/>
                    <a:pt x="1012" y="976"/>
                  </a:cubicBezTo>
                  <a:lnTo>
                    <a:pt x="733" y="495"/>
                  </a:lnTo>
                  <a:lnTo>
                    <a:pt x="716" y="465"/>
                  </a:lnTo>
                  <a:lnTo>
                    <a:pt x="1154" y="465"/>
                  </a:lnTo>
                  <a:close/>
                  <a:moveTo>
                    <a:pt x="1140" y="408"/>
                  </a:moveTo>
                  <a:lnTo>
                    <a:pt x="574" y="408"/>
                  </a:lnTo>
                  <a:lnTo>
                    <a:pt x="790" y="38"/>
                  </a:lnTo>
                  <a:cubicBezTo>
                    <a:pt x="957" y="101"/>
                    <a:pt x="1085" y="238"/>
                    <a:pt x="1140" y="408"/>
                  </a:cubicBezTo>
                  <a:close/>
                  <a:moveTo>
                    <a:pt x="432" y="495"/>
                  </a:moveTo>
                  <a:lnTo>
                    <a:pt x="426" y="501"/>
                  </a:lnTo>
                  <a:lnTo>
                    <a:pt x="213" y="131"/>
                  </a:lnTo>
                  <a:cubicBezTo>
                    <a:pt x="314" y="49"/>
                    <a:pt x="443" y="0"/>
                    <a:pt x="582" y="0"/>
                  </a:cubicBezTo>
                  <a:cubicBezTo>
                    <a:pt x="626" y="0"/>
                    <a:pt x="667" y="6"/>
                    <a:pt x="708" y="14"/>
                  </a:cubicBezTo>
                  <a:lnTo>
                    <a:pt x="432" y="4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Arial"/>
                <a:ea typeface="Arial"/>
                <a:cs typeface="Arial"/>
                <a:sym typeface="Arial"/>
              </a:endParaRPr>
            </a:p>
          </p:txBody>
        </p:sp>
      </p:grpSp>
      <p:sp>
        <p:nvSpPr>
          <p:cNvPr id="286" name="Google Shape;286;p46"/>
          <p:cNvSpPr txBox="1"/>
          <p:nvPr>
            <p:ph idx="6" type="body"/>
          </p:nvPr>
        </p:nvSpPr>
        <p:spPr>
          <a:xfrm>
            <a:off x="3995662" y="3922079"/>
            <a:ext cx="1569397" cy="3168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000"/>
              <a:buNone/>
              <a:defRPr b="1" sz="10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7" name="Google Shape;287;p46"/>
          <p:cNvSpPr txBox="1"/>
          <p:nvPr>
            <p:ph idx="7" type="body"/>
          </p:nvPr>
        </p:nvSpPr>
        <p:spPr>
          <a:xfrm>
            <a:off x="3995663" y="4267520"/>
            <a:ext cx="1569396" cy="49530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grpSp>
        <p:nvGrpSpPr>
          <p:cNvPr id="288" name="Google Shape;288;p46"/>
          <p:cNvGrpSpPr/>
          <p:nvPr/>
        </p:nvGrpSpPr>
        <p:grpSpPr>
          <a:xfrm>
            <a:off x="3142756" y="4966544"/>
            <a:ext cx="729164" cy="729164"/>
            <a:chOff x="7245354" y="3365266"/>
            <a:chExt cx="729164" cy="729164"/>
          </a:xfrm>
        </p:grpSpPr>
        <p:sp>
          <p:nvSpPr>
            <p:cNvPr id="289" name="Google Shape;289;p46"/>
            <p:cNvSpPr/>
            <p:nvPr/>
          </p:nvSpPr>
          <p:spPr>
            <a:xfrm>
              <a:off x="7245354" y="3365266"/>
              <a:ext cx="729164" cy="72916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46"/>
            <p:cNvSpPr/>
            <p:nvPr/>
          </p:nvSpPr>
          <p:spPr>
            <a:xfrm>
              <a:off x="7460536" y="3580448"/>
              <a:ext cx="298800" cy="298800"/>
            </a:xfrm>
            <a:custGeom>
              <a:rect b="b" l="l" r="r" t="t"/>
              <a:pathLst>
                <a:path extrusionOk="0" h="1166" w="1166">
                  <a:moveTo>
                    <a:pt x="457" y="1151"/>
                  </a:moveTo>
                  <a:cubicBezTo>
                    <a:pt x="550" y="989"/>
                    <a:pt x="643" y="826"/>
                    <a:pt x="738" y="665"/>
                  </a:cubicBezTo>
                  <a:lnTo>
                    <a:pt x="951" y="1034"/>
                  </a:lnTo>
                  <a:cubicBezTo>
                    <a:pt x="850" y="1116"/>
                    <a:pt x="722" y="1165"/>
                    <a:pt x="582" y="1165"/>
                  </a:cubicBezTo>
                  <a:cubicBezTo>
                    <a:pt x="539" y="1165"/>
                    <a:pt x="498" y="1159"/>
                    <a:pt x="457" y="1151"/>
                  </a:cubicBezTo>
                  <a:close/>
                  <a:moveTo>
                    <a:pt x="25" y="758"/>
                  </a:moveTo>
                  <a:lnTo>
                    <a:pt x="591" y="758"/>
                  </a:lnTo>
                  <a:lnTo>
                    <a:pt x="375" y="1127"/>
                  </a:lnTo>
                  <a:cubicBezTo>
                    <a:pt x="208" y="1064"/>
                    <a:pt x="79" y="927"/>
                    <a:pt x="25" y="758"/>
                  </a:cubicBezTo>
                  <a:close/>
                  <a:moveTo>
                    <a:pt x="153" y="189"/>
                  </a:moveTo>
                  <a:cubicBezTo>
                    <a:pt x="251" y="359"/>
                    <a:pt x="349" y="530"/>
                    <a:pt x="448" y="700"/>
                  </a:cubicBezTo>
                  <a:lnTo>
                    <a:pt x="11" y="700"/>
                  </a:lnTo>
                  <a:cubicBezTo>
                    <a:pt x="3" y="662"/>
                    <a:pt x="0" y="624"/>
                    <a:pt x="0" y="583"/>
                  </a:cubicBezTo>
                  <a:cubicBezTo>
                    <a:pt x="0" y="429"/>
                    <a:pt x="57" y="293"/>
                    <a:pt x="153" y="189"/>
                  </a:cubicBezTo>
                  <a:close/>
                  <a:moveTo>
                    <a:pt x="1154" y="465"/>
                  </a:moveTo>
                  <a:cubicBezTo>
                    <a:pt x="1162" y="503"/>
                    <a:pt x="1165" y="542"/>
                    <a:pt x="1165" y="583"/>
                  </a:cubicBezTo>
                  <a:cubicBezTo>
                    <a:pt x="1165" y="736"/>
                    <a:pt x="1107" y="872"/>
                    <a:pt x="1012" y="976"/>
                  </a:cubicBezTo>
                  <a:lnTo>
                    <a:pt x="733" y="495"/>
                  </a:lnTo>
                  <a:lnTo>
                    <a:pt x="716" y="465"/>
                  </a:lnTo>
                  <a:lnTo>
                    <a:pt x="1154" y="465"/>
                  </a:lnTo>
                  <a:close/>
                  <a:moveTo>
                    <a:pt x="1140" y="408"/>
                  </a:moveTo>
                  <a:lnTo>
                    <a:pt x="574" y="408"/>
                  </a:lnTo>
                  <a:lnTo>
                    <a:pt x="790" y="38"/>
                  </a:lnTo>
                  <a:cubicBezTo>
                    <a:pt x="957" y="101"/>
                    <a:pt x="1085" y="238"/>
                    <a:pt x="1140" y="408"/>
                  </a:cubicBezTo>
                  <a:close/>
                  <a:moveTo>
                    <a:pt x="432" y="495"/>
                  </a:moveTo>
                  <a:lnTo>
                    <a:pt x="426" y="501"/>
                  </a:lnTo>
                  <a:lnTo>
                    <a:pt x="213" y="131"/>
                  </a:lnTo>
                  <a:cubicBezTo>
                    <a:pt x="314" y="49"/>
                    <a:pt x="443" y="0"/>
                    <a:pt x="582" y="0"/>
                  </a:cubicBezTo>
                  <a:cubicBezTo>
                    <a:pt x="626" y="0"/>
                    <a:pt x="667" y="6"/>
                    <a:pt x="708" y="14"/>
                  </a:cubicBezTo>
                  <a:lnTo>
                    <a:pt x="432" y="4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Arial"/>
                <a:ea typeface="Arial"/>
                <a:cs typeface="Arial"/>
                <a:sym typeface="Arial"/>
              </a:endParaRPr>
            </a:p>
          </p:txBody>
        </p:sp>
      </p:grpSp>
      <p:sp>
        <p:nvSpPr>
          <p:cNvPr id="291" name="Google Shape;291;p46"/>
          <p:cNvSpPr txBox="1"/>
          <p:nvPr>
            <p:ph idx="8" type="body"/>
          </p:nvPr>
        </p:nvSpPr>
        <p:spPr>
          <a:xfrm>
            <a:off x="3995662" y="5023292"/>
            <a:ext cx="1569397" cy="3168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000"/>
              <a:buNone/>
              <a:defRPr b="1" sz="10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92" name="Google Shape;292;p46"/>
          <p:cNvSpPr txBox="1"/>
          <p:nvPr>
            <p:ph idx="9" type="body"/>
          </p:nvPr>
        </p:nvSpPr>
        <p:spPr>
          <a:xfrm>
            <a:off x="3995663" y="5368733"/>
            <a:ext cx="1569396" cy="49530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grpSp>
        <p:nvGrpSpPr>
          <p:cNvPr id="293" name="Google Shape;293;p46"/>
          <p:cNvGrpSpPr/>
          <p:nvPr/>
        </p:nvGrpSpPr>
        <p:grpSpPr>
          <a:xfrm>
            <a:off x="5833344" y="1147635"/>
            <a:ext cx="5544752" cy="4387574"/>
            <a:chOff x="2833687" y="919163"/>
            <a:chExt cx="6534151" cy="5170487"/>
          </a:xfrm>
        </p:grpSpPr>
        <p:sp>
          <p:nvSpPr>
            <p:cNvPr id="294" name="Google Shape;294;p46"/>
            <p:cNvSpPr/>
            <p:nvPr/>
          </p:nvSpPr>
          <p:spPr>
            <a:xfrm>
              <a:off x="2838450" y="923925"/>
              <a:ext cx="6526213" cy="5162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46"/>
            <p:cNvSpPr/>
            <p:nvPr/>
          </p:nvSpPr>
          <p:spPr>
            <a:xfrm>
              <a:off x="5445125" y="4784725"/>
              <a:ext cx="1588" cy="0"/>
            </a:xfrm>
            <a:custGeom>
              <a:rect b="b" l="l" r="r" t="t"/>
              <a:pathLst>
                <a:path extrusionOk="0" h="120000" w="1">
                  <a:moveTo>
                    <a:pt x="0" y="0"/>
                  </a:moveTo>
                  <a:cubicBezTo>
                    <a:pt x="0" y="0"/>
                    <a:pt x="0" y="0"/>
                    <a:pt x="0" y="0"/>
                  </a:cubicBezTo>
                  <a:cubicBezTo>
                    <a:pt x="1" y="0"/>
                    <a:pt x="0" y="0"/>
                    <a:pt x="0" y="0"/>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46"/>
            <p:cNvSpPr/>
            <p:nvPr/>
          </p:nvSpPr>
          <p:spPr>
            <a:xfrm>
              <a:off x="5961063" y="2459038"/>
              <a:ext cx="652463" cy="687388"/>
            </a:xfrm>
            <a:custGeom>
              <a:rect b="b" l="l" r="r" t="t"/>
              <a:pathLst>
                <a:path extrusionOk="0" h="539" w="512">
                  <a:moveTo>
                    <a:pt x="499" y="203"/>
                  </a:moveTo>
                  <a:cubicBezTo>
                    <a:pt x="499" y="203"/>
                    <a:pt x="499" y="202"/>
                    <a:pt x="498" y="201"/>
                  </a:cubicBezTo>
                  <a:cubicBezTo>
                    <a:pt x="495" y="197"/>
                    <a:pt x="492" y="193"/>
                    <a:pt x="489" y="189"/>
                  </a:cubicBezTo>
                  <a:cubicBezTo>
                    <a:pt x="487" y="187"/>
                    <a:pt x="485" y="184"/>
                    <a:pt x="483" y="181"/>
                  </a:cubicBezTo>
                  <a:cubicBezTo>
                    <a:pt x="483" y="181"/>
                    <a:pt x="482" y="180"/>
                    <a:pt x="482" y="180"/>
                  </a:cubicBezTo>
                  <a:cubicBezTo>
                    <a:pt x="481" y="179"/>
                    <a:pt x="480" y="178"/>
                    <a:pt x="479" y="177"/>
                  </a:cubicBezTo>
                  <a:cubicBezTo>
                    <a:pt x="467" y="165"/>
                    <a:pt x="455" y="153"/>
                    <a:pt x="443" y="141"/>
                  </a:cubicBezTo>
                  <a:cubicBezTo>
                    <a:pt x="440" y="141"/>
                    <a:pt x="437" y="141"/>
                    <a:pt x="433" y="141"/>
                  </a:cubicBezTo>
                  <a:cubicBezTo>
                    <a:pt x="406" y="141"/>
                    <a:pt x="378" y="141"/>
                    <a:pt x="350" y="141"/>
                  </a:cubicBezTo>
                  <a:cubicBezTo>
                    <a:pt x="348" y="141"/>
                    <a:pt x="347" y="140"/>
                    <a:pt x="346" y="139"/>
                  </a:cubicBezTo>
                  <a:cubicBezTo>
                    <a:pt x="345" y="138"/>
                    <a:pt x="345" y="137"/>
                    <a:pt x="344" y="135"/>
                  </a:cubicBezTo>
                  <a:cubicBezTo>
                    <a:pt x="335" y="120"/>
                    <a:pt x="327" y="105"/>
                    <a:pt x="318" y="89"/>
                  </a:cubicBezTo>
                  <a:cubicBezTo>
                    <a:pt x="317" y="88"/>
                    <a:pt x="316" y="86"/>
                    <a:pt x="316" y="85"/>
                  </a:cubicBezTo>
                  <a:cubicBezTo>
                    <a:pt x="316" y="85"/>
                    <a:pt x="315" y="84"/>
                    <a:pt x="314" y="83"/>
                  </a:cubicBezTo>
                  <a:cubicBezTo>
                    <a:pt x="310" y="79"/>
                    <a:pt x="305" y="75"/>
                    <a:pt x="301" y="71"/>
                  </a:cubicBezTo>
                  <a:cubicBezTo>
                    <a:pt x="287" y="59"/>
                    <a:pt x="273" y="46"/>
                    <a:pt x="258" y="33"/>
                  </a:cubicBezTo>
                  <a:cubicBezTo>
                    <a:pt x="251" y="25"/>
                    <a:pt x="242" y="19"/>
                    <a:pt x="235" y="11"/>
                  </a:cubicBezTo>
                  <a:cubicBezTo>
                    <a:pt x="233" y="8"/>
                    <a:pt x="230" y="5"/>
                    <a:pt x="228" y="2"/>
                  </a:cubicBezTo>
                  <a:cubicBezTo>
                    <a:pt x="214" y="2"/>
                    <a:pt x="199" y="2"/>
                    <a:pt x="185" y="1"/>
                  </a:cubicBezTo>
                  <a:cubicBezTo>
                    <a:pt x="176" y="1"/>
                    <a:pt x="167" y="1"/>
                    <a:pt x="157" y="1"/>
                  </a:cubicBezTo>
                  <a:cubicBezTo>
                    <a:pt x="152" y="0"/>
                    <a:pt x="147" y="1"/>
                    <a:pt x="142" y="0"/>
                  </a:cubicBezTo>
                  <a:cubicBezTo>
                    <a:pt x="142" y="0"/>
                    <a:pt x="141" y="0"/>
                    <a:pt x="141" y="0"/>
                  </a:cubicBezTo>
                  <a:cubicBezTo>
                    <a:pt x="141" y="0"/>
                    <a:pt x="141" y="0"/>
                    <a:pt x="141" y="0"/>
                  </a:cubicBezTo>
                  <a:cubicBezTo>
                    <a:pt x="140" y="0"/>
                    <a:pt x="138" y="1"/>
                    <a:pt x="136" y="1"/>
                  </a:cubicBezTo>
                  <a:cubicBezTo>
                    <a:pt x="130" y="2"/>
                    <a:pt x="123" y="3"/>
                    <a:pt x="116" y="4"/>
                  </a:cubicBezTo>
                  <a:cubicBezTo>
                    <a:pt x="88" y="9"/>
                    <a:pt x="60" y="13"/>
                    <a:pt x="32" y="18"/>
                  </a:cubicBezTo>
                  <a:cubicBezTo>
                    <a:pt x="32" y="21"/>
                    <a:pt x="32" y="24"/>
                    <a:pt x="32" y="28"/>
                  </a:cubicBezTo>
                  <a:cubicBezTo>
                    <a:pt x="32" y="28"/>
                    <a:pt x="32" y="28"/>
                    <a:pt x="32" y="28"/>
                  </a:cubicBezTo>
                  <a:cubicBezTo>
                    <a:pt x="32" y="28"/>
                    <a:pt x="32" y="28"/>
                    <a:pt x="32" y="28"/>
                  </a:cubicBezTo>
                  <a:cubicBezTo>
                    <a:pt x="33" y="31"/>
                    <a:pt x="34" y="33"/>
                    <a:pt x="35" y="36"/>
                  </a:cubicBezTo>
                  <a:cubicBezTo>
                    <a:pt x="37" y="39"/>
                    <a:pt x="39" y="43"/>
                    <a:pt x="40" y="47"/>
                  </a:cubicBezTo>
                  <a:cubicBezTo>
                    <a:pt x="41" y="50"/>
                    <a:pt x="41" y="55"/>
                    <a:pt x="41" y="59"/>
                  </a:cubicBezTo>
                  <a:cubicBezTo>
                    <a:pt x="41" y="62"/>
                    <a:pt x="41" y="65"/>
                    <a:pt x="39" y="68"/>
                  </a:cubicBezTo>
                  <a:cubicBezTo>
                    <a:pt x="38" y="70"/>
                    <a:pt x="35" y="72"/>
                    <a:pt x="34" y="73"/>
                  </a:cubicBezTo>
                  <a:cubicBezTo>
                    <a:pt x="23" y="84"/>
                    <a:pt x="11" y="95"/>
                    <a:pt x="0" y="105"/>
                  </a:cubicBezTo>
                  <a:cubicBezTo>
                    <a:pt x="8" y="116"/>
                    <a:pt x="16" y="127"/>
                    <a:pt x="24" y="138"/>
                  </a:cubicBezTo>
                  <a:cubicBezTo>
                    <a:pt x="32" y="138"/>
                    <a:pt x="40" y="138"/>
                    <a:pt x="49" y="138"/>
                  </a:cubicBezTo>
                  <a:cubicBezTo>
                    <a:pt x="51" y="138"/>
                    <a:pt x="53" y="138"/>
                    <a:pt x="55" y="140"/>
                  </a:cubicBezTo>
                  <a:cubicBezTo>
                    <a:pt x="58" y="142"/>
                    <a:pt x="61" y="145"/>
                    <a:pt x="64" y="148"/>
                  </a:cubicBezTo>
                  <a:cubicBezTo>
                    <a:pt x="68" y="151"/>
                    <a:pt x="71" y="154"/>
                    <a:pt x="75" y="157"/>
                  </a:cubicBezTo>
                  <a:cubicBezTo>
                    <a:pt x="77" y="159"/>
                    <a:pt x="79" y="160"/>
                    <a:pt x="80" y="163"/>
                  </a:cubicBezTo>
                  <a:cubicBezTo>
                    <a:pt x="80" y="170"/>
                    <a:pt x="80" y="178"/>
                    <a:pt x="80" y="185"/>
                  </a:cubicBezTo>
                  <a:cubicBezTo>
                    <a:pt x="80" y="191"/>
                    <a:pt x="80" y="198"/>
                    <a:pt x="80" y="204"/>
                  </a:cubicBezTo>
                  <a:cubicBezTo>
                    <a:pt x="87" y="212"/>
                    <a:pt x="95" y="219"/>
                    <a:pt x="103" y="227"/>
                  </a:cubicBezTo>
                  <a:cubicBezTo>
                    <a:pt x="107" y="227"/>
                    <a:pt x="111" y="227"/>
                    <a:pt x="115" y="227"/>
                  </a:cubicBezTo>
                  <a:cubicBezTo>
                    <a:pt x="118" y="227"/>
                    <a:pt x="123" y="226"/>
                    <a:pt x="126" y="229"/>
                  </a:cubicBezTo>
                  <a:cubicBezTo>
                    <a:pt x="129" y="231"/>
                    <a:pt x="132" y="235"/>
                    <a:pt x="135" y="237"/>
                  </a:cubicBezTo>
                  <a:cubicBezTo>
                    <a:pt x="138" y="240"/>
                    <a:pt x="141" y="244"/>
                    <a:pt x="144" y="247"/>
                  </a:cubicBezTo>
                  <a:cubicBezTo>
                    <a:pt x="146" y="249"/>
                    <a:pt x="146" y="252"/>
                    <a:pt x="146" y="255"/>
                  </a:cubicBezTo>
                  <a:cubicBezTo>
                    <a:pt x="146" y="260"/>
                    <a:pt x="146" y="265"/>
                    <a:pt x="146" y="269"/>
                  </a:cubicBezTo>
                  <a:cubicBezTo>
                    <a:pt x="145" y="272"/>
                    <a:pt x="144" y="273"/>
                    <a:pt x="142" y="275"/>
                  </a:cubicBezTo>
                  <a:cubicBezTo>
                    <a:pt x="139" y="279"/>
                    <a:pt x="136" y="282"/>
                    <a:pt x="133" y="286"/>
                  </a:cubicBezTo>
                  <a:cubicBezTo>
                    <a:pt x="129" y="291"/>
                    <a:pt x="124" y="297"/>
                    <a:pt x="120" y="302"/>
                  </a:cubicBezTo>
                  <a:cubicBezTo>
                    <a:pt x="119" y="312"/>
                    <a:pt x="119" y="322"/>
                    <a:pt x="119" y="333"/>
                  </a:cubicBezTo>
                  <a:cubicBezTo>
                    <a:pt x="119" y="345"/>
                    <a:pt x="119" y="358"/>
                    <a:pt x="119" y="370"/>
                  </a:cubicBezTo>
                  <a:cubicBezTo>
                    <a:pt x="119" y="373"/>
                    <a:pt x="119" y="375"/>
                    <a:pt x="117" y="377"/>
                  </a:cubicBezTo>
                  <a:cubicBezTo>
                    <a:pt x="114" y="380"/>
                    <a:pt x="110" y="382"/>
                    <a:pt x="107" y="385"/>
                  </a:cubicBezTo>
                  <a:cubicBezTo>
                    <a:pt x="96" y="393"/>
                    <a:pt x="86" y="401"/>
                    <a:pt x="75" y="410"/>
                  </a:cubicBezTo>
                  <a:cubicBezTo>
                    <a:pt x="73" y="412"/>
                    <a:pt x="71" y="414"/>
                    <a:pt x="67" y="414"/>
                  </a:cubicBezTo>
                  <a:cubicBezTo>
                    <a:pt x="63" y="415"/>
                    <a:pt x="58" y="414"/>
                    <a:pt x="53" y="414"/>
                  </a:cubicBezTo>
                  <a:cubicBezTo>
                    <a:pt x="49" y="417"/>
                    <a:pt x="46" y="421"/>
                    <a:pt x="42" y="424"/>
                  </a:cubicBezTo>
                  <a:cubicBezTo>
                    <a:pt x="54" y="436"/>
                    <a:pt x="66" y="449"/>
                    <a:pt x="78" y="461"/>
                  </a:cubicBezTo>
                  <a:cubicBezTo>
                    <a:pt x="81" y="461"/>
                    <a:pt x="84" y="461"/>
                    <a:pt x="87" y="461"/>
                  </a:cubicBezTo>
                  <a:cubicBezTo>
                    <a:pt x="89" y="461"/>
                    <a:pt x="91" y="463"/>
                    <a:pt x="93" y="465"/>
                  </a:cubicBezTo>
                  <a:cubicBezTo>
                    <a:pt x="99" y="470"/>
                    <a:pt x="105" y="475"/>
                    <a:pt x="111" y="481"/>
                  </a:cubicBezTo>
                  <a:cubicBezTo>
                    <a:pt x="115" y="484"/>
                    <a:pt x="118" y="486"/>
                    <a:pt x="119" y="491"/>
                  </a:cubicBezTo>
                  <a:cubicBezTo>
                    <a:pt x="119" y="503"/>
                    <a:pt x="119" y="515"/>
                    <a:pt x="119" y="527"/>
                  </a:cubicBezTo>
                  <a:cubicBezTo>
                    <a:pt x="120" y="527"/>
                    <a:pt x="122" y="528"/>
                    <a:pt x="124" y="529"/>
                  </a:cubicBezTo>
                  <a:cubicBezTo>
                    <a:pt x="132" y="532"/>
                    <a:pt x="141" y="536"/>
                    <a:pt x="150" y="539"/>
                  </a:cubicBezTo>
                  <a:cubicBezTo>
                    <a:pt x="152" y="538"/>
                    <a:pt x="153" y="536"/>
                    <a:pt x="155" y="534"/>
                  </a:cubicBezTo>
                  <a:cubicBezTo>
                    <a:pt x="159" y="530"/>
                    <a:pt x="164" y="525"/>
                    <a:pt x="168" y="521"/>
                  </a:cubicBezTo>
                  <a:cubicBezTo>
                    <a:pt x="170" y="519"/>
                    <a:pt x="171" y="517"/>
                    <a:pt x="173" y="515"/>
                  </a:cubicBezTo>
                  <a:cubicBezTo>
                    <a:pt x="173" y="512"/>
                    <a:pt x="174" y="502"/>
                    <a:pt x="174" y="501"/>
                  </a:cubicBezTo>
                  <a:cubicBezTo>
                    <a:pt x="174" y="498"/>
                    <a:pt x="173" y="495"/>
                    <a:pt x="174" y="492"/>
                  </a:cubicBezTo>
                  <a:cubicBezTo>
                    <a:pt x="174" y="492"/>
                    <a:pt x="174" y="492"/>
                    <a:pt x="174" y="492"/>
                  </a:cubicBezTo>
                  <a:cubicBezTo>
                    <a:pt x="171" y="491"/>
                    <a:pt x="165" y="485"/>
                    <a:pt x="164" y="483"/>
                  </a:cubicBezTo>
                  <a:cubicBezTo>
                    <a:pt x="162" y="480"/>
                    <a:pt x="163" y="475"/>
                    <a:pt x="163" y="471"/>
                  </a:cubicBezTo>
                  <a:cubicBezTo>
                    <a:pt x="163" y="464"/>
                    <a:pt x="160" y="452"/>
                    <a:pt x="165" y="446"/>
                  </a:cubicBezTo>
                  <a:cubicBezTo>
                    <a:pt x="172" y="438"/>
                    <a:pt x="179" y="429"/>
                    <a:pt x="187" y="422"/>
                  </a:cubicBezTo>
                  <a:cubicBezTo>
                    <a:pt x="189" y="419"/>
                    <a:pt x="191" y="419"/>
                    <a:pt x="195" y="419"/>
                  </a:cubicBezTo>
                  <a:cubicBezTo>
                    <a:pt x="199" y="419"/>
                    <a:pt x="206" y="418"/>
                    <a:pt x="211" y="419"/>
                  </a:cubicBezTo>
                  <a:cubicBezTo>
                    <a:pt x="212" y="417"/>
                    <a:pt x="214" y="416"/>
                    <a:pt x="216" y="414"/>
                  </a:cubicBezTo>
                  <a:cubicBezTo>
                    <a:pt x="219" y="410"/>
                    <a:pt x="223" y="405"/>
                    <a:pt x="227" y="401"/>
                  </a:cubicBezTo>
                  <a:cubicBezTo>
                    <a:pt x="231" y="396"/>
                    <a:pt x="234" y="396"/>
                    <a:pt x="239" y="396"/>
                  </a:cubicBezTo>
                  <a:cubicBezTo>
                    <a:pt x="263" y="396"/>
                    <a:pt x="286" y="396"/>
                    <a:pt x="309" y="396"/>
                  </a:cubicBezTo>
                  <a:cubicBezTo>
                    <a:pt x="320" y="396"/>
                    <a:pt x="331" y="396"/>
                    <a:pt x="341" y="396"/>
                  </a:cubicBezTo>
                  <a:cubicBezTo>
                    <a:pt x="344" y="396"/>
                    <a:pt x="347" y="396"/>
                    <a:pt x="350" y="396"/>
                  </a:cubicBezTo>
                  <a:cubicBezTo>
                    <a:pt x="350" y="396"/>
                    <a:pt x="351" y="396"/>
                    <a:pt x="353" y="395"/>
                  </a:cubicBezTo>
                  <a:cubicBezTo>
                    <a:pt x="361" y="391"/>
                    <a:pt x="370" y="384"/>
                    <a:pt x="379" y="383"/>
                  </a:cubicBezTo>
                  <a:cubicBezTo>
                    <a:pt x="380" y="383"/>
                    <a:pt x="382" y="383"/>
                    <a:pt x="384" y="383"/>
                  </a:cubicBezTo>
                  <a:cubicBezTo>
                    <a:pt x="384" y="383"/>
                    <a:pt x="385" y="383"/>
                    <a:pt x="385" y="383"/>
                  </a:cubicBezTo>
                  <a:cubicBezTo>
                    <a:pt x="385" y="383"/>
                    <a:pt x="386" y="382"/>
                    <a:pt x="386" y="382"/>
                  </a:cubicBezTo>
                  <a:cubicBezTo>
                    <a:pt x="390" y="378"/>
                    <a:pt x="394" y="373"/>
                    <a:pt x="398" y="369"/>
                  </a:cubicBezTo>
                  <a:cubicBezTo>
                    <a:pt x="401" y="365"/>
                    <a:pt x="404" y="362"/>
                    <a:pt x="407" y="358"/>
                  </a:cubicBezTo>
                  <a:cubicBezTo>
                    <a:pt x="407" y="358"/>
                    <a:pt x="408" y="357"/>
                    <a:pt x="408" y="356"/>
                  </a:cubicBezTo>
                  <a:cubicBezTo>
                    <a:pt x="409" y="353"/>
                    <a:pt x="410" y="351"/>
                    <a:pt x="411" y="348"/>
                  </a:cubicBezTo>
                  <a:cubicBezTo>
                    <a:pt x="415" y="340"/>
                    <a:pt x="422" y="334"/>
                    <a:pt x="429" y="328"/>
                  </a:cubicBezTo>
                  <a:cubicBezTo>
                    <a:pt x="441" y="315"/>
                    <a:pt x="454" y="304"/>
                    <a:pt x="470" y="297"/>
                  </a:cubicBezTo>
                  <a:cubicBezTo>
                    <a:pt x="478" y="294"/>
                    <a:pt x="486" y="292"/>
                    <a:pt x="495" y="293"/>
                  </a:cubicBezTo>
                  <a:cubicBezTo>
                    <a:pt x="499" y="294"/>
                    <a:pt x="503" y="297"/>
                    <a:pt x="507" y="300"/>
                  </a:cubicBezTo>
                  <a:cubicBezTo>
                    <a:pt x="508" y="301"/>
                    <a:pt x="510" y="302"/>
                    <a:pt x="512" y="303"/>
                  </a:cubicBezTo>
                  <a:cubicBezTo>
                    <a:pt x="512" y="279"/>
                    <a:pt x="512" y="256"/>
                    <a:pt x="512" y="233"/>
                  </a:cubicBezTo>
                  <a:cubicBezTo>
                    <a:pt x="508" y="224"/>
                    <a:pt x="504" y="215"/>
                    <a:pt x="500" y="206"/>
                  </a:cubicBezTo>
                  <a:cubicBezTo>
                    <a:pt x="500" y="205"/>
                    <a:pt x="500" y="204"/>
                    <a:pt x="499" y="203"/>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46"/>
            <p:cNvSpPr/>
            <p:nvPr/>
          </p:nvSpPr>
          <p:spPr>
            <a:xfrm>
              <a:off x="5697538" y="2481263"/>
              <a:ext cx="438150" cy="676275"/>
            </a:xfrm>
            <a:custGeom>
              <a:rect b="b" l="l" r="r" t="t"/>
              <a:pathLst>
                <a:path extrusionOk="0" h="530" w="344">
                  <a:moveTo>
                    <a:pt x="192" y="509"/>
                  </a:moveTo>
                  <a:cubicBezTo>
                    <a:pt x="196" y="512"/>
                    <a:pt x="195" y="515"/>
                    <a:pt x="195" y="519"/>
                  </a:cubicBezTo>
                  <a:cubicBezTo>
                    <a:pt x="195" y="523"/>
                    <a:pt x="195" y="526"/>
                    <a:pt x="195" y="530"/>
                  </a:cubicBezTo>
                  <a:cubicBezTo>
                    <a:pt x="197" y="530"/>
                    <a:pt x="200" y="530"/>
                    <a:pt x="202" y="530"/>
                  </a:cubicBezTo>
                  <a:cubicBezTo>
                    <a:pt x="207" y="530"/>
                    <a:pt x="213" y="530"/>
                    <a:pt x="218" y="530"/>
                  </a:cubicBezTo>
                  <a:cubicBezTo>
                    <a:pt x="218" y="530"/>
                    <a:pt x="218" y="530"/>
                    <a:pt x="219" y="530"/>
                  </a:cubicBezTo>
                  <a:cubicBezTo>
                    <a:pt x="220" y="528"/>
                    <a:pt x="222" y="527"/>
                    <a:pt x="224" y="526"/>
                  </a:cubicBezTo>
                  <a:cubicBezTo>
                    <a:pt x="234" y="520"/>
                    <a:pt x="244" y="513"/>
                    <a:pt x="255" y="507"/>
                  </a:cubicBezTo>
                  <a:cubicBezTo>
                    <a:pt x="260" y="504"/>
                    <a:pt x="267" y="505"/>
                    <a:pt x="273" y="506"/>
                  </a:cubicBezTo>
                  <a:cubicBezTo>
                    <a:pt x="286" y="506"/>
                    <a:pt x="299" y="507"/>
                    <a:pt x="312" y="507"/>
                  </a:cubicBezTo>
                  <a:cubicBezTo>
                    <a:pt x="314" y="507"/>
                    <a:pt x="315" y="507"/>
                    <a:pt x="317" y="507"/>
                  </a:cubicBezTo>
                  <a:cubicBezTo>
                    <a:pt x="317" y="496"/>
                    <a:pt x="317" y="485"/>
                    <a:pt x="317" y="473"/>
                  </a:cubicBezTo>
                  <a:cubicBezTo>
                    <a:pt x="309" y="466"/>
                    <a:pt x="300" y="459"/>
                    <a:pt x="292" y="452"/>
                  </a:cubicBezTo>
                  <a:cubicBezTo>
                    <a:pt x="288" y="452"/>
                    <a:pt x="282" y="453"/>
                    <a:pt x="279" y="450"/>
                  </a:cubicBezTo>
                  <a:cubicBezTo>
                    <a:pt x="275" y="446"/>
                    <a:pt x="271" y="441"/>
                    <a:pt x="267" y="437"/>
                  </a:cubicBezTo>
                  <a:cubicBezTo>
                    <a:pt x="258" y="428"/>
                    <a:pt x="249" y="418"/>
                    <a:pt x="240" y="409"/>
                  </a:cubicBezTo>
                  <a:cubicBezTo>
                    <a:pt x="238" y="407"/>
                    <a:pt x="238" y="404"/>
                    <a:pt x="240" y="403"/>
                  </a:cubicBezTo>
                  <a:cubicBezTo>
                    <a:pt x="245" y="398"/>
                    <a:pt x="249" y="393"/>
                    <a:pt x="255" y="389"/>
                  </a:cubicBezTo>
                  <a:cubicBezTo>
                    <a:pt x="258" y="387"/>
                    <a:pt x="261" y="387"/>
                    <a:pt x="265" y="387"/>
                  </a:cubicBezTo>
                  <a:cubicBezTo>
                    <a:pt x="268" y="387"/>
                    <a:pt x="271" y="387"/>
                    <a:pt x="274" y="387"/>
                  </a:cubicBezTo>
                  <a:cubicBezTo>
                    <a:pt x="288" y="376"/>
                    <a:pt x="302" y="365"/>
                    <a:pt x="317" y="354"/>
                  </a:cubicBezTo>
                  <a:cubicBezTo>
                    <a:pt x="317" y="347"/>
                    <a:pt x="317" y="341"/>
                    <a:pt x="317" y="335"/>
                  </a:cubicBezTo>
                  <a:cubicBezTo>
                    <a:pt x="317" y="324"/>
                    <a:pt x="317" y="313"/>
                    <a:pt x="317" y="302"/>
                  </a:cubicBezTo>
                  <a:cubicBezTo>
                    <a:pt x="317" y="296"/>
                    <a:pt x="317" y="289"/>
                    <a:pt x="318" y="282"/>
                  </a:cubicBezTo>
                  <a:cubicBezTo>
                    <a:pt x="318" y="280"/>
                    <a:pt x="319" y="279"/>
                    <a:pt x="321" y="277"/>
                  </a:cubicBezTo>
                  <a:cubicBezTo>
                    <a:pt x="324" y="273"/>
                    <a:pt x="327" y="270"/>
                    <a:pt x="330" y="266"/>
                  </a:cubicBezTo>
                  <a:cubicBezTo>
                    <a:pt x="334" y="261"/>
                    <a:pt x="339" y="256"/>
                    <a:pt x="344" y="250"/>
                  </a:cubicBezTo>
                  <a:cubicBezTo>
                    <a:pt x="344" y="245"/>
                    <a:pt x="344" y="240"/>
                    <a:pt x="344" y="235"/>
                  </a:cubicBezTo>
                  <a:cubicBezTo>
                    <a:pt x="338" y="229"/>
                    <a:pt x="333" y="224"/>
                    <a:pt x="328" y="218"/>
                  </a:cubicBezTo>
                  <a:cubicBezTo>
                    <a:pt x="325" y="218"/>
                    <a:pt x="321" y="218"/>
                    <a:pt x="318" y="218"/>
                  </a:cubicBezTo>
                  <a:cubicBezTo>
                    <a:pt x="314" y="218"/>
                    <a:pt x="308" y="219"/>
                    <a:pt x="305" y="217"/>
                  </a:cubicBezTo>
                  <a:cubicBezTo>
                    <a:pt x="303" y="216"/>
                    <a:pt x="302" y="214"/>
                    <a:pt x="300" y="212"/>
                  </a:cubicBezTo>
                  <a:cubicBezTo>
                    <a:pt x="297" y="209"/>
                    <a:pt x="294" y="206"/>
                    <a:pt x="290" y="202"/>
                  </a:cubicBezTo>
                  <a:cubicBezTo>
                    <a:pt x="287" y="199"/>
                    <a:pt x="284" y="196"/>
                    <a:pt x="281" y="193"/>
                  </a:cubicBezTo>
                  <a:cubicBezTo>
                    <a:pt x="279" y="191"/>
                    <a:pt x="278" y="190"/>
                    <a:pt x="278" y="188"/>
                  </a:cubicBezTo>
                  <a:cubicBezTo>
                    <a:pt x="277" y="180"/>
                    <a:pt x="278" y="172"/>
                    <a:pt x="278" y="165"/>
                  </a:cubicBezTo>
                  <a:cubicBezTo>
                    <a:pt x="278" y="159"/>
                    <a:pt x="278" y="153"/>
                    <a:pt x="278" y="147"/>
                  </a:cubicBezTo>
                  <a:cubicBezTo>
                    <a:pt x="271" y="141"/>
                    <a:pt x="263" y="135"/>
                    <a:pt x="256" y="129"/>
                  </a:cubicBezTo>
                  <a:cubicBezTo>
                    <a:pt x="249" y="129"/>
                    <a:pt x="242" y="129"/>
                    <a:pt x="234" y="129"/>
                  </a:cubicBezTo>
                  <a:cubicBezTo>
                    <a:pt x="231" y="129"/>
                    <a:pt x="228" y="130"/>
                    <a:pt x="226" y="127"/>
                  </a:cubicBezTo>
                  <a:cubicBezTo>
                    <a:pt x="225" y="127"/>
                    <a:pt x="225" y="126"/>
                    <a:pt x="224" y="125"/>
                  </a:cubicBezTo>
                  <a:cubicBezTo>
                    <a:pt x="207" y="102"/>
                    <a:pt x="191" y="79"/>
                    <a:pt x="174" y="56"/>
                  </a:cubicBezTo>
                  <a:cubicBezTo>
                    <a:pt x="160" y="38"/>
                    <a:pt x="146" y="19"/>
                    <a:pt x="133" y="0"/>
                  </a:cubicBezTo>
                  <a:cubicBezTo>
                    <a:pt x="132" y="0"/>
                    <a:pt x="131" y="0"/>
                    <a:pt x="130" y="0"/>
                  </a:cubicBezTo>
                  <a:cubicBezTo>
                    <a:pt x="130" y="0"/>
                    <a:pt x="130" y="0"/>
                    <a:pt x="130" y="0"/>
                  </a:cubicBezTo>
                  <a:cubicBezTo>
                    <a:pt x="129" y="0"/>
                    <a:pt x="129" y="0"/>
                    <a:pt x="129" y="0"/>
                  </a:cubicBezTo>
                  <a:cubicBezTo>
                    <a:pt x="129" y="0"/>
                    <a:pt x="128" y="1"/>
                    <a:pt x="128" y="1"/>
                  </a:cubicBezTo>
                  <a:cubicBezTo>
                    <a:pt x="125" y="3"/>
                    <a:pt x="122" y="5"/>
                    <a:pt x="118" y="7"/>
                  </a:cubicBezTo>
                  <a:cubicBezTo>
                    <a:pt x="79" y="30"/>
                    <a:pt x="39" y="52"/>
                    <a:pt x="0" y="75"/>
                  </a:cubicBezTo>
                  <a:cubicBezTo>
                    <a:pt x="0" y="78"/>
                    <a:pt x="0" y="82"/>
                    <a:pt x="0" y="85"/>
                  </a:cubicBezTo>
                  <a:cubicBezTo>
                    <a:pt x="0" y="112"/>
                    <a:pt x="0" y="140"/>
                    <a:pt x="0" y="168"/>
                  </a:cubicBezTo>
                  <a:cubicBezTo>
                    <a:pt x="13" y="185"/>
                    <a:pt x="27" y="203"/>
                    <a:pt x="41" y="220"/>
                  </a:cubicBezTo>
                  <a:cubicBezTo>
                    <a:pt x="48" y="229"/>
                    <a:pt x="54" y="237"/>
                    <a:pt x="61" y="245"/>
                  </a:cubicBezTo>
                  <a:cubicBezTo>
                    <a:pt x="65" y="251"/>
                    <a:pt x="68" y="257"/>
                    <a:pt x="72" y="263"/>
                  </a:cubicBezTo>
                  <a:cubicBezTo>
                    <a:pt x="79" y="278"/>
                    <a:pt x="85" y="295"/>
                    <a:pt x="92" y="310"/>
                  </a:cubicBezTo>
                  <a:cubicBezTo>
                    <a:pt x="101" y="331"/>
                    <a:pt x="110" y="352"/>
                    <a:pt x="120" y="373"/>
                  </a:cubicBezTo>
                  <a:cubicBezTo>
                    <a:pt x="122" y="379"/>
                    <a:pt x="122" y="384"/>
                    <a:pt x="122" y="390"/>
                  </a:cubicBezTo>
                  <a:cubicBezTo>
                    <a:pt x="122" y="400"/>
                    <a:pt x="122" y="410"/>
                    <a:pt x="122" y="419"/>
                  </a:cubicBezTo>
                  <a:cubicBezTo>
                    <a:pt x="127" y="423"/>
                    <a:pt x="133" y="426"/>
                    <a:pt x="138" y="430"/>
                  </a:cubicBezTo>
                  <a:cubicBezTo>
                    <a:pt x="143" y="433"/>
                    <a:pt x="150" y="435"/>
                    <a:pt x="154" y="439"/>
                  </a:cubicBezTo>
                  <a:cubicBezTo>
                    <a:pt x="156" y="440"/>
                    <a:pt x="157" y="443"/>
                    <a:pt x="158" y="445"/>
                  </a:cubicBezTo>
                  <a:cubicBezTo>
                    <a:pt x="159" y="449"/>
                    <a:pt x="161" y="453"/>
                    <a:pt x="163" y="457"/>
                  </a:cubicBezTo>
                  <a:cubicBezTo>
                    <a:pt x="164" y="461"/>
                    <a:pt x="166" y="465"/>
                    <a:pt x="167" y="469"/>
                  </a:cubicBezTo>
                  <a:cubicBezTo>
                    <a:pt x="168" y="471"/>
                    <a:pt x="169" y="474"/>
                    <a:pt x="170" y="476"/>
                  </a:cubicBezTo>
                  <a:cubicBezTo>
                    <a:pt x="170" y="481"/>
                    <a:pt x="170" y="487"/>
                    <a:pt x="170" y="492"/>
                  </a:cubicBezTo>
                  <a:cubicBezTo>
                    <a:pt x="177" y="498"/>
                    <a:pt x="185" y="503"/>
                    <a:pt x="192" y="509"/>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46"/>
            <p:cNvSpPr/>
            <p:nvPr/>
          </p:nvSpPr>
          <p:spPr>
            <a:xfrm>
              <a:off x="5138738" y="2525713"/>
              <a:ext cx="795338" cy="698500"/>
            </a:xfrm>
            <a:custGeom>
              <a:rect b="b" l="l" r="r" t="t"/>
              <a:pathLst>
                <a:path extrusionOk="0" h="548" w="625">
                  <a:moveTo>
                    <a:pt x="87" y="149"/>
                  </a:moveTo>
                  <a:cubicBezTo>
                    <a:pt x="84" y="151"/>
                    <a:pt x="82" y="154"/>
                    <a:pt x="79" y="156"/>
                  </a:cubicBezTo>
                  <a:cubicBezTo>
                    <a:pt x="79" y="156"/>
                    <a:pt x="79" y="156"/>
                    <a:pt x="79" y="156"/>
                  </a:cubicBezTo>
                  <a:cubicBezTo>
                    <a:pt x="79" y="157"/>
                    <a:pt x="79" y="157"/>
                    <a:pt x="78" y="157"/>
                  </a:cubicBezTo>
                  <a:cubicBezTo>
                    <a:pt x="78" y="158"/>
                    <a:pt x="77" y="160"/>
                    <a:pt x="76" y="161"/>
                  </a:cubicBezTo>
                  <a:cubicBezTo>
                    <a:pt x="72" y="168"/>
                    <a:pt x="68" y="175"/>
                    <a:pt x="64" y="182"/>
                  </a:cubicBezTo>
                  <a:cubicBezTo>
                    <a:pt x="63" y="183"/>
                    <a:pt x="62" y="184"/>
                    <a:pt x="60" y="184"/>
                  </a:cubicBezTo>
                  <a:cubicBezTo>
                    <a:pt x="43" y="184"/>
                    <a:pt x="27" y="184"/>
                    <a:pt x="10" y="184"/>
                  </a:cubicBezTo>
                  <a:cubicBezTo>
                    <a:pt x="7" y="189"/>
                    <a:pt x="3" y="194"/>
                    <a:pt x="0" y="200"/>
                  </a:cubicBezTo>
                  <a:cubicBezTo>
                    <a:pt x="4" y="205"/>
                    <a:pt x="9" y="211"/>
                    <a:pt x="14" y="217"/>
                  </a:cubicBezTo>
                  <a:cubicBezTo>
                    <a:pt x="38" y="247"/>
                    <a:pt x="62" y="277"/>
                    <a:pt x="86" y="306"/>
                  </a:cubicBezTo>
                  <a:cubicBezTo>
                    <a:pt x="100" y="324"/>
                    <a:pt x="114" y="342"/>
                    <a:pt x="129" y="360"/>
                  </a:cubicBezTo>
                  <a:cubicBezTo>
                    <a:pt x="134" y="355"/>
                    <a:pt x="140" y="351"/>
                    <a:pt x="145" y="347"/>
                  </a:cubicBezTo>
                  <a:cubicBezTo>
                    <a:pt x="150" y="344"/>
                    <a:pt x="154" y="340"/>
                    <a:pt x="159" y="337"/>
                  </a:cubicBezTo>
                  <a:cubicBezTo>
                    <a:pt x="161" y="335"/>
                    <a:pt x="163" y="333"/>
                    <a:pt x="166" y="332"/>
                  </a:cubicBezTo>
                  <a:cubicBezTo>
                    <a:pt x="171" y="329"/>
                    <a:pt x="179" y="327"/>
                    <a:pt x="185" y="325"/>
                  </a:cubicBezTo>
                  <a:cubicBezTo>
                    <a:pt x="192" y="323"/>
                    <a:pt x="200" y="319"/>
                    <a:pt x="208" y="317"/>
                  </a:cubicBezTo>
                  <a:cubicBezTo>
                    <a:pt x="213" y="316"/>
                    <a:pt x="220" y="317"/>
                    <a:pt x="226" y="317"/>
                  </a:cubicBezTo>
                  <a:cubicBezTo>
                    <a:pt x="235" y="317"/>
                    <a:pt x="244" y="317"/>
                    <a:pt x="254" y="317"/>
                  </a:cubicBezTo>
                  <a:cubicBezTo>
                    <a:pt x="258" y="317"/>
                    <a:pt x="261" y="319"/>
                    <a:pt x="265" y="322"/>
                  </a:cubicBezTo>
                  <a:cubicBezTo>
                    <a:pt x="274" y="326"/>
                    <a:pt x="283" y="331"/>
                    <a:pt x="292" y="336"/>
                  </a:cubicBezTo>
                  <a:cubicBezTo>
                    <a:pt x="295" y="338"/>
                    <a:pt x="299" y="340"/>
                    <a:pt x="303" y="342"/>
                  </a:cubicBezTo>
                  <a:cubicBezTo>
                    <a:pt x="304" y="343"/>
                    <a:pt x="307" y="344"/>
                    <a:pt x="308" y="345"/>
                  </a:cubicBezTo>
                  <a:cubicBezTo>
                    <a:pt x="309" y="345"/>
                    <a:pt x="309" y="345"/>
                    <a:pt x="310" y="345"/>
                  </a:cubicBezTo>
                  <a:cubicBezTo>
                    <a:pt x="312" y="345"/>
                    <a:pt x="314" y="345"/>
                    <a:pt x="316" y="345"/>
                  </a:cubicBezTo>
                  <a:cubicBezTo>
                    <a:pt x="319" y="345"/>
                    <a:pt x="322" y="344"/>
                    <a:pt x="325" y="344"/>
                  </a:cubicBezTo>
                  <a:cubicBezTo>
                    <a:pt x="330" y="341"/>
                    <a:pt x="335" y="337"/>
                    <a:pt x="339" y="333"/>
                  </a:cubicBezTo>
                  <a:cubicBezTo>
                    <a:pt x="341" y="332"/>
                    <a:pt x="343" y="330"/>
                    <a:pt x="345" y="329"/>
                  </a:cubicBezTo>
                  <a:cubicBezTo>
                    <a:pt x="348" y="327"/>
                    <a:pt x="352" y="328"/>
                    <a:pt x="355" y="328"/>
                  </a:cubicBezTo>
                  <a:cubicBezTo>
                    <a:pt x="358" y="328"/>
                    <a:pt x="360" y="328"/>
                    <a:pt x="362" y="331"/>
                  </a:cubicBezTo>
                  <a:cubicBezTo>
                    <a:pt x="363" y="332"/>
                    <a:pt x="363" y="333"/>
                    <a:pt x="364" y="334"/>
                  </a:cubicBezTo>
                  <a:cubicBezTo>
                    <a:pt x="368" y="340"/>
                    <a:pt x="371" y="345"/>
                    <a:pt x="375" y="351"/>
                  </a:cubicBezTo>
                  <a:cubicBezTo>
                    <a:pt x="378" y="356"/>
                    <a:pt x="382" y="361"/>
                    <a:pt x="385" y="367"/>
                  </a:cubicBezTo>
                  <a:cubicBezTo>
                    <a:pt x="387" y="369"/>
                    <a:pt x="388" y="371"/>
                    <a:pt x="388" y="374"/>
                  </a:cubicBezTo>
                  <a:cubicBezTo>
                    <a:pt x="388" y="395"/>
                    <a:pt x="388" y="417"/>
                    <a:pt x="388" y="439"/>
                  </a:cubicBezTo>
                  <a:cubicBezTo>
                    <a:pt x="395" y="446"/>
                    <a:pt x="403" y="453"/>
                    <a:pt x="411" y="460"/>
                  </a:cubicBezTo>
                  <a:cubicBezTo>
                    <a:pt x="423" y="460"/>
                    <a:pt x="434" y="460"/>
                    <a:pt x="446" y="460"/>
                  </a:cubicBezTo>
                  <a:cubicBezTo>
                    <a:pt x="449" y="460"/>
                    <a:pt x="451" y="460"/>
                    <a:pt x="454" y="462"/>
                  </a:cubicBezTo>
                  <a:cubicBezTo>
                    <a:pt x="456" y="465"/>
                    <a:pt x="458" y="468"/>
                    <a:pt x="460" y="471"/>
                  </a:cubicBezTo>
                  <a:cubicBezTo>
                    <a:pt x="469" y="481"/>
                    <a:pt x="477" y="492"/>
                    <a:pt x="486" y="503"/>
                  </a:cubicBezTo>
                  <a:cubicBezTo>
                    <a:pt x="492" y="510"/>
                    <a:pt x="498" y="517"/>
                    <a:pt x="503" y="524"/>
                  </a:cubicBezTo>
                  <a:cubicBezTo>
                    <a:pt x="505" y="528"/>
                    <a:pt x="505" y="533"/>
                    <a:pt x="505" y="537"/>
                  </a:cubicBezTo>
                  <a:cubicBezTo>
                    <a:pt x="505" y="541"/>
                    <a:pt x="505" y="544"/>
                    <a:pt x="505" y="548"/>
                  </a:cubicBezTo>
                  <a:cubicBezTo>
                    <a:pt x="507" y="548"/>
                    <a:pt x="510" y="548"/>
                    <a:pt x="513" y="548"/>
                  </a:cubicBezTo>
                  <a:cubicBezTo>
                    <a:pt x="542" y="548"/>
                    <a:pt x="571" y="548"/>
                    <a:pt x="599" y="547"/>
                  </a:cubicBezTo>
                  <a:cubicBezTo>
                    <a:pt x="599" y="542"/>
                    <a:pt x="600" y="537"/>
                    <a:pt x="602" y="532"/>
                  </a:cubicBezTo>
                  <a:cubicBezTo>
                    <a:pt x="606" y="523"/>
                    <a:pt x="610" y="513"/>
                    <a:pt x="617" y="506"/>
                  </a:cubicBezTo>
                  <a:cubicBezTo>
                    <a:pt x="619" y="504"/>
                    <a:pt x="622" y="501"/>
                    <a:pt x="625" y="498"/>
                  </a:cubicBezTo>
                  <a:cubicBezTo>
                    <a:pt x="625" y="493"/>
                    <a:pt x="625" y="487"/>
                    <a:pt x="625" y="482"/>
                  </a:cubicBezTo>
                  <a:cubicBezTo>
                    <a:pt x="620" y="478"/>
                    <a:pt x="615" y="475"/>
                    <a:pt x="610" y="471"/>
                  </a:cubicBezTo>
                  <a:cubicBezTo>
                    <a:pt x="607" y="468"/>
                    <a:pt x="600" y="465"/>
                    <a:pt x="600" y="460"/>
                  </a:cubicBezTo>
                  <a:cubicBezTo>
                    <a:pt x="599" y="457"/>
                    <a:pt x="600" y="453"/>
                    <a:pt x="600" y="449"/>
                  </a:cubicBezTo>
                  <a:cubicBezTo>
                    <a:pt x="600" y="447"/>
                    <a:pt x="600" y="446"/>
                    <a:pt x="600" y="444"/>
                  </a:cubicBezTo>
                  <a:cubicBezTo>
                    <a:pt x="600" y="443"/>
                    <a:pt x="599" y="442"/>
                    <a:pt x="599" y="442"/>
                  </a:cubicBezTo>
                  <a:cubicBezTo>
                    <a:pt x="596" y="432"/>
                    <a:pt x="592" y="422"/>
                    <a:pt x="587" y="412"/>
                  </a:cubicBezTo>
                  <a:cubicBezTo>
                    <a:pt x="585" y="410"/>
                    <a:pt x="582" y="409"/>
                    <a:pt x="579" y="407"/>
                  </a:cubicBezTo>
                  <a:cubicBezTo>
                    <a:pt x="573" y="404"/>
                    <a:pt x="568" y="400"/>
                    <a:pt x="562" y="397"/>
                  </a:cubicBezTo>
                  <a:cubicBezTo>
                    <a:pt x="559" y="395"/>
                    <a:pt x="555" y="393"/>
                    <a:pt x="553" y="391"/>
                  </a:cubicBezTo>
                  <a:cubicBezTo>
                    <a:pt x="551" y="389"/>
                    <a:pt x="552" y="386"/>
                    <a:pt x="552" y="384"/>
                  </a:cubicBezTo>
                  <a:cubicBezTo>
                    <a:pt x="552" y="374"/>
                    <a:pt x="552" y="365"/>
                    <a:pt x="552" y="355"/>
                  </a:cubicBezTo>
                  <a:cubicBezTo>
                    <a:pt x="552" y="352"/>
                    <a:pt x="551" y="349"/>
                    <a:pt x="552" y="346"/>
                  </a:cubicBezTo>
                  <a:cubicBezTo>
                    <a:pt x="545" y="333"/>
                    <a:pt x="540" y="319"/>
                    <a:pt x="534" y="306"/>
                  </a:cubicBezTo>
                  <a:cubicBezTo>
                    <a:pt x="527" y="289"/>
                    <a:pt x="519" y="271"/>
                    <a:pt x="511" y="253"/>
                  </a:cubicBezTo>
                  <a:cubicBezTo>
                    <a:pt x="507" y="243"/>
                    <a:pt x="503" y="234"/>
                    <a:pt x="498" y="224"/>
                  </a:cubicBezTo>
                  <a:cubicBezTo>
                    <a:pt x="498" y="224"/>
                    <a:pt x="496" y="222"/>
                    <a:pt x="496" y="221"/>
                  </a:cubicBezTo>
                  <a:cubicBezTo>
                    <a:pt x="496" y="221"/>
                    <a:pt x="496" y="221"/>
                    <a:pt x="496" y="221"/>
                  </a:cubicBezTo>
                  <a:cubicBezTo>
                    <a:pt x="495" y="220"/>
                    <a:pt x="494" y="218"/>
                    <a:pt x="493" y="216"/>
                  </a:cubicBezTo>
                  <a:cubicBezTo>
                    <a:pt x="488" y="210"/>
                    <a:pt x="483" y="204"/>
                    <a:pt x="478" y="198"/>
                  </a:cubicBezTo>
                  <a:cubicBezTo>
                    <a:pt x="466" y="183"/>
                    <a:pt x="454" y="167"/>
                    <a:pt x="442" y="152"/>
                  </a:cubicBezTo>
                  <a:cubicBezTo>
                    <a:pt x="438" y="148"/>
                    <a:pt x="435" y="144"/>
                    <a:pt x="432" y="139"/>
                  </a:cubicBezTo>
                  <a:cubicBezTo>
                    <a:pt x="429" y="136"/>
                    <a:pt x="430" y="134"/>
                    <a:pt x="430" y="131"/>
                  </a:cubicBezTo>
                  <a:cubicBezTo>
                    <a:pt x="430" y="101"/>
                    <a:pt x="430" y="71"/>
                    <a:pt x="430" y="41"/>
                  </a:cubicBezTo>
                  <a:cubicBezTo>
                    <a:pt x="418" y="36"/>
                    <a:pt x="406" y="30"/>
                    <a:pt x="394" y="24"/>
                  </a:cubicBezTo>
                  <a:cubicBezTo>
                    <a:pt x="379" y="16"/>
                    <a:pt x="364" y="9"/>
                    <a:pt x="350" y="2"/>
                  </a:cubicBezTo>
                  <a:cubicBezTo>
                    <a:pt x="349" y="1"/>
                    <a:pt x="348" y="1"/>
                    <a:pt x="347" y="0"/>
                  </a:cubicBezTo>
                  <a:cubicBezTo>
                    <a:pt x="347" y="0"/>
                    <a:pt x="347" y="0"/>
                    <a:pt x="346" y="0"/>
                  </a:cubicBezTo>
                  <a:cubicBezTo>
                    <a:pt x="341" y="1"/>
                    <a:pt x="336" y="1"/>
                    <a:pt x="330" y="2"/>
                  </a:cubicBezTo>
                  <a:cubicBezTo>
                    <a:pt x="302" y="5"/>
                    <a:pt x="273" y="7"/>
                    <a:pt x="244" y="10"/>
                  </a:cubicBezTo>
                  <a:cubicBezTo>
                    <a:pt x="241" y="13"/>
                    <a:pt x="237" y="15"/>
                    <a:pt x="234" y="17"/>
                  </a:cubicBezTo>
                  <a:cubicBezTo>
                    <a:pt x="229" y="20"/>
                    <a:pt x="224" y="24"/>
                    <a:pt x="219" y="28"/>
                  </a:cubicBezTo>
                  <a:cubicBezTo>
                    <a:pt x="218" y="28"/>
                    <a:pt x="216" y="28"/>
                    <a:pt x="215" y="28"/>
                  </a:cubicBezTo>
                  <a:cubicBezTo>
                    <a:pt x="211" y="25"/>
                    <a:pt x="207" y="22"/>
                    <a:pt x="203" y="19"/>
                  </a:cubicBezTo>
                  <a:cubicBezTo>
                    <a:pt x="202" y="19"/>
                    <a:pt x="200" y="17"/>
                    <a:pt x="199" y="16"/>
                  </a:cubicBezTo>
                  <a:cubicBezTo>
                    <a:pt x="198" y="16"/>
                    <a:pt x="198" y="16"/>
                    <a:pt x="198" y="16"/>
                  </a:cubicBezTo>
                  <a:cubicBezTo>
                    <a:pt x="198" y="16"/>
                    <a:pt x="197" y="16"/>
                    <a:pt x="197" y="16"/>
                  </a:cubicBezTo>
                  <a:cubicBezTo>
                    <a:pt x="196" y="16"/>
                    <a:pt x="196" y="16"/>
                    <a:pt x="195" y="16"/>
                  </a:cubicBezTo>
                  <a:cubicBezTo>
                    <a:pt x="190" y="22"/>
                    <a:pt x="184" y="28"/>
                    <a:pt x="179" y="34"/>
                  </a:cubicBezTo>
                  <a:cubicBezTo>
                    <a:pt x="175" y="39"/>
                    <a:pt x="170" y="46"/>
                    <a:pt x="165" y="50"/>
                  </a:cubicBezTo>
                  <a:cubicBezTo>
                    <a:pt x="158" y="55"/>
                    <a:pt x="150" y="59"/>
                    <a:pt x="142" y="64"/>
                  </a:cubicBezTo>
                  <a:cubicBezTo>
                    <a:pt x="141" y="65"/>
                    <a:pt x="140" y="66"/>
                    <a:pt x="139" y="66"/>
                  </a:cubicBezTo>
                  <a:cubicBezTo>
                    <a:pt x="139" y="66"/>
                    <a:pt x="138" y="67"/>
                    <a:pt x="138" y="67"/>
                  </a:cubicBezTo>
                  <a:cubicBezTo>
                    <a:pt x="135" y="70"/>
                    <a:pt x="132" y="72"/>
                    <a:pt x="129" y="75"/>
                  </a:cubicBezTo>
                  <a:cubicBezTo>
                    <a:pt x="125" y="79"/>
                    <a:pt x="122" y="82"/>
                    <a:pt x="118" y="85"/>
                  </a:cubicBezTo>
                  <a:cubicBezTo>
                    <a:pt x="117" y="86"/>
                    <a:pt x="116" y="88"/>
                    <a:pt x="115" y="88"/>
                  </a:cubicBezTo>
                  <a:cubicBezTo>
                    <a:pt x="114" y="92"/>
                    <a:pt x="112" y="96"/>
                    <a:pt x="111" y="99"/>
                  </a:cubicBezTo>
                  <a:cubicBezTo>
                    <a:pt x="110" y="104"/>
                    <a:pt x="108" y="109"/>
                    <a:pt x="107" y="113"/>
                  </a:cubicBezTo>
                  <a:cubicBezTo>
                    <a:pt x="106" y="114"/>
                    <a:pt x="106" y="115"/>
                    <a:pt x="106" y="116"/>
                  </a:cubicBezTo>
                  <a:cubicBezTo>
                    <a:pt x="106" y="117"/>
                    <a:pt x="106" y="117"/>
                    <a:pt x="106" y="117"/>
                  </a:cubicBezTo>
                  <a:cubicBezTo>
                    <a:pt x="106" y="118"/>
                    <a:pt x="106" y="119"/>
                    <a:pt x="106" y="120"/>
                  </a:cubicBezTo>
                  <a:cubicBezTo>
                    <a:pt x="106" y="123"/>
                    <a:pt x="107" y="129"/>
                    <a:pt x="104" y="132"/>
                  </a:cubicBezTo>
                  <a:cubicBezTo>
                    <a:pt x="99" y="138"/>
                    <a:pt x="92" y="143"/>
                    <a:pt x="87" y="149"/>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46"/>
            <p:cNvSpPr/>
            <p:nvPr/>
          </p:nvSpPr>
          <p:spPr>
            <a:xfrm>
              <a:off x="5116513" y="2940050"/>
              <a:ext cx="808038" cy="658813"/>
            </a:xfrm>
            <a:custGeom>
              <a:rect b="b" l="l" r="r" t="t"/>
              <a:pathLst>
                <a:path extrusionOk="0" h="517" w="634">
                  <a:moveTo>
                    <a:pt x="397" y="517"/>
                  </a:moveTo>
                  <a:cubicBezTo>
                    <a:pt x="409" y="511"/>
                    <a:pt x="421" y="504"/>
                    <a:pt x="433" y="497"/>
                  </a:cubicBezTo>
                  <a:cubicBezTo>
                    <a:pt x="440" y="494"/>
                    <a:pt x="447" y="490"/>
                    <a:pt x="453" y="487"/>
                  </a:cubicBezTo>
                  <a:cubicBezTo>
                    <a:pt x="456" y="485"/>
                    <a:pt x="459" y="483"/>
                    <a:pt x="462" y="483"/>
                  </a:cubicBezTo>
                  <a:cubicBezTo>
                    <a:pt x="470" y="483"/>
                    <a:pt x="478" y="483"/>
                    <a:pt x="486" y="483"/>
                  </a:cubicBezTo>
                  <a:cubicBezTo>
                    <a:pt x="491" y="483"/>
                    <a:pt x="496" y="482"/>
                    <a:pt x="500" y="486"/>
                  </a:cubicBezTo>
                  <a:cubicBezTo>
                    <a:pt x="505" y="492"/>
                    <a:pt x="510" y="498"/>
                    <a:pt x="515" y="504"/>
                  </a:cubicBezTo>
                  <a:cubicBezTo>
                    <a:pt x="516" y="505"/>
                    <a:pt x="517" y="505"/>
                    <a:pt x="517" y="506"/>
                  </a:cubicBezTo>
                  <a:cubicBezTo>
                    <a:pt x="528" y="493"/>
                    <a:pt x="539" y="481"/>
                    <a:pt x="551" y="468"/>
                  </a:cubicBezTo>
                  <a:cubicBezTo>
                    <a:pt x="551" y="448"/>
                    <a:pt x="551" y="428"/>
                    <a:pt x="551" y="408"/>
                  </a:cubicBezTo>
                  <a:cubicBezTo>
                    <a:pt x="551" y="405"/>
                    <a:pt x="551" y="402"/>
                    <a:pt x="552" y="398"/>
                  </a:cubicBezTo>
                  <a:cubicBezTo>
                    <a:pt x="555" y="389"/>
                    <a:pt x="557" y="380"/>
                    <a:pt x="560" y="371"/>
                  </a:cubicBezTo>
                  <a:cubicBezTo>
                    <a:pt x="565" y="350"/>
                    <a:pt x="571" y="329"/>
                    <a:pt x="577" y="307"/>
                  </a:cubicBezTo>
                  <a:cubicBezTo>
                    <a:pt x="578" y="303"/>
                    <a:pt x="578" y="299"/>
                    <a:pt x="581" y="296"/>
                  </a:cubicBezTo>
                  <a:cubicBezTo>
                    <a:pt x="588" y="291"/>
                    <a:pt x="595" y="286"/>
                    <a:pt x="602" y="281"/>
                  </a:cubicBezTo>
                  <a:cubicBezTo>
                    <a:pt x="611" y="274"/>
                    <a:pt x="620" y="267"/>
                    <a:pt x="630" y="260"/>
                  </a:cubicBezTo>
                  <a:cubicBezTo>
                    <a:pt x="631" y="259"/>
                    <a:pt x="632" y="258"/>
                    <a:pt x="634" y="257"/>
                  </a:cubicBezTo>
                  <a:cubicBezTo>
                    <a:pt x="632" y="252"/>
                    <a:pt x="630" y="248"/>
                    <a:pt x="629" y="243"/>
                  </a:cubicBezTo>
                  <a:cubicBezTo>
                    <a:pt x="628" y="243"/>
                    <a:pt x="628" y="242"/>
                    <a:pt x="628" y="242"/>
                  </a:cubicBezTo>
                  <a:cubicBezTo>
                    <a:pt x="628" y="242"/>
                    <a:pt x="628" y="241"/>
                    <a:pt x="627" y="241"/>
                  </a:cubicBezTo>
                  <a:cubicBezTo>
                    <a:pt x="625" y="238"/>
                    <a:pt x="623" y="235"/>
                    <a:pt x="620" y="232"/>
                  </a:cubicBezTo>
                  <a:cubicBezTo>
                    <a:pt x="620" y="231"/>
                    <a:pt x="619" y="231"/>
                    <a:pt x="619" y="230"/>
                  </a:cubicBezTo>
                  <a:cubicBezTo>
                    <a:pt x="615" y="230"/>
                    <a:pt x="612" y="230"/>
                    <a:pt x="608" y="230"/>
                  </a:cubicBezTo>
                  <a:cubicBezTo>
                    <a:pt x="578" y="231"/>
                    <a:pt x="547" y="231"/>
                    <a:pt x="517" y="231"/>
                  </a:cubicBezTo>
                  <a:cubicBezTo>
                    <a:pt x="515" y="231"/>
                    <a:pt x="513" y="229"/>
                    <a:pt x="513" y="227"/>
                  </a:cubicBezTo>
                  <a:cubicBezTo>
                    <a:pt x="513" y="219"/>
                    <a:pt x="513" y="211"/>
                    <a:pt x="513" y="203"/>
                  </a:cubicBezTo>
                  <a:cubicBezTo>
                    <a:pt x="497" y="183"/>
                    <a:pt x="481" y="163"/>
                    <a:pt x="465" y="143"/>
                  </a:cubicBezTo>
                  <a:cubicBezTo>
                    <a:pt x="458" y="143"/>
                    <a:pt x="452" y="143"/>
                    <a:pt x="445" y="143"/>
                  </a:cubicBezTo>
                  <a:cubicBezTo>
                    <a:pt x="440" y="143"/>
                    <a:pt x="435" y="143"/>
                    <a:pt x="431" y="143"/>
                  </a:cubicBezTo>
                  <a:cubicBezTo>
                    <a:pt x="428" y="143"/>
                    <a:pt x="425" y="144"/>
                    <a:pt x="423" y="142"/>
                  </a:cubicBezTo>
                  <a:cubicBezTo>
                    <a:pt x="418" y="138"/>
                    <a:pt x="413" y="133"/>
                    <a:pt x="409" y="129"/>
                  </a:cubicBezTo>
                  <a:cubicBezTo>
                    <a:pt x="406" y="126"/>
                    <a:pt x="403" y="123"/>
                    <a:pt x="400" y="120"/>
                  </a:cubicBezTo>
                  <a:cubicBezTo>
                    <a:pt x="398" y="119"/>
                    <a:pt x="396" y="117"/>
                    <a:pt x="396" y="115"/>
                  </a:cubicBezTo>
                  <a:cubicBezTo>
                    <a:pt x="395" y="110"/>
                    <a:pt x="396" y="106"/>
                    <a:pt x="396" y="102"/>
                  </a:cubicBezTo>
                  <a:cubicBezTo>
                    <a:pt x="396" y="92"/>
                    <a:pt x="396" y="83"/>
                    <a:pt x="396" y="74"/>
                  </a:cubicBezTo>
                  <a:cubicBezTo>
                    <a:pt x="396" y="66"/>
                    <a:pt x="396" y="59"/>
                    <a:pt x="396" y="51"/>
                  </a:cubicBezTo>
                  <a:cubicBezTo>
                    <a:pt x="396" y="50"/>
                    <a:pt x="395" y="48"/>
                    <a:pt x="395" y="47"/>
                  </a:cubicBezTo>
                  <a:cubicBezTo>
                    <a:pt x="395" y="46"/>
                    <a:pt x="394" y="45"/>
                    <a:pt x="394" y="45"/>
                  </a:cubicBezTo>
                  <a:cubicBezTo>
                    <a:pt x="387" y="34"/>
                    <a:pt x="380" y="22"/>
                    <a:pt x="373" y="11"/>
                  </a:cubicBezTo>
                  <a:cubicBezTo>
                    <a:pt x="370" y="11"/>
                    <a:pt x="368" y="11"/>
                    <a:pt x="366" y="11"/>
                  </a:cubicBezTo>
                  <a:cubicBezTo>
                    <a:pt x="362" y="14"/>
                    <a:pt x="359" y="16"/>
                    <a:pt x="356" y="19"/>
                  </a:cubicBezTo>
                  <a:cubicBezTo>
                    <a:pt x="353" y="21"/>
                    <a:pt x="349" y="26"/>
                    <a:pt x="345" y="27"/>
                  </a:cubicBezTo>
                  <a:cubicBezTo>
                    <a:pt x="341" y="28"/>
                    <a:pt x="335" y="28"/>
                    <a:pt x="331" y="28"/>
                  </a:cubicBezTo>
                  <a:cubicBezTo>
                    <a:pt x="327" y="28"/>
                    <a:pt x="324" y="29"/>
                    <a:pt x="321" y="27"/>
                  </a:cubicBezTo>
                  <a:cubicBezTo>
                    <a:pt x="313" y="23"/>
                    <a:pt x="305" y="18"/>
                    <a:pt x="297" y="14"/>
                  </a:cubicBezTo>
                  <a:cubicBezTo>
                    <a:pt x="289" y="10"/>
                    <a:pt x="280" y="5"/>
                    <a:pt x="272" y="0"/>
                  </a:cubicBezTo>
                  <a:cubicBezTo>
                    <a:pt x="272" y="0"/>
                    <a:pt x="272" y="0"/>
                    <a:pt x="272" y="0"/>
                  </a:cubicBezTo>
                  <a:cubicBezTo>
                    <a:pt x="271" y="0"/>
                    <a:pt x="271" y="0"/>
                    <a:pt x="271" y="0"/>
                  </a:cubicBezTo>
                  <a:cubicBezTo>
                    <a:pt x="266" y="0"/>
                    <a:pt x="261" y="0"/>
                    <a:pt x="257" y="0"/>
                  </a:cubicBezTo>
                  <a:cubicBezTo>
                    <a:pt x="247" y="0"/>
                    <a:pt x="237" y="1"/>
                    <a:pt x="227" y="0"/>
                  </a:cubicBezTo>
                  <a:cubicBezTo>
                    <a:pt x="227" y="0"/>
                    <a:pt x="227" y="0"/>
                    <a:pt x="227" y="0"/>
                  </a:cubicBezTo>
                  <a:cubicBezTo>
                    <a:pt x="226" y="1"/>
                    <a:pt x="225" y="1"/>
                    <a:pt x="224" y="1"/>
                  </a:cubicBezTo>
                  <a:cubicBezTo>
                    <a:pt x="219" y="3"/>
                    <a:pt x="214" y="5"/>
                    <a:pt x="209" y="6"/>
                  </a:cubicBezTo>
                  <a:cubicBezTo>
                    <a:pt x="204" y="8"/>
                    <a:pt x="198" y="10"/>
                    <a:pt x="193" y="12"/>
                  </a:cubicBezTo>
                  <a:cubicBezTo>
                    <a:pt x="191" y="12"/>
                    <a:pt x="189" y="13"/>
                    <a:pt x="188" y="14"/>
                  </a:cubicBezTo>
                  <a:cubicBezTo>
                    <a:pt x="187" y="14"/>
                    <a:pt x="187" y="14"/>
                    <a:pt x="187" y="14"/>
                  </a:cubicBezTo>
                  <a:cubicBezTo>
                    <a:pt x="174" y="23"/>
                    <a:pt x="161" y="33"/>
                    <a:pt x="148" y="43"/>
                  </a:cubicBezTo>
                  <a:cubicBezTo>
                    <a:pt x="143" y="51"/>
                    <a:pt x="138" y="59"/>
                    <a:pt x="132" y="67"/>
                  </a:cubicBezTo>
                  <a:cubicBezTo>
                    <a:pt x="128" y="73"/>
                    <a:pt x="124" y="80"/>
                    <a:pt x="119" y="86"/>
                  </a:cubicBezTo>
                  <a:cubicBezTo>
                    <a:pt x="116" y="90"/>
                    <a:pt x="112" y="94"/>
                    <a:pt x="109" y="98"/>
                  </a:cubicBezTo>
                  <a:cubicBezTo>
                    <a:pt x="106" y="101"/>
                    <a:pt x="104" y="104"/>
                    <a:pt x="100" y="104"/>
                  </a:cubicBezTo>
                  <a:cubicBezTo>
                    <a:pt x="96" y="104"/>
                    <a:pt x="89" y="105"/>
                    <a:pt x="86" y="103"/>
                  </a:cubicBezTo>
                  <a:cubicBezTo>
                    <a:pt x="83" y="101"/>
                    <a:pt x="80" y="98"/>
                    <a:pt x="77" y="96"/>
                  </a:cubicBezTo>
                  <a:cubicBezTo>
                    <a:pt x="71" y="90"/>
                    <a:pt x="64" y="85"/>
                    <a:pt x="58" y="79"/>
                  </a:cubicBezTo>
                  <a:cubicBezTo>
                    <a:pt x="48" y="80"/>
                    <a:pt x="38" y="81"/>
                    <a:pt x="28" y="82"/>
                  </a:cubicBezTo>
                  <a:cubicBezTo>
                    <a:pt x="25" y="85"/>
                    <a:pt x="21" y="88"/>
                    <a:pt x="18" y="91"/>
                  </a:cubicBezTo>
                  <a:cubicBezTo>
                    <a:pt x="15" y="93"/>
                    <a:pt x="12" y="95"/>
                    <a:pt x="9" y="98"/>
                  </a:cubicBezTo>
                  <a:cubicBezTo>
                    <a:pt x="8" y="99"/>
                    <a:pt x="6" y="101"/>
                    <a:pt x="4" y="102"/>
                  </a:cubicBezTo>
                  <a:cubicBezTo>
                    <a:pt x="4" y="103"/>
                    <a:pt x="4" y="104"/>
                    <a:pt x="4" y="104"/>
                  </a:cubicBezTo>
                  <a:cubicBezTo>
                    <a:pt x="3" y="107"/>
                    <a:pt x="3" y="110"/>
                    <a:pt x="2" y="114"/>
                  </a:cubicBezTo>
                  <a:cubicBezTo>
                    <a:pt x="1" y="117"/>
                    <a:pt x="1" y="121"/>
                    <a:pt x="0" y="125"/>
                  </a:cubicBezTo>
                  <a:cubicBezTo>
                    <a:pt x="3" y="126"/>
                    <a:pt x="5" y="126"/>
                    <a:pt x="8" y="127"/>
                  </a:cubicBezTo>
                  <a:cubicBezTo>
                    <a:pt x="14" y="129"/>
                    <a:pt x="20" y="130"/>
                    <a:pt x="26" y="132"/>
                  </a:cubicBezTo>
                  <a:cubicBezTo>
                    <a:pt x="31" y="133"/>
                    <a:pt x="35" y="134"/>
                    <a:pt x="39" y="135"/>
                  </a:cubicBezTo>
                  <a:cubicBezTo>
                    <a:pt x="42" y="135"/>
                    <a:pt x="43" y="136"/>
                    <a:pt x="44" y="138"/>
                  </a:cubicBezTo>
                  <a:cubicBezTo>
                    <a:pt x="48" y="143"/>
                    <a:pt x="51" y="149"/>
                    <a:pt x="55" y="155"/>
                  </a:cubicBezTo>
                  <a:cubicBezTo>
                    <a:pt x="60" y="164"/>
                    <a:pt x="66" y="173"/>
                    <a:pt x="71" y="181"/>
                  </a:cubicBezTo>
                  <a:cubicBezTo>
                    <a:pt x="74" y="187"/>
                    <a:pt x="78" y="192"/>
                    <a:pt x="81" y="197"/>
                  </a:cubicBezTo>
                  <a:cubicBezTo>
                    <a:pt x="82" y="200"/>
                    <a:pt x="82" y="203"/>
                    <a:pt x="82" y="205"/>
                  </a:cubicBezTo>
                  <a:cubicBezTo>
                    <a:pt x="82" y="208"/>
                    <a:pt x="82" y="212"/>
                    <a:pt x="82" y="215"/>
                  </a:cubicBezTo>
                  <a:cubicBezTo>
                    <a:pt x="89" y="222"/>
                    <a:pt x="97" y="230"/>
                    <a:pt x="105" y="237"/>
                  </a:cubicBezTo>
                  <a:cubicBezTo>
                    <a:pt x="116" y="248"/>
                    <a:pt x="127" y="258"/>
                    <a:pt x="138" y="269"/>
                  </a:cubicBezTo>
                  <a:cubicBezTo>
                    <a:pt x="141" y="272"/>
                    <a:pt x="144" y="274"/>
                    <a:pt x="147" y="277"/>
                  </a:cubicBezTo>
                  <a:cubicBezTo>
                    <a:pt x="147" y="277"/>
                    <a:pt x="148" y="278"/>
                    <a:pt x="149" y="278"/>
                  </a:cubicBezTo>
                  <a:cubicBezTo>
                    <a:pt x="152" y="280"/>
                    <a:pt x="156" y="281"/>
                    <a:pt x="159" y="283"/>
                  </a:cubicBezTo>
                  <a:cubicBezTo>
                    <a:pt x="161" y="284"/>
                    <a:pt x="164" y="285"/>
                    <a:pt x="166" y="286"/>
                  </a:cubicBezTo>
                  <a:cubicBezTo>
                    <a:pt x="167" y="287"/>
                    <a:pt x="168" y="290"/>
                    <a:pt x="169" y="291"/>
                  </a:cubicBezTo>
                  <a:cubicBezTo>
                    <a:pt x="174" y="297"/>
                    <a:pt x="178" y="303"/>
                    <a:pt x="183" y="310"/>
                  </a:cubicBezTo>
                  <a:cubicBezTo>
                    <a:pt x="184" y="311"/>
                    <a:pt x="185" y="313"/>
                    <a:pt x="186" y="314"/>
                  </a:cubicBezTo>
                  <a:cubicBezTo>
                    <a:pt x="187" y="316"/>
                    <a:pt x="187" y="319"/>
                    <a:pt x="187" y="321"/>
                  </a:cubicBezTo>
                  <a:cubicBezTo>
                    <a:pt x="187" y="327"/>
                    <a:pt x="187" y="332"/>
                    <a:pt x="187" y="338"/>
                  </a:cubicBezTo>
                  <a:cubicBezTo>
                    <a:pt x="197" y="346"/>
                    <a:pt x="208" y="354"/>
                    <a:pt x="219" y="363"/>
                  </a:cubicBezTo>
                  <a:cubicBezTo>
                    <a:pt x="223" y="366"/>
                    <a:pt x="224" y="368"/>
                    <a:pt x="226" y="373"/>
                  </a:cubicBezTo>
                  <a:cubicBezTo>
                    <a:pt x="229" y="378"/>
                    <a:pt x="232" y="384"/>
                    <a:pt x="235" y="390"/>
                  </a:cubicBezTo>
                  <a:cubicBezTo>
                    <a:pt x="245" y="391"/>
                    <a:pt x="254" y="392"/>
                    <a:pt x="264" y="393"/>
                  </a:cubicBezTo>
                  <a:cubicBezTo>
                    <a:pt x="267" y="394"/>
                    <a:pt x="272" y="394"/>
                    <a:pt x="276" y="395"/>
                  </a:cubicBezTo>
                  <a:cubicBezTo>
                    <a:pt x="277" y="395"/>
                    <a:pt x="277" y="394"/>
                    <a:pt x="278" y="394"/>
                  </a:cubicBezTo>
                  <a:cubicBezTo>
                    <a:pt x="287" y="389"/>
                    <a:pt x="295" y="384"/>
                    <a:pt x="304" y="379"/>
                  </a:cubicBezTo>
                  <a:cubicBezTo>
                    <a:pt x="314" y="374"/>
                    <a:pt x="324" y="368"/>
                    <a:pt x="334" y="362"/>
                  </a:cubicBezTo>
                  <a:cubicBezTo>
                    <a:pt x="336" y="361"/>
                    <a:pt x="338" y="360"/>
                    <a:pt x="341" y="359"/>
                  </a:cubicBezTo>
                  <a:cubicBezTo>
                    <a:pt x="344" y="357"/>
                    <a:pt x="349" y="358"/>
                    <a:pt x="353" y="358"/>
                  </a:cubicBezTo>
                  <a:cubicBezTo>
                    <a:pt x="355" y="358"/>
                    <a:pt x="356" y="359"/>
                    <a:pt x="357" y="360"/>
                  </a:cubicBezTo>
                  <a:cubicBezTo>
                    <a:pt x="362" y="371"/>
                    <a:pt x="368" y="382"/>
                    <a:pt x="373" y="392"/>
                  </a:cubicBezTo>
                  <a:cubicBezTo>
                    <a:pt x="380" y="406"/>
                    <a:pt x="387" y="419"/>
                    <a:pt x="393" y="432"/>
                  </a:cubicBezTo>
                  <a:cubicBezTo>
                    <a:pt x="394" y="434"/>
                    <a:pt x="396" y="437"/>
                    <a:pt x="397" y="439"/>
                  </a:cubicBezTo>
                  <a:cubicBezTo>
                    <a:pt x="397" y="443"/>
                    <a:pt x="397" y="446"/>
                    <a:pt x="397" y="449"/>
                  </a:cubicBezTo>
                  <a:cubicBezTo>
                    <a:pt x="397" y="472"/>
                    <a:pt x="397" y="495"/>
                    <a:pt x="397" y="51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46"/>
            <p:cNvSpPr/>
            <p:nvPr/>
          </p:nvSpPr>
          <p:spPr>
            <a:xfrm>
              <a:off x="5021263" y="3074988"/>
              <a:ext cx="590550" cy="614363"/>
            </a:xfrm>
            <a:custGeom>
              <a:rect b="b" l="l" r="r" t="t"/>
              <a:pathLst>
                <a:path extrusionOk="0" h="481" w="463">
                  <a:moveTo>
                    <a:pt x="463" y="335"/>
                  </a:moveTo>
                  <a:cubicBezTo>
                    <a:pt x="462" y="334"/>
                    <a:pt x="462" y="333"/>
                    <a:pt x="461" y="332"/>
                  </a:cubicBezTo>
                  <a:cubicBezTo>
                    <a:pt x="460" y="330"/>
                    <a:pt x="459" y="328"/>
                    <a:pt x="458" y="326"/>
                  </a:cubicBezTo>
                  <a:cubicBezTo>
                    <a:pt x="447" y="304"/>
                    <a:pt x="436" y="283"/>
                    <a:pt x="425" y="261"/>
                  </a:cubicBezTo>
                  <a:cubicBezTo>
                    <a:pt x="424" y="261"/>
                    <a:pt x="423" y="261"/>
                    <a:pt x="422" y="261"/>
                  </a:cubicBezTo>
                  <a:cubicBezTo>
                    <a:pt x="421" y="261"/>
                    <a:pt x="420" y="261"/>
                    <a:pt x="420" y="261"/>
                  </a:cubicBezTo>
                  <a:cubicBezTo>
                    <a:pt x="418" y="262"/>
                    <a:pt x="415" y="263"/>
                    <a:pt x="415" y="264"/>
                  </a:cubicBezTo>
                  <a:cubicBezTo>
                    <a:pt x="411" y="266"/>
                    <a:pt x="407" y="268"/>
                    <a:pt x="404" y="270"/>
                  </a:cubicBezTo>
                  <a:cubicBezTo>
                    <a:pt x="394" y="275"/>
                    <a:pt x="384" y="281"/>
                    <a:pt x="375" y="286"/>
                  </a:cubicBezTo>
                  <a:cubicBezTo>
                    <a:pt x="368" y="290"/>
                    <a:pt x="362" y="294"/>
                    <a:pt x="355" y="297"/>
                  </a:cubicBezTo>
                  <a:cubicBezTo>
                    <a:pt x="350" y="299"/>
                    <a:pt x="344" y="297"/>
                    <a:pt x="339" y="296"/>
                  </a:cubicBezTo>
                  <a:cubicBezTo>
                    <a:pt x="329" y="295"/>
                    <a:pt x="319" y="294"/>
                    <a:pt x="309" y="292"/>
                  </a:cubicBezTo>
                  <a:cubicBezTo>
                    <a:pt x="306" y="292"/>
                    <a:pt x="304" y="292"/>
                    <a:pt x="303" y="289"/>
                  </a:cubicBezTo>
                  <a:cubicBezTo>
                    <a:pt x="301" y="286"/>
                    <a:pt x="299" y="282"/>
                    <a:pt x="297" y="278"/>
                  </a:cubicBezTo>
                  <a:cubicBezTo>
                    <a:pt x="295" y="274"/>
                    <a:pt x="292" y="270"/>
                    <a:pt x="291" y="266"/>
                  </a:cubicBezTo>
                  <a:cubicBezTo>
                    <a:pt x="291" y="266"/>
                    <a:pt x="291" y="266"/>
                    <a:pt x="290" y="266"/>
                  </a:cubicBezTo>
                  <a:cubicBezTo>
                    <a:pt x="290" y="265"/>
                    <a:pt x="290" y="265"/>
                    <a:pt x="290" y="265"/>
                  </a:cubicBezTo>
                  <a:cubicBezTo>
                    <a:pt x="289" y="265"/>
                    <a:pt x="288" y="264"/>
                    <a:pt x="287" y="263"/>
                  </a:cubicBezTo>
                  <a:cubicBezTo>
                    <a:pt x="279" y="257"/>
                    <a:pt x="271" y="250"/>
                    <a:pt x="263" y="244"/>
                  </a:cubicBezTo>
                  <a:cubicBezTo>
                    <a:pt x="260" y="242"/>
                    <a:pt x="257" y="240"/>
                    <a:pt x="255" y="237"/>
                  </a:cubicBezTo>
                  <a:cubicBezTo>
                    <a:pt x="252" y="235"/>
                    <a:pt x="253" y="233"/>
                    <a:pt x="253" y="230"/>
                  </a:cubicBezTo>
                  <a:cubicBezTo>
                    <a:pt x="253" y="225"/>
                    <a:pt x="253" y="220"/>
                    <a:pt x="253" y="214"/>
                  </a:cubicBezTo>
                  <a:cubicBezTo>
                    <a:pt x="253" y="214"/>
                    <a:pt x="252" y="213"/>
                    <a:pt x="253" y="212"/>
                  </a:cubicBezTo>
                  <a:cubicBezTo>
                    <a:pt x="252" y="211"/>
                    <a:pt x="251" y="211"/>
                    <a:pt x="251" y="210"/>
                  </a:cubicBezTo>
                  <a:cubicBezTo>
                    <a:pt x="246" y="203"/>
                    <a:pt x="240" y="195"/>
                    <a:pt x="235" y="187"/>
                  </a:cubicBezTo>
                  <a:cubicBezTo>
                    <a:pt x="235" y="187"/>
                    <a:pt x="235" y="187"/>
                    <a:pt x="235" y="187"/>
                  </a:cubicBezTo>
                  <a:cubicBezTo>
                    <a:pt x="233" y="187"/>
                    <a:pt x="231" y="186"/>
                    <a:pt x="230" y="185"/>
                  </a:cubicBezTo>
                  <a:cubicBezTo>
                    <a:pt x="226" y="183"/>
                    <a:pt x="221" y="181"/>
                    <a:pt x="217" y="179"/>
                  </a:cubicBezTo>
                  <a:cubicBezTo>
                    <a:pt x="213" y="177"/>
                    <a:pt x="210" y="173"/>
                    <a:pt x="207" y="170"/>
                  </a:cubicBezTo>
                  <a:cubicBezTo>
                    <a:pt x="200" y="163"/>
                    <a:pt x="193" y="156"/>
                    <a:pt x="185" y="149"/>
                  </a:cubicBezTo>
                  <a:cubicBezTo>
                    <a:pt x="177" y="141"/>
                    <a:pt x="170" y="134"/>
                    <a:pt x="162" y="126"/>
                  </a:cubicBezTo>
                  <a:cubicBezTo>
                    <a:pt x="158" y="122"/>
                    <a:pt x="153" y="118"/>
                    <a:pt x="149" y="114"/>
                  </a:cubicBezTo>
                  <a:cubicBezTo>
                    <a:pt x="147" y="112"/>
                    <a:pt x="148" y="108"/>
                    <a:pt x="148" y="105"/>
                  </a:cubicBezTo>
                  <a:cubicBezTo>
                    <a:pt x="148" y="102"/>
                    <a:pt x="148" y="100"/>
                    <a:pt x="148" y="97"/>
                  </a:cubicBezTo>
                  <a:cubicBezTo>
                    <a:pt x="148" y="96"/>
                    <a:pt x="148" y="96"/>
                    <a:pt x="147" y="96"/>
                  </a:cubicBezTo>
                  <a:cubicBezTo>
                    <a:pt x="147" y="95"/>
                    <a:pt x="147" y="95"/>
                    <a:pt x="147" y="95"/>
                  </a:cubicBezTo>
                  <a:cubicBezTo>
                    <a:pt x="146" y="93"/>
                    <a:pt x="145" y="91"/>
                    <a:pt x="145" y="91"/>
                  </a:cubicBezTo>
                  <a:cubicBezTo>
                    <a:pt x="143" y="87"/>
                    <a:pt x="140" y="83"/>
                    <a:pt x="138" y="79"/>
                  </a:cubicBezTo>
                  <a:cubicBezTo>
                    <a:pt x="129" y="65"/>
                    <a:pt x="121" y="51"/>
                    <a:pt x="112" y="38"/>
                  </a:cubicBezTo>
                  <a:cubicBezTo>
                    <a:pt x="103" y="36"/>
                    <a:pt x="94" y="33"/>
                    <a:pt x="85" y="31"/>
                  </a:cubicBezTo>
                  <a:cubicBezTo>
                    <a:pt x="71" y="28"/>
                    <a:pt x="58" y="23"/>
                    <a:pt x="45" y="18"/>
                  </a:cubicBezTo>
                  <a:cubicBezTo>
                    <a:pt x="30" y="12"/>
                    <a:pt x="15" y="6"/>
                    <a:pt x="0" y="0"/>
                  </a:cubicBezTo>
                  <a:cubicBezTo>
                    <a:pt x="0" y="21"/>
                    <a:pt x="0" y="41"/>
                    <a:pt x="0" y="62"/>
                  </a:cubicBezTo>
                  <a:cubicBezTo>
                    <a:pt x="0" y="63"/>
                    <a:pt x="1" y="63"/>
                    <a:pt x="1" y="64"/>
                  </a:cubicBezTo>
                  <a:cubicBezTo>
                    <a:pt x="16" y="80"/>
                    <a:pt x="32" y="96"/>
                    <a:pt x="47" y="112"/>
                  </a:cubicBezTo>
                  <a:cubicBezTo>
                    <a:pt x="52" y="118"/>
                    <a:pt x="58" y="124"/>
                    <a:pt x="63" y="129"/>
                  </a:cubicBezTo>
                  <a:cubicBezTo>
                    <a:pt x="66" y="133"/>
                    <a:pt x="68" y="138"/>
                    <a:pt x="71" y="142"/>
                  </a:cubicBezTo>
                  <a:cubicBezTo>
                    <a:pt x="76" y="153"/>
                    <a:pt x="82" y="164"/>
                    <a:pt x="87" y="175"/>
                  </a:cubicBezTo>
                  <a:cubicBezTo>
                    <a:pt x="89" y="179"/>
                    <a:pt x="91" y="183"/>
                    <a:pt x="93" y="187"/>
                  </a:cubicBezTo>
                  <a:cubicBezTo>
                    <a:pt x="95" y="189"/>
                    <a:pt x="96" y="191"/>
                    <a:pt x="95" y="194"/>
                  </a:cubicBezTo>
                  <a:cubicBezTo>
                    <a:pt x="92" y="202"/>
                    <a:pt x="87" y="211"/>
                    <a:pt x="84" y="219"/>
                  </a:cubicBezTo>
                  <a:cubicBezTo>
                    <a:pt x="81" y="224"/>
                    <a:pt x="78" y="230"/>
                    <a:pt x="76" y="236"/>
                  </a:cubicBezTo>
                  <a:cubicBezTo>
                    <a:pt x="74" y="239"/>
                    <a:pt x="72" y="243"/>
                    <a:pt x="71" y="246"/>
                  </a:cubicBezTo>
                  <a:cubicBezTo>
                    <a:pt x="71" y="247"/>
                    <a:pt x="71" y="247"/>
                    <a:pt x="71" y="247"/>
                  </a:cubicBezTo>
                  <a:cubicBezTo>
                    <a:pt x="71" y="247"/>
                    <a:pt x="71" y="247"/>
                    <a:pt x="71" y="247"/>
                  </a:cubicBezTo>
                  <a:cubicBezTo>
                    <a:pt x="72" y="248"/>
                    <a:pt x="72" y="249"/>
                    <a:pt x="72" y="250"/>
                  </a:cubicBezTo>
                  <a:cubicBezTo>
                    <a:pt x="72" y="253"/>
                    <a:pt x="73" y="256"/>
                    <a:pt x="74" y="259"/>
                  </a:cubicBezTo>
                  <a:cubicBezTo>
                    <a:pt x="76" y="266"/>
                    <a:pt x="78" y="273"/>
                    <a:pt x="81" y="279"/>
                  </a:cubicBezTo>
                  <a:cubicBezTo>
                    <a:pt x="83" y="283"/>
                    <a:pt x="85" y="284"/>
                    <a:pt x="88" y="287"/>
                  </a:cubicBezTo>
                  <a:cubicBezTo>
                    <a:pt x="92" y="291"/>
                    <a:pt x="95" y="296"/>
                    <a:pt x="98" y="300"/>
                  </a:cubicBezTo>
                  <a:cubicBezTo>
                    <a:pt x="105" y="310"/>
                    <a:pt x="112" y="321"/>
                    <a:pt x="119" y="331"/>
                  </a:cubicBezTo>
                  <a:cubicBezTo>
                    <a:pt x="121" y="334"/>
                    <a:pt x="124" y="337"/>
                    <a:pt x="125" y="340"/>
                  </a:cubicBezTo>
                  <a:cubicBezTo>
                    <a:pt x="126" y="341"/>
                    <a:pt x="126" y="341"/>
                    <a:pt x="127" y="342"/>
                  </a:cubicBezTo>
                  <a:cubicBezTo>
                    <a:pt x="145" y="354"/>
                    <a:pt x="162" y="366"/>
                    <a:pt x="180" y="379"/>
                  </a:cubicBezTo>
                  <a:cubicBezTo>
                    <a:pt x="184" y="382"/>
                    <a:pt x="189" y="385"/>
                    <a:pt x="193" y="388"/>
                  </a:cubicBezTo>
                  <a:cubicBezTo>
                    <a:pt x="201" y="395"/>
                    <a:pt x="208" y="402"/>
                    <a:pt x="216" y="409"/>
                  </a:cubicBezTo>
                  <a:cubicBezTo>
                    <a:pt x="219" y="412"/>
                    <a:pt x="222" y="414"/>
                    <a:pt x="225" y="417"/>
                  </a:cubicBezTo>
                  <a:cubicBezTo>
                    <a:pt x="227" y="419"/>
                    <a:pt x="228" y="422"/>
                    <a:pt x="229" y="424"/>
                  </a:cubicBezTo>
                  <a:cubicBezTo>
                    <a:pt x="231" y="429"/>
                    <a:pt x="234" y="435"/>
                    <a:pt x="237" y="440"/>
                  </a:cubicBezTo>
                  <a:cubicBezTo>
                    <a:pt x="238" y="442"/>
                    <a:pt x="239" y="445"/>
                    <a:pt x="240" y="447"/>
                  </a:cubicBezTo>
                  <a:cubicBezTo>
                    <a:pt x="240" y="447"/>
                    <a:pt x="241" y="448"/>
                    <a:pt x="241" y="448"/>
                  </a:cubicBezTo>
                  <a:cubicBezTo>
                    <a:pt x="241" y="448"/>
                    <a:pt x="241" y="448"/>
                    <a:pt x="241" y="448"/>
                  </a:cubicBezTo>
                  <a:cubicBezTo>
                    <a:pt x="247" y="457"/>
                    <a:pt x="255" y="465"/>
                    <a:pt x="263" y="472"/>
                  </a:cubicBezTo>
                  <a:cubicBezTo>
                    <a:pt x="267" y="476"/>
                    <a:pt x="270" y="480"/>
                    <a:pt x="276" y="481"/>
                  </a:cubicBezTo>
                  <a:cubicBezTo>
                    <a:pt x="281" y="481"/>
                    <a:pt x="287" y="481"/>
                    <a:pt x="292" y="480"/>
                  </a:cubicBezTo>
                  <a:cubicBezTo>
                    <a:pt x="297" y="474"/>
                    <a:pt x="301" y="469"/>
                    <a:pt x="306" y="464"/>
                  </a:cubicBezTo>
                  <a:cubicBezTo>
                    <a:pt x="310" y="460"/>
                    <a:pt x="313" y="454"/>
                    <a:pt x="319" y="453"/>
                  </a:cubicBezTo>
                  <a:cubicBezTo>
                    <a:pt x="329" y="450"/>
                    <a:pt x="338" y="446"/>
                    <a:pt x="348" y="444"/>
                  </a:cubicBezTo>
                  <a:cubicBezTo>
                    <a:pt x="361" y="440"/>
                    <a:pt x="374" y="437"/>
                    <a:pt x="387" y="434"/>
                  </a:cubicBezTo>
                  <a:cubicBezTo>
                    <a:pt x="412" y="428"/>
                    <a:pt x="437" y="421"/>
                    <a:pt x="463" y="415"/>
                  </a:cubicBezTo>
                  <a:cubicBezTo>
                    <a:pt x="463" y="405"/>
                    <a:pt x="463" y="394"/>
                    <a:pt x="463" y="384"/>
                  </a:cubicBezTo>
                  <a:cubicBezTo>
                    <a:pt x="463" y="369"/>
                    <a:pt x="463" y="355"/>
                    <a:pt x="463" y="340"/>
                  </a:cubicBezTo>
                  <a:cubicBezTo>
                    <a:pt x="463" y="338"/>
                    <a:pt x="462" y="336"/>
                    <a:pt x="463" y="335"/>
                  </a:cubicBezTo>
                  <a:cubicBezTo>
                    <a:pt x="463" y="335"/>
                    <a:pt x="463" y="335"/>
                    <a:pt x="463" y="335"/>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46"/>
            <p:cNvSpPr/>
            <p:nvPr/>
          </p:nvSpPr>
          <p:spPr>
            <a:xfrm>
              <a:off x="4838700" y="3051175"/>
              <a:ext cx="552450" cy="822325"/>
            </a:xfrm>
            <a:custGeom>
              <a:rect b="b" l="l" r="r" t="t"/>
              <a:pathLst>
                <a:path extrusionOk="0" h="645" w="433">
                  <a:moveTo>
                    <a:pt x="55" y="396"/>
                  </a:moveTo>
                  <a:cubicBezTo>
                    <a:pt x="73" y="396"/>
                    <a:pt x="92" y="396"/>
                    <a:pt x="110" y="396"/>
                  </a:cubicBezTo>
                  <a:cubicBezTo>
                    <a:pt x="115" y="396"/>
                    <a:pt x="121" y="395"/>
                    <a:pt x="125" y="398"/>
                  </a:cubicBezTo>
                  <a:cubicBezTo>
                    <a:pt x="131" y="403"/>
                    <a:pt x="137" y="410"/>
                    <a:pt x="143" y="416"/>
                  </a:cubicBezTo>
                  <a:cubicBezTo>
                    <a:pt x="147" y="420"/>
                    <a:pt x="154" y="425"/>
                    <a:pt x="155" y="430"/>
                  </a:cubicBezTo>
                  <a:cubicBezTo>
                    <a:pt x="155" y="436"/>
                    <a:pt x="155" y="443"/>
                    <a:pt x="156" y="449"/>
                  </a:cubicBezTo>
                  <a:cubicBezTo>
                    <a:pt x="157" y="468"/>
                    <a:pt x="159" y="487"/>
                    <a:pt x="160" y="507"/>
                  </a:cubicBezTo>
                  <a:cubicBezTo>
                    <a:pt x="160" y="508"/>
                    <a:pt x="160" y="509"/>
                    <a:pt x="160" y="511"/>
                  </a:cubicBezTo>
                  <a:cubicBezTo>
                    <a:pt x="161" y="510"/>
                    <a:pt x="161" y="513"/>
                    <a:pt x="162" y="514"/>
                  </a:cubicBezTo>
                  <a:cubicBezTo>
                    <a:pt x="165" y="522"/>
                    <a:pt x="168" y="530"/>
                    <a:pt x="171" y="538"/>
                  </a:cubicBezTo>
                  <a:cubicBezTo>
                    <a:pt x="177" y="552"/>
                    <a:pt x="182" y="566"/>
                    <a:pt x="188" y="580"/>
                  </a:cubicBezTo>
                  <a:cubicBezTo>
                    <a:pt x="206" y="592"/>
                    <a:pt x="224" y="604"/>
                    <a:pt x="242" y="615"/>
                  </a:cubicBezTo>
                  <a:cubicBezTo>
                    <a:pt x="247" y="619"/>
                    <a:pt x="253" y="621"/>
                    <a:pt x="258" y="624"/>
                  </a:cubicBezTo>
                  <a:cubicBezTo>
                    <a:pt x="269" y="630"/>
                    <a:pt x="280" y="635"/>
                    <a:pt x="291" y="641"/>
                  </a:cubicBezTo>
                  <a:cubicBezTo>
                    <a:pt x="293" y="642"/>
                    <a:pt x="295" y="643"/>
                    <a:pt x="297" y="644"/>
                  </a:cubicBezTo>
                  <a:cubicBezTo>
                    <a:pt x="297" y="644"/>
                    <a:pt x="297" y="644"/>
                    <a:pt x="297" y="644"/>
                  </a:cubicBezTo>
                  <a:cubicBezTo>
                    <a:pt x="299" y="644"/>
                    <a:pt x="306" y="644"/>
                    <a:pt x="307" y="644"/>
                  </a:cubicBezTo>
                  <a:cubicBezTo>
                    <a:pt x="318" y="644"/>
                    <a:pt x="329" y="645"/>
                    <a:pt x="339" y="644"/>
                  </a:cubicBezTo>
                  <a:cubicBezTo>
                    <a:pt x="339" y="644"/>
                    <a:pt x="340" y="644"/>
                    <a:pt x="341" y="644"/>
                  </a:cubicBezTo>
                  <a:cubicBezTo>
                    <a:pt x="342" y="643"/>
                    <a:pt x="344" y="642"/>
                    <a:pt x="346" y="642"/>
                  </a:cubicBezTo>
                  <a:cubicBezTo>
                    <a:pt x="352" y="639"/>
                    <a:pt x="358" y="637"/>
                    <a:pt x="363" y="635"/>
                  </a:cubicBezTo>
                  <a:cubicBezTo>
                    <a:pt x="369" y="633"/>
                    <a:pt x="375" y="631"/>
                    <a:pt x="381" y="629"/>
                  </a:cubicBezTo>
                  <a:cubicBezTo>
                    <a:pt x="383" y="628"/>
                    <a:pt x="384" y="627"/>
                    <a:pt x="386" y="627"/>
                  </a:cubicBezTo>
                  <a:cubicBezTo>
                    <a:pt x="386" y="627"/>
                    <a:pt x="386" y="627"/>
                    <a:pt x="386" y="627"/>
                  </a:cubicBezTo>
                  <a:cubicBezTo>
                    <a:pt x="386" y="627"/>
                    <a:pt x="386" y="627"/>
                    <a:pt x="386" y="627"/>
                  </a:cubicBezTo>
                  <a:cubicBezTo>
                    <a:pt x="394" y="620"/>
                    <a:pt x="403" y="615"/>
                    <a:pt x="412" y="610"/>
                  </a:cubicBezTo>
                  <a:cubicBezTo>
                    <a:pt x="419" y="605"/>
                    <a:pt x="426" y="601"/>
                    <a:pt x="433" y="596"/>
                  </a:cubicBezTo>
                  <a:cubicBezTo>
                    <a:pt x="433" y="593"/>
                    <a:pt x="433" y="590"/>
                    <a:pt x="433" y="587"/>
                  </a:cubicBezTo>
                  <a:cubicBezTo>
                    <a:pt x="433" y="560"/>
                    <a:pt x="433" y="534"/>
                    <a:pt x="433" y="508"/>
                  </a:cubicBezTo>
                  <a:cubicBezTo>
                    <a:pt x="431" y="508"/>
                    <a:pt x="430" y="508"/>
                    <a:pt x="429" y="509"/>
                  </a:cubicBezTo>
                  <a:cubicBezTo>
                    <a:pt x="419" y="510"/>
                    <a:pt x="411" y="508"/>
                    <a:pt x="403" y="502"/>
                  </a:cubicBezTo>
                  <a:cubicBezTo>
                    <a:pt x="396" y="496"/>
                    <a:pt x="390" y="488"/>
                    <a:pt x="384" y="481"/>
                  </a:cubicBezTo>
                  <a:cubicBezTo>
                    <a:pt x="381" y="478"/>
                    <a:pt x="378" y="475"/>
                    <a:pt x="376" y="471"/>
                  </a:cubicBezTo>
                  <a:cubicBezTo>
                    <a:pt x="372" y="464"/>
                    <a:pt x="369" y="457"/>
                    <a:pt x="365" y="450"/>
                  </a:cubicBezTo>
                  <a:cubicBezTo>
                    <a:pt x="364" y="448"/>
                    <a:pt x="363" y="445"/>
                    <a:pt x="361" y="443"/>
                  </a:cubicBezTo>
                  <a:cubicBezTo>
                    <a:pt x="361" y="442"/>
                    <a:pt x="361" y="442"/>
                    <a:pt x="361" y="442"/>
                  </a:cubicBezTo>
                  <a:cubicBezTo>
                    <a:pt x="361" y="442"/>
                    <a:pt x="360" y="441"/>
                    <a:pt x="360" y="441"/>
                  </a:cubicBezTo>
                  <a:cubicBezTo>
                    <a:pt x="354" y="436"/>
                    <a:pt x="348" y="430"/>
                    <a:pt x="342" y="425"/>
                  </a:cubicBezTo>
                  <a:cubicBezTo>
                    <a:pt x="338" y="421"/>
                    <a:pt x="334" y="417"/>
                    <a:pt x="330" y="414"/>
                  </a:cubicBezTo>
                  <a:cubicBezTo>
                    <a:pt x="330" y="414"/>
                    <a:pt x="328" y="413"/>
                    <a:pt x="328" y="412"/>
                  </a:cubicBezTo>
                  <a:cubicBezTo>
                    <a:pt x="326" y="411"/>
                    <a:pt x="324" y="409"/>
                    <a:pt x="322" y="408"/>
                  </a:cubicBezTo>
                  <a:cubicBezTo>
                    <a:pt x="308" y="398"/>
                    <a:pt x="295" y="389"/>
                    <a:pt x="281" y="379"/>
                  </a:cubicBezTo>
                  <a:cubicBezTo>
                    <a:pt x="276" y="376"/>
                    <a:pt x="271" y="372"/>
                    <a:pt x="266" y="369"/>
                  </a:cubicBezTo>
                  <a:cubicBezTo>
                    <a:pt x="263" y="367"/>
                    <a:pt x="262" y="366"/>
                    <a:pt x="260" y="363"/>
                  </a:cubicBezTo>
                  <a:cubicBezTo>
                    <a:pt x="251" y="350"/>
                    <a:pt x="242" y="336"/>
                    <a:pt x="233" y="323"/>
                  </a:cubicBezTo>
                  <a:cubicBezTo>
                    <a:pt x="231" y="320"/>
                    <a:pt x="229" y="317"/>
                    <a:pt x="226" y="314"/>
                  </a:cubicBezTo>
                  <a:cubicBezTo>
                    <a:pt x="225" y="313"/>
                    <a:pt x="224" y="312"/>
                    <a:pt x="223" y="311"/>
                  </a:cubicBezTo>
                  <a:cubicBezTo>
                    <a:pt x="222" y="310"/>
                    <a:pt x="223" y="311"/>
                    <a:pt x="221" y="310"/>
                  </a:cubicBezTo>
                  <a:cubicBezTo>
                    <a:pt x="215" y="304"/>
                    <a:pt x="212" y="294"/>
                    <a:pt x="210" y="286"/>
                  </a:cubicBezTo>
                  <a:cubicBezTo>
                    <a:pt x="208" y="279"/>
                    <a:pt x="204" y="270"/>
                    <a:pt x="206" y="263"/>
                  </a:cubicBezTo>
                  <a:cubicBezTo>
                    <a:pt x="207" y="257"/>
                    <a:pt x="210" y="252"/>
                    <a:pt x="213" y="246"/>
                  </a:cubicBezTo>
                  <a:cubicBezTo>
                    <a:pt x="218" y="234"/>
                    <a:pt x="224" y="223"/>
                    <a:pt x="229" y="211"/>
                  </a:cubicBezTo>
                  <a:cubicBezTo>
                    <a:pt x="221" y="195"/>
                    <a:pt x="212" y="178"/>
                    <a:pt x="204" y="162"/>
                  </a:cubicBezTo>
                  <a:cubicBezTo>
                    <a:pt x="203" y="160"/>
                    <a:pt x="201" y="158"/>
                    <a:pt x="200" y="155"/>
                  </a:cubicBezTo>
                  <a:cubicBezTo>
                    <a:pt x="200" y="155"/>
                    <a:pt x="200" y="154"/>
                    <a:pt x="199" y="154"/>
                  </a:cubicBezTo>
                  <a:cubicBezTo>
                    <a:pt x="194" y="149"/>
                    <a:pt x="189" y="143"/>
                    <a:pt x="184" y="138"/>
                  </a:cubicBezTo>
                  <a:cubicBezTo>
                    <a:pt x="170" y="123"/>
                    <a:pt x="156" y="108"/>
                    <a:pt x="142" y="93"/>
                  </a:cubicBezTo>
                  <a:cubicBezTo>
                    <a:pt x="139" y="90"/>
                    <a:pt x="134" y="87"/>
                    <a:pt x="134" y="83"/>
                  </a:cubicBezTo>
                  <a:cubicBezTo>
                    <a:pt x="133" y="76"/>
                    <a:pt x="134" y="70"/>
                    <a:pt x="134" y="63"/>
                  </a:cubicBezTo>
                  <a:cubicBezTo>
                    <a:pt x="134" y="47"/>
                    <a:pt x="134" y="32"/>
                    <a:pt x="134" y="16"/>
                  </a:cubicBezTo>
                  <a:cubicBezTo>
                    <a:pt x="126" y="13"/>
                    <a:pt x="119" y="11"/>
                    <a:pt x="112" y="8"/>
                  </a:cubicBezTo>
                  <a:cubicBezTo>
                    <a:pt x="105" y="5"/>
                    <a:pt x="98" y="3"/>
                    <a:pt x="90" y="0"/>
                  </a:cubicBezTo>
                  <a:cubicBezTo>
                    <a:pt x="90" y="0"/>
                    <a:pt x="90" y="0"/>
                    <a:pt x="90" y="0"/>
                  </a:cubicBezTo>
                  <a:cubicBezTo>
                    <a:pt x="88" y="0"/>
                    <a:pt x="87" y="0"/>
                    <a:pt x="86" y="0"/>
                  </a:cubicBezTo>
                  <a:cubicBezTo>
                    <a:pt x="82" y="0"/>
                    <a:pt x="78" y="0"/>
                    <a:pt x="73" y="0"/>
                  </a:cubicBezTo>
                  <a:cubicBezTo>
                    <a:pt x="57" y="0"/>
                    <a:pt x="41" y="0"/>
                    <a:pt x="25" y="0"/>
                  </a:cubicBezTo>
                  <a:cubicBezTo>
                    <a:pt x="25" y="1"/>
                    <a:pt x="25" y="1"/>
                    <a:pt x="24" y="2"/>
                  </a:cubicBezTo>
                  <a:cubicBezTo>
                    <a:pt x="24" y="2"/>
                    <a:pt x="24" y="2"/>
                    <a:pt x="24" y="2"/>
                  </a:cubicBezTo>
                  <a:cubicBezTo>
                    <a:pt x="20" y="7"/>
                    <a:pt x="16" y="11"/>
                    <a:pt x="12" y="16"/>
                  </a:cubicBezTo>
                  <a:cubicBezTo>
                    <a:pt x="20" y="19"/>
                    <a:pt x="28" y="22"/>
                    <a:pt x="36" y="25"/>
                  </a:cubicBezTo>
                  <a:cubicBezTo>
                    <a:pt x="38" y="26"/>
                    <a:pt x="40" y="28"/>
                    <a:pt x="40" y="30"/>
                  </a:cubicBezTo>
                  <a:cubicBezTo>
                    <a:pt x="40" y="38"/>
                    <a:pt x="40" y="46"/>
                    <a:pt x="40" y="54"/>
                  </a:cubicBezTo>
                  <a:cubicBezTo>
                    <a:pt x="40" y="59"/>
                    <a:pt x="40" y="63"/>
                    <a:pt x="38" y="67"/>
                  </a:cubicBezTo>
                  <a:cubicBezTo>
                    <a:pt x="33" y="73"/>
                    <a:pt x="29" y="79"/>
                    <a:pt x="24" y="84"/>
                  </a:cubicBezTo>
                  <a:cubicBezTo>
                    <a:pt x="16" y="95"/>
                    <a:pt x="8" y="106"/>
                    <a:pt x="0" y="117"/>
                  </a:cubicBezTo>
                  <a:cubicBezTo>
                    <a:pt x="3" y="126"/>
                    <a:pt x="5" y="136"/>
                    <a:pt x="8" y="146"/>
                  </a:cubicBezTo>
                  <a:cubicBezTo>
                    <a:pt x="13" y="162"/>
                    <a:pt x="17" y="178"/>
                    <a:pt x="22" y="194"/>
                  </a:cubicBezTo>
                  <a:cubicBezTo>
                    <a:pt x="24" y="202"/>
                    <a:pt x="27" y="211"/>
                    <a:pt x="29" y="220"/>
                  </a:cubicBezTo>
                  <a:cubicBezTo>
                    <a:pt x="29" y="226"/>
                    <a:pt x="30" y="232"/>
                    <a:pt x="30" y="239"/>
                  </a:cubicBezTo>
                  <a:cubicBezTo>
                    <a:pt x="31" y="243"/>
                    <a:pt x="27" y="246"/>
                    <a:pt x="24" y="249"/>
                  </a:cubicBezTo>
                  <a:cubicBezTo>
                    <a:pt x="16" y="258"/>
                    <a:pt x="9" y="268"/>
                    <a:pt x="1" y="277"/>
                  </a:cubicBezTo>
                  <a:cubicBezTo>
                    <a:pt x="2" y="282"/>
                    <a:pt x="2" y="287"/>
                    <a:pt x="3" y="292"/>
                  </a:cubicBezTo>
                  <a:cubicBezTo>
                    <a:pt x="4" y="295"/>
                    <a:pt x="4" y="298"/>
                    <a:pt x="4" y="300"/>
                  </a:cubicBezTo>
                  <a:cubicBezTo>
                    <a:pt x="4" y="301"/>
                    <a:pt x="4" y="302"/>
                    <a:pt x="4" y="302"/>
                  </a:cubicBezTo>
                  <a:cubicBezTo>
                    <a:pt x="6" y="302"/>
                    <a:pt x="8" y="303"/>
                    <a:pt x="10" y="304"/>
                  </a:cubicBezTo>
                  <a:cubicBezTo>
                    <a:pt x="13" y="307"/>
                    <a:pt x="16" y="311"/>
                    <a:pt x="19" y="315"/>
                  </a:cubicBezTo>
                  <a:cubicBezTo>
                    <a:pt x="25" y="321"/>
                    <a:pt x="32" y="327"/>
                    <a:pt x="37" y="334"/>
                  </a:cubicBezTo>
                  <a:cubicBezTo>
                    <a:pt x="42" y="341"/>
                    <a:pt x="45" y="349"/>
                    <a:pt x="49" y="356"/>
                  </a:cubicBezTo>
                  <a:cubicBezTo>
                    <a:pt x="51" y="359"/>
                    <a:pt x="53" y="362"/>
                    <a:pt x="54" y="365"/>
                  </a:cubicBezTo>
                  <a:cubicBezTo>
                    <a:pt x="55" y="368"/>
                    <a:pt x="55" y="371"/>
                    <a:pt x="55" y="374"/>
                  </a:cubicBezTo>
                  <a:cubicBezTo>
                    <a:pt x="55" y="382"/>
                    <a:pt x="55" y="389"/>
                    <a:pt x="55" y="39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46"/>
            <p:cNvSpPr/>
            <p:nvPr/>
          </p:nvSpPr>
          <p:spPr>
            <a:xfrm>
              <a:off x="5913438" y="3136900"/>
              <a:ext cx="273050" cy="171450"/>
            </a:xfrm>
            <a:custGeom>
              <a:rect b="b" l="l" r="r" t="t"/>
              <a:pathLst>
                <a:path extrusionOk="0" h="135" w="215">
                  <a:moveTo>
                    <a:pt x="17" y="100"/>
                  </a:moveTo>
                  <a:cubicBezTo>
                    <a:pt x="19" y="100"/>
                    <a:pt x="21" y="100"/>
                    <a:pt x="22" y="100"/>
                  </a:cubicBezTo>
                  <a:cubicBezTo>
                    <a:pt x="22" y="100"/>
                    <a:pt x="22" y="100"/>
                    <a:pt x="22" y="100"/>
                  </a:cubicBezTo>
                  <a:cubicBezTo>
                    <a:pt x="23" y="100"/>
                    <a:pt x="23" y="100"/>
                    <a:pt x="23" y="100"/>
                  </a:cubicBezTo>
                  <a:cubicBezTo>
                    <a:pt x="30" y="102"/>
                    <a:pt x="37" y="103"/>
                    <a:pt x="44" y="105"/>
                  </a:cubicBezTo>
                  <a:cubicBezTo>
                    <a:pt x="91" y="115"/>
                    <a:pt x="139" y="125"/>
                    <a:pt x="187" y="135"/>
                  </a:cubicBezTo>
                  <a:cubicBezTo>
                    <a:pt x="191" y="131"/>
                    <a:pt x="195" y="127"/>
                    <a:pt x="199" y="123"/>
                  </a:cubicBezTo>
                  <a:cubicBezTo>
                    <a:pt x="202" y="120"/>
                    <a:pt x="205" y="117"/>
                    <a:pt x="208" y="115"/>
                  </a:cubicBezTo>
                  <a:cubicBezTo>
                    <a:pt x="208" y="114"/>
                    <a:pt x="209" y="113"/>
                    <a:pt x="210" y="113"/>
                  </a:cubicBezTo>
                  <a:cubicBezTo>
                    <a:pt x="209" y="111"/>
                    <a:pt x="211" y="107"/>
                    <a:pt x="211" y="106"/>
                  </a:cubicBezTo>
                  <a:cubicBezTo>
                    <a:pt x="212" y="102"/>
                    <a:pt x="212" y="97"/>
                    <a:pt x="213" y="93"/>
                  </a:cubicBezTo>
                  <a:cubicBezTo>
                    <a:pt x="214" y="88"/>
                    <a:pt x="215" y="82"/>
                    <a:pt x="215" y="76"/>
                  </a:cubicBezTo>
                  <a:cubicBezTo>
                    <a:pt x="206" y="56"/>
                    <a:pt x="196" y="36"/>
                    <a:pt x="186" y="16"/>
                  </a:cubicBezTo>
                  <a:cubicBezTo>
                    <a:pt x="176" y="12"/>
                    <a:pt x="166" y="8"/>
                    <a:pt x="156" y="4"/>
                  </a:cubicBezTo>
                  <a:cubicBezTo>
                    <a:pt x="155" y="4"/>
                    <a:pt x="153" y="3"/>
                    <a:pt x="151" y="2"/>
                  </a:cubicBezTo>
                  <a:cubicBezTo>
                    <a:pt x="151" y="2"/>
                    <a:pt x="151" y="2"/>
                    <a:pt x="150" y="2"/>
                  </a:cubicBezTo>
                  <a:cubicBezTo>
                    <a:pt x="145" y="2"/>
                    <a:pt x="140" y="2"/>
                    <a:pt x="135" y="2"/>
                  </a:cubicBezTo>
                  <a:cubicBezTo>
                    <a:pt x="123" y="1"/>
                    <a:pt x="110" y="1"/>
                    <a:pt x="98" y="0"/>
                  </a:cubicBezTo>
                  <a:cubicBezTo>
                    <a:pt x="96" y="0"/>
                    <a:pt x="94" y="0"/>
                    <a:pt x="92" y="0"/>
                  </a:cubicBezTo>
                  <a:cubicBezTo>
                    <a:pt x="92" y="0"/>
                    <a:pt x="92" y="0"/>
                    <a:pt x="91" y="0"/>
                  </a:cubicBezTo>
                  <a:cubicBezTo>
                    <a:pt x="91" y="1"/>
                    <a:pt x="90" y="1"/>
                    <a:pt x="90" y="1"/>
                  </a:cubicBezTo>
                  <a:cubicBezTo>
                    <a:pt x="88" y="2"/>
                    <a:pt x="86" y="4"/>
                    <a:pt x="84" y="5"/>
                  </a:cubicBezTo>
                  <a:cubicBezTo>
                    <a:pt x="74" y="11"/>
                    <a:pt x="64" y="17"/>
                    <a:pt x="54" y="23"/>
                  </a:cubicBezTo>
                  <a:cubicBezTo>
                    <a:pt x="48" y="27"/>
                    <a:pt x="38" y="25"/>
                    <a:pt x="30" y="25"/>
                  </a:cubicBezTo>
                  <a:cubicBezTo>
                    <a:pt x="28" y="25"/>
                    <a:pt x="25" y="26"/>
                    <a:pt x="23" y="25"/>
                  </a:cubicBezTo>
                  <a:cubicBezTo>
                    <a:pt x="20" y="29"/>
                    <a:pt x="15" y="32"/>
                    <a:pt x="12" y="36"/>
                  </a:cubicBezTo>
                  <a:cubicBezTo>
                    <a:pt x="12" y="36"/>
                    <a:pt x="12" y="36"/>
                    <a:pt x="12" y="36"/>
                  </a:cubicBezTo>
                  <a:cubicBezTo>
                    <a:pt x="11" y="37"/>
                    <a:pt x="11" y="38"/>
                    <a:pt x="10" y="39"/>
                  </a:cubicBezTo>
                  <a:cubicBezTo>
                    <a:pt x="9" y="41"/>
                    <a:pt x="8" y="44"/>
                    <a:pt x="7" y="46"/>
                  </a:cubicBezTo>
                  <a:cubicBezTo>
                    <a:pt x="5" y="51"/>
                    <a:pt x="2" y="55"/>
                    <a:pt x="0" y="60"/>
                  </a:cubicBezTo>
                  <a:cubicBezTo>
                    <a:pt x="0" y="60"/>
                    <a:pt x="1" y="60"/>
                    <a:pt x="1" y="60"/>
                  </a:cubicBezTo>
                  <a:cubicBezTo>
                    <a:pt x="1" y="62"/>
                    <a:pt x="1" y="63"/>
                    <a:pt x="1" y="64"/>
                  </a:cubicBezTo>
                  <a:cubicBezTo>
                    <a:pt x="1" y="65"/>
                    <a:pt x="1" y="69"/>
                    <a:pt x="1" y="70"/>
                  </a:cubicBezTo>
                  <a:cubicBezTo>
                    <a:pt x="2" y="71"/>
                    <a:pt x="2" y="73"/>
                    <a:pt x="3" y="74"/>
                  </a:cubicBezTo>
                  <a:cubicBezTo>
                    <a:pt x="5" y="76"/>
                    <a:pt x="7" y="78"/>
                    <a:pt x="9" y="81"/>
                  </a:cubicBezTo>
                  <a:cubicBezTo>
                    <a:pt x="13" y="86"/>
                    <a:pt x="15" y="93"/>
                    <a:pt x="17" y="10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46"/>
            <p:cNvSpPr/>
            <p:nvPr/>
          </p:nvSpPr>
          <p:spPr>
            <a:xfrm>
              <a:off x="6159500" y="2843213"/>
              <a:ext cx="665163" cy="731838"/>
            </a:xfrm>
            <a:custGeom>
              <a:rect b="b" l="l" r="r" t="t"/>
              <a:pathLst>
                <a:path extrusionOk="0" h="574" w="522">
                  <a:moveTo>
                    <a:pt x="356" y="46"/>
                  </a:moveTo>
                  <a:cubicBezTo>
                    <a:pt x="355" y="42"/>
                    <a:pt x="356" y="39"/>
                    <a:pt x="356" y="36"/>
                  </a:cubicBezTo>
                  <a:cubicBezTo>
                    <a:pt x="356" y="28"/>
                    <a:pt x="356" y="19"/>
                    <a:pt x="356" y="11"/>
                  </a:cubicBezTo>
                  <a:cubicBezTo>
                    <a:pt x="353" y="9"/>
                    <a:pt x="350" y="8"/>
                    <a:pt x="347" y="6"/>
                  </a:cubicBezTo>
                  <a:cubicBezTo>
                    <a:pt x="344" y="4"/>
                    <a:pt x="341" y="3"/>
                    <a:pt x="339" y="1"/>
                  </a:cubicBezTo>
                  <a:cubicBezTo>
                    <a:pt x="338" y="1"/>
                    <a:pt x="338" y="0"/>
                    <a:pt x="338" y="0"/>
                  </a:cubicBezTo>
                  <a:cubicBezTo>
                    <a:pt x="335" y="1"/>
                    <a:pt x="332" y="0"/>
                    <a:pt x="329" y="0"/>
                  </a:cubicBezTo>
                  <a:cubicBezTo>
                    <a:pt x="328" y="0"/>
                    <a:pt x="322" y="1"/>
                    <a:pt x="326" y="0"/>
                  </a:cubicBezTo>
                  <a:cubicBezTo>
                    <a:pt x="319" y="2"/>
                    <a:pt x="311" y="6"/>
                    <a:pt x="304" y="11"/>
                  </a:cubicBezTo>
                  <a:cubicBezTo>
                    <a:pt x="299" y="14"/>
                    <a:pt x="295" y="18"/>
                    <a:pt x="290" y="21"/>
                  </a:cubicBezTo>
                  <a:cubicBezTo>
                    <a:pt x="290" y="22"/>
                    <a:pt x="288" y="23"/>
                    <a:pt x="288" y="23"/>
                  </a:cubicBezTo>
                  <a:cubicBezTo>
                    <a:pt x="287" y="24"/>
                    <a:pt x="286" y="25"/>
                    <a:pt x="285" y="26"/>
                  </a:cubicBezTo>
                  <a:cubicBezTo>
                    <a:pt x="280" y="31"/>
                    <a:pt x="276" y="35"/>
                    <a:pt x="272" y="39"/>
                  </a:cubicBezTo>
                  <a:cubicBezTo>
                    <a:pt x="270" y="41"/>
                    <a:pt x="268" y="43"/>
                    <a:pt x="266" y="45"/>
                  </a:cubicBezTo>
                  <a:cubicBezTo>
                    <a:pt x="265" y="46"/>
                    <a:pt x="265" y="47"/>
                    <a:pt x="265" y="47"/>
                  </a:cubicBezTo>
                  <a:cubicBezTo>
                    <a:pt x="261" y="53"/>
                    <a:pt x="260" y="60"/>
                    <a:pt x="255" y="66"/>
                  </a:cubicBezTo>
                  <a:cubicBezTo>
                    <a:pt x="251" y="70"/>
                    <a:pt x="247" y="75"/>
                    <a:pt x="243" y="79"/>
                  </a:cubicBezTo>
                  <a:cubicBezTo>
                    <a:pt x="240" y="82"/>
                    <a:pt x="237" y="86"/>
                    <a:pt x="234" y="89"/>
                  </a:cubicBezTo>
                  <a:cubicBezTo>
                    <a:pt x="231" y="91"/>
                    <a:pt x="226" y="91"/>
                    <a:pt x="222" y="90"/>
                  </a:cubicBezTo>
                  <a:cubicBezTo>
                    <a:pt x="221" y="91"/>
                    <a:pt x="221" y="91"/>
                    <a:pt x="220" y="91"/>
                  </a:cubicBezTo>
                  <a:cubicBezTo>
                    <a:pt x="218" y="92"/>
                    <a:pt x="215" y="94"/>
                    <a:pt x="213" y="95"/>
                  </a:cubicBezTo>
                  <a:cubicBezTo>
                    <a:pt x="207" y="98"/>
                    <a:pt x="201" y="103"/>
                    <a:pt x="194" y="103"/>
                  </a:cubicBezTo>
                  <a:cubicBezTo>
                    <a:pt x="174" y="104"/>
                    <a:pt x="153" y="103"/>
                    <a:pt x="133" y="103"/>
                  </a:cubicBezTo>
                  <a:cubicBezTo>
                    <a:pt x="121" y="103"/>
                    <a:pt x="109" y="103"/>
                    <a:pt x="97" y="103"/>
                  </a:cubicBezTo>
                  <a:cubicBezTo>
                    <a:pt x="92" y="103"/>
                    <a:pt x="88" y="103"/>
                    <a:pt x="84" y="103"/>
                  </a:cubicBezTo>
                  <a:cubicBezTo>
                    <a:pt x="83" y="103"/>
                    <a:pt x="81" y="104"/>
                    <a:pt x="79" y="104"/>
                  </a:cubicBezTo>
                  <a:cubicBezTo>
                    <a:pt x="78" y="105"/>
                    <a:pt x="76" y="107"/>
                    <a:pt x="75" y="108"/>
                  </a:cubicBezTo>
                  <a:cubicBezTo>
                    <a:pt x="71" y="112"/>
                    <a:pt x="67" y="117"/>
                    <a:pt x="63" y="121"/>
                  </a:cubicBezTo>
                  <a:cubicBezTo>
                    <a:pt x="61" y="124"/>
                    <a:pt x="60" y="126"/>
                    <a:pt x="57" y="126"/>
                  </a:cubicBezTo>
                  <a:cubicBezTo>
                    <a:pt x="51" y="127"/>
                    <a:pt x="46" y="126"/>
                    <a:pt x="40" y="126"/>
                  </a:cubicBezTo>
                  <a:cubicBezTo>
                    <a:pt x="39" y="126"/>
                    <a:pt x="38" y="126"/>
                    <a:pt x="37" y="126"/>
                  </a:cubicBezTo>
                  <a:cubicBezTo>
                    <a:pt x="37" y="127"/>
                    <a:pt x="36" y="127"/>
                    <a:pt x="36" y="127"/>
                  </a:cubicBezTo>
                  <a:cubicBezTo>
                    <a:pt x="32" y="132"/>
                    <a:pt x="28" y="136"/>
                    <a:pt x="25" y="140"/>
                  </a:cubicBezTo>
                  <a:cubicBezTo>
                    <a:pt x="23" y="143"/>
                    <a:pt x="20" y="145"/>
                    <a:pt x="18" y="147"/>
                  </a:cubicBezTo>
                  <a:cubicBezTo>
                    <a:pt x="18" y="148"/>
                    <a:pt x="17" y="150"/>
                    <a:pt x="16" y="151"/>
                  </a:cubicBezTo>
                  <a:cubicBezTo>
                    <a:pt x="16" y="153"/>
                    <a:pt x="16" y="156"/>
                    <a:pt x="16" y="158"/>
                  </a:cubicBezTo>
                  <a:cubicBezTo>
                    <a:pt x="16" y="164"/>
                    <a:pt x="16" y="170"/>
                    <a:pt x="16" y="175"/>
                  </a:cubicBezTo>
                  <a:cubicBezTo>
                    <a:pt x="16" y="175"/>
                    <a:pt x="16" y="175"/>
                    <a:pt x="16" y="176"/>
                  </a:cubicBezTo>
                  <a:cubicBezTo>
                    <a:pt x="18" y="177"/>
                    <a:pt x="20" y="180"/>
                    <a:pt x="21" y="181"/>
                  </a:cubicBezTo>
                  <a:cubicBezTo>
                    <a:pt x="24" y="184"/>
                    <a:pt x="26" y="185"/>
                    <a:pt x="27" y="189"/>
                  </a:cubicBezTo>
                  <a:cubicBezTo>
                    <a:pt x="27" y="195"/>
                    <a:pt x="27" y="201"/>
                    <a:pt x="27" y="207"/>
                  </a:cubicBezTo>
                  <a:cubicBezTo>
                    <a:pt x="27" y="210"/>
                    <a:pt x="27" y="215"/>
                    <a:pt x="25" y="218"/>
                  </a:cubicBezTo>
                  <a:cubicBezTo>
                    <a:pt x="24" y="220"/>
                    <a:pt x="21" y="223"/>
                    <a:pt x="18" y="225"/>
                  </a:cubicBezTo>
                  <a:cubicBezTo>
                    <a:pt x="12" y="231"/>
                    <a:pt x="6" y="237"/>
                    <a:pt x="0" y="244"/>
                  </a:cubicBezTo>
                  <a:cubicBezTo>
                    <a:pt x="5" y="253"/>
                    <a:pt x="10" y="262"/>
                    <a:pt x="14" y="272"/>
                  </a:cubicBezTo>
                  <a:cubicBezTo>
                    <a:pt x="20" y="282"/>
                    <a:pt x="26" y="293"/>
                    <a:pt x="30" y="303"/>
                  </a:cubicBezTo>
                  <a:cubicBezTo>
                    <a:pt x="31" y="307"/>
                    <a:pt x="29" y="314"/>
                    <a:pt x="29" y="318"/>
                  </a:cubicBezTo>
                  <a:cubicBezTo>
                    <a:pt x="28" y="325"/>
                    <a:pt x="26" y="333"/>
                    <a:pt x="25" y="340"/>
                  </a:cubicBezTo>
                  <a:cubicBezTo>
                    <a:pt x="25" y="343"/>
                    <a:pt x="25" y="346"/>
                    <a:pt x="22" y="349"/>
                  </a:cubicBezTo>
                  <a:cubicBezTo>
                    <a:pt x="18" y="353"/>
                    <a:pt x="13" y="358"/>
                    <a:pt x="8" y="362"/>
                  </a:cubicBezTo>
                  <a:cubicBezTo>
                    <a:pt x="6" y="364"/>
                    <a:pt x="4" y="366"/>
                    <a:pt x="2" y="369"/>
                  </a:cubicBezTo>
                  <a:cubicBezTo>
                    <a:pt x="18" y="376"/>
                    <a:pt x="34" y="383"/>
                    <a:pt x="50" y="391"/>
                  </a:cubicBezTo>
                  <a:cubicBezTo>
                    <a:pt x="58" y="394"/>
                    <a:pt x="66" y="398"/>
                    <a:pt x="74" y="402"/>
                  </a:cubicBezTo>
                  <a:cubicBezTo>
                    <a:pt x="75" y="403"/>
                    <a:pt x="77" y="403"/>
                    <a:pt x="79" y="404"/>
                  </a:cubicBezTo>
                  <a:cubicBezTo>
                    <a:pt x="80" y="404"/>
                    <a:pt x="81" y="404"/>
                    <a:pt x="81" y="404"/>
                  </a:cubicBezTo>
                  <a:cubicBezTo>
                    <a:pt x="90" y="404"/>
                    <a:pt x="100" y="404"/>
                    <a:pt x="110" y="404"/>
                  </a:cubicBezTo>
                  <a:cubicBezTo>
                    <a:pt x="113" y="404"/>
                    <a:pt x="117" y="404"/>
                    <a:pt x="120" y="404"/>
                  </a:cubicBezTo>
                  <a:cubicBezTo>
                    <a:pt x="120" y="404"/>
                    <a:pt x="120" y="404"/>
                    <a:pt x="120" y="404"/>
                  </a:cubicBezTo>
                  <a:cubicBezTo>
                    <a:pt x="120" y="404"/>
                    <a:pt x="120" y="404"/>
                    <a:pt x="120" y="404"/>
                  </a:cubicBezTo>
                  <a:cubicBezTo>
                    <a:pt x="121" y="404"/>
                    <a:pt x="123" y="403"/>
                    <a:pt x="124" y="403"/>
                  </a:cubicBezTo>
                  <a:cubicBezTo>
                    <a:pt x="133" y="399"/>
                    <a:pt x="141" y="395"/>
                    <a:pt x="150" y="392"/>
                  </a:cubicBezTo>
                  <a:cubicBezTo>
                    <a:pt x="150" y="392"/>
                    <a:pt x="150" y="392"/>
                    <a:pt x="150" y="392"/>
                  </a:cubicBezTo>
                  <a:cubicBezTo>
                    <a:pt x="151" y="391"/>
                    <a:pt x="152" y="391"/>
                    <a:pt x="152" y="391"/>
                  </a:cubicBezTo>
                  <a:cubicBezTo>
                    <a:pt x="155" y="388"/>
                    <a:pt x="159" y="385"/>
                    <a:pt x="162" y="382"/>
                  </a:cubicBezTo>
                  <a:cubicBezTo>
                    <a:pt x="167" y="377"/>
                    <a:pt x="173" y="371"/>
                    <a:pt x="179" y="367"/>
                  </a:cubicBezTo>
                  <a:cubicBezTo>
                    <a:pt x="181" y="365"/>
                    <a:pt x="184" y="364"/>
                    <a:pt x="187" y="362"/>
                  </a:cubicBezTo>
                  <a:cubicBezTo>
                    <a:pt x="192" y="360"/>
                    <a:pt x="196" y="358"/>
                    <a:pt x="201" y="355"/>
                  </a:cubicBezTo>
                  <a:cubicBezTo>
                    <a:pt x="203" y="354"/>
                    <a:pt x="206" y="352"/>
                    <a:pt x="208" y="352"/>
                  </a:cubicBezTo>
                  <a:cubicBezTo>
                    <a:pt x="211" y="352"/>
                    <a:pt x="214" y="352"/>
                    <a:pt x="217" y="352"/>
                  </a:cubicBezTo>
                  <a:cubicBezTo>
                    <a:pt x="227" y="352"/>
                    <a:pt x="237" y="352"/>
                    <a:pt x="247" y="352"/>
                  </a:cubicBezTo>
                  <a:cubicBezTo>
                    <a:pt x="249" y="352"/>
                    <a:pt x="251" y="352"/>
                    <a:pt x="253" y="354"/>
                  </a:cubicBezTo>
                  <a:cubicBezTo>
                    <a:pt x="255" y="355"/>
                    <a:pt x="257" y="356"/>
                    <a:pt x="258" y="358"/>
                  </a:cubicBezTo>
                  <a:cubicBezTo>
                    <a:pt x="265" y="364"/>
                    <a:pt x="273" y="370"/>
                    <a:pt x="280" y="377"/>
                  </a:cubicBezTo>
                  <a:cubicBezTo>
                    <a:pt x="286" y="383"/>
                    <a:pt x="293" y="388"/>
                    <a:pt x="299" y="394"/>
                  </a:cubicBezTo>
                  <a:cubicBezTo>
                    <a:pt x="302" y="397"/>
                    <a:pt x="303" y="399"/>
                    <a:pt x="303" y="403"/>
                  </a:cubicBezTo>
                  <a:cubicBezTo>
                    <a:pt x="303" y="434"/>
                    <a:pt x="303" y="466"/>
                    <a:pt x="303" y="497"/>
                  </a:cubicBezTo>
                  <a:cubicBezTo>
                    <a:pt x="310" y="508"/>
                    <a:pt x="318" y="518"/>
                    <a:pt x="325" y="529"/>
                  </a:cubicBezTo>
                  <a:cubicBezTo>
                    <a:pt x="328" y="533"/>
                    <a:pt x="327" y="539"/>
                    <a:pt x="327" y="543"/>
                  </a:cubicBezTo>
                  <a:cubicBezTo>
                    <a:pt x="332" y="546"/>
                    <a:pt x="337" y="550"/>
                    <a:pt x="342" y="553"/>
                  </a:cubicBezTo>
                  <a:cubicBezTo>
                    <a:pt x="350" y="558"/>
                    <a:pt x="359" y="563"/>
                    <a:pt x="367" y="568"/>
                  </a:cubicBezTo>
                  <a:cubicBezTo>
                    <a:pt x="370" y="570"/>
                    <a:pt x="373" y="572"/>
                    <a:pt x="375" y="574"/>
                  </a:cubicBezTo>
                  <a:cubicBezTo>
                    <a:pt x="375" y="574"/>
                    <a:pt x="376" y="574"/>
                    <a:pt x="376" y="574"/>
                  </a:cubicBezTo>
                  <a:cubicBezTo>
                    <a:pt x="379" y="574"/>
                    <a:pt x="383" y="574"/>
                    <a:pt x="386" y="574"/>
                  </a:cubicBezTo>
                  <a:cubicBezTo>
                    <a:pt x="391" y="574"/>
                    <a:pt x="396" y="574"/>
                    <a:pt x="401" y="574"/>
                  </a:cubicBezTo>
                  <a:cubicBezTo>
                    <a:pt x="407" y="574"/>
                    <a:pt x="413" y="574"/>
                    <a:pt x="419" y="574"/>
                  </a:cubicBezTo>
                  <a:cubicBezTo>
                    <a:pt x="437" y="556"/>
                    <a:pt x="456" y="538"/>
                    <a:pt x="474" y="521"/>
                  </a:cubicBezTo>
                  <a:cubicBezTo>
                    <a:pt x="469" y="509"/>
                    <a:pt x="464" y="497"/>
                    <a:pt x="461" y="485"/>
                  </a:cubicBezTo>
                  <a:cubicBezTo>
                    <a:pt x="456" y="467"/>
                    <a:pt x="452" y="449"/>
                    <a:pt x="448" y="431"/>
                  </a:cubicBezTo>
                  <a:cubicBezTo>
                    <a:pt x="447" y="427"/>
                    <a:pt x="446" y="423"/>
                    <a:pt x="445" y="419"/>
                  </a:cubicBezTo>
                  <a:cubicBezTo>
                    <a:pt x="445" y="414"/>
                    <a:pt x="445" y="409"/>
                    <a:pt x="445" y="404"/>
                  </a:cubicBezTo>
                  <a:cubicBezTo>
                    <a:pt x="445" y="401"/>
                    <a:pt x="444" y="399"/>
                    <a:pt x="446" y="396"/>
                  </a:cubicBezTo>
                  <a:cubicBezTo>
                    <a:pt x="449" y="393"/>
                    <a:pt x="452" y="391"/>
                    <a:pt x="455" y="388"/>
                  </a:cubicBezTo>
                  <a:cubicBezTo>
                    <a:pt x="458" y="386"/>
                    <a:pt x="460" y="383"/>
                    <a:pt x="463" y="381"/>
                  </a:cubicBezTo>
                  <a:cubicBezTo>
                    <a:pt x="467" y="378"/>
                    <a:pt x="475" y="379"/>
                    <a:pt x="479" y="379"/>
                  </a:cubicBezTo>
                  <a:cubicBezTo>
                    <a:pt x="493" y="379"/>
                    <a:pt x="507" y="379"/>
                    <a:pt x="522" y="379"/>
                  </a:cubicBezTo>
                  <a:cubicBezTo>
                    <a:pt x="522" y="356"/>
                    <a:pt x="522" y="332"/>
                    <a:pt x="522" y="308"/>
                  </a:cubicBezTo>
                  <a:cubicBezTo>
                    <a:pt x="512" y="300"/>
                    <a:pt x="503" y="291"/>
                    <a:pt x="493" y="283"/>
                  </a:cubicBezTo>
                  <a:cubicBezTo>
                    <a:pt x="476" y="267"/>
                    <a:pt x="458" y="252"/>
                    <a:pt x="440" y="237"/>
                  </a:cubicBezTo>
                  <a:cubicBezTo>
                    <a:pt x="437" y="234"/>
                    <a:pt x="436" y="233"/>
                    <a:pt x="435" y="229"/>
                  </a:cubicBezTo>
                  <a:cubicBezTo>
                    <a:pt x="435" y="223"/>
                    <a:pt x="435" y="216"/>
                    <a:pt x="434" y="210"/>
                  </a:cubicBezTo>
                  <a:cubicBezTo>
                    <a:pt x="434" y="199"/>
                    <a:pt x="433" y="188"/>
                    <a:pt x="433" y="176"/>
                  </a:cubicBezTo>
                  <a:cubicBezTo>
                    <a:pt x="420" y="169"/>
                    <a:pt x="408" y="163"/>
                    <a:pt x="396" y="155"/>
                  </a:cubicBezTo>
                  <a:cubicBezTo>
                    <a:pt x="391" y="152"/>
                    <a:pt x="388" y="146"/>
                    <a:pt x="384" y="142"/>
                  </a:cubicBezTo>
                  <a:cubicBezTo>
                    <a:pt x="379" y="136"/>
                    <a:pt x="375" y="131"/>
                    <a:pt x="370" y="125"/>
                  </a:cubicBezTo>
                  <a:cubicBezTo>
                    <a:pt x="369" y="123"/>
                    <a:pt x="368" y="121"/>
                    <a:pt x="369" y="119"/>
                  </a:cubicBezTo>
                  <a:cubicBezTo>
                    <a:pt x="371" y="115"/>
                    <a:pt x="374" y="111"/>
                    <a:pt x="376" y="107"/>
                  </a:cubicBezTo>
                  <a:cubicBezTo>
                    <a:pt x="377" y="104"/>
                    <a:pt x="379" y="102"/>
                    <a:pt x="380" y="99"/>
                  </a:cubicBezTo>
                  <a:cubicBezTo>
                    <a:pt x="380" y="99"/>
                    <a:pt x="380" y="98"/>
                    <a:pt x="381" y="97"/>
                  </a:cubicBezTo>
                  <a:cubicBezTo>
                    <a:pt x="381" y="95"/>
                    <a:pt x="381" y="92"/>
                    <a:pt x="381" y="90"/>
                  </a:cubicBezTo>
                  <a:cubicBezTo>
                    <a:pt x="381" y="89"/>
                    <a:pt x="381" y="88"/>
                    <a:pt x="381" y="87"/>
                  </a:cubicBezTo>
                  <a:cubicBezTo>
                    <a:pt x="381" y="86"/>
                    <a:pt x="381" y="86"/>
                    <a:pt x="381" y="86"/>
                  </a:cubicBezTo>
                  <a:cubicBezTo>
                    <a:pt x="380" y="85"/>
                    <a:pt x="378" y="81"/>
                    <a:pt x="378" y="80"/>
                  </a:cubicBezTo>
                  <a:cubicBezTo>
                    <a:pt x="371" y="71"/>
                    <a:pt x="365" y="62"/>
                    <a:pt x="359" y="53"/>
                  </a:cubicBezTo>
                  <a:cubicBezTo>
                    <a:pt x="358" y="51"/>
                    <a:pt x="356" y="48"/>
                    <a:pt x="356" y="4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46"/>
            <p:cNvSpPr/>
            <p:nvPr/>
          </p:nvSpPr>
          <p:spPr>
            <a:xfrm>
              <a:off x="5453063" y="2032000"/>
              <a:ext cx="995363" cy="550863"/>
            </a:xfrm>
            <a:custGeom>
              <a:rect b="b" l="l" r="r" t="t"/>
              <a:pathLst>
                <a:path extrusionOk="0" h="433" w="782">
                  <a:moveTo>
                    <a:pt x="34" y="316"/>
                  </a:moveTo>
                  <a:cubicBezTo>
                    <a:pt x="30" y="323"/>
                    <a:pt x="26" y="330"/>
                    <a:pt x="21" y="337"/>
                  </a:cubicBezTo>
                  <a:cubicBezTo>
                    <a:pt x="16" y="346"/>
                    <a:pt x="9" y="354"/>
                    <a:pt x="3" y="363"/>
                  </a:cubicBezTo>
                  <a:cubicBezTo>
                    <a:pt x="2" y="365"/>
                    <a:pt x="1" y="366"/>
                    <a:pt x="0" y="368"/>
                  </a:cubicBezTo>
                  <a:cubicBezTo>
                    <a:pt x="0" y="368"/>
                    <a:pt x="0" y="368"/>
                    <a:pt x="0" y="368"/>
                  </a:cubicBezTo>
                  <a:cubicBezTo>
                    <a:pt x="0" y="370"/>
                    <a:pt x="0" y="373"/>
                    <a:pt x="0" y="373"/>
                  </a:cubicBezTo>
                  <a:cubicBezTo>
                    <a:pt x="0" y="378"/>
                    <a:pt x="0" y="383"/>
                    <a:pt x="0" y="388"/>
                  </a:cubicBezTo>
                  <a:cubicBezTo>
                    <a:pt x="12" y="387"/>
                    <a:pt x="24" y="386"/>
                    <a:pt x="36" y="384"/>
                  </a:cubicBezTo>
                  <a:cubicBezTo>
                    <a:pt x="54" y="383"/>
                    <a:pt x="72" y="381"/>
                    <a:pt x="90" y="379"/>
                  </a:cubicBezTo>
                  <a:cubicBezTo>
                    <a:pt x="93" y="379"/>
                    <a:pt x="97" y="378"/>
                    <a:pt x="101" y="378"/>
                  </a:cubicBezTo>
                  <a:cubicBezTo>
                    <a:pt x="104" y="378"/>
                    <a:pt x="107" y="381"/>
                    <a:pt x="110" y="382"/>
                  </a:cubicBezTo>
                  <a:cubicBezTo>
                    <a:pt x="136" y="395"/>
                    <a:pt x="161" y="408"/>
                    <a:pt x="187" y="421"/>
                  </a:cubicBezTo>
                  <a:cubicBezTo>
                    <a:pt x="206" y="410"/>
                    <a:pt x="225" y="399"/>
                    <a:pt x="244" y="388"/>
                  </a:cubicBezTo>
                  <a:cubicBezTo>
                    <a:pt x="267" y="374"/>
                    <a:pt x="289" y="361"/>
                    <a:pt x="312" y="348"/>
                  </a:cubicBezTo>
                  <a:cubicBezTo>
                    <a:pt x="314" y="347"/>
                    <a:pt x="316" y="346"/>
                    <a:pt x="318" y="345"/>
                  </a:cubicBezTo>
                  <a:cubicBezTo>
                    <a:pt x="321" y="343"/>
                    <a:pt x="328" y="343"/>
                    <a:pt x="331" y="346"/>
                  </a:cubicBezTo>
                  <a:cubicBezTo>
                    <a:pt x="335" y="351"/>
                    <a:pt x="338" y="356"/>
                    <a:pt x="341" y="360"/>
                  </a:cubicBezTo>
                  <a:cubicBezTo>
                    <a:pt x="359" y="385"/>
                    <a:pt x="376" y="409"/>
                    <a:pt x="394" y="433"/>
                  </a:cubicBezTo>
                  <a:cubicBezTo>
                    <a:pt x="406" y="421"/>
                    <a:pt x="418" y="410"/>
                    <a:pt x="431" y="398"/>
                  </a:cubicBezTo>
                  <a:cubicBezTo>
                    <a:pt x="430" y="393"/>
                    <a:pt x="430" y="389"/>
                    <a:pt x="431" y="384"/>
                  </a:cubicBezTo>
                  <a:cubicBezTo>
                    <a:pt x="431" y="384"/>
                    <a:pt x="431" y="384"/>
                    <a:pt x="431" y="384"/>
                  </a:cubicBezTo>
                  <a:cubicBezTo>
                    <a:pt x="430" y="384"/>
                    <a:pt x="430" y="383"/>
                    <a:pt x="430" y="383"/>
                  </a:cubicBezTo>
                  <a:cubicBezTo>
                    <a:pt x="429" y="381"/>
                    <a:pt x="428" y="378"/>
                    <a:pt x="427" y="375"/>
                  </a:cubicBezTo>
                  <a:cubicBezTo>
                    <a:pt x="425" y="372"/>
                    <a:pt x="422" y="367"/>
                    <a:pt x="422" y="363"/>
                  </a:cubicBezTo>
                  <a:cubicBezTo>
                    <a:pt x="421" y="358"/>
                    <a:pt x="422" y="353"/>
                    <a:pt x="422" y="349"/>
                  </a:cubicBezTo>
                  <a:cubicBezTo>
                    <a:pt x="422" y="347"/>
                    <a:pt x="423" y="345"/>
                    <a:pt x="425" y="344"/>
                  </a:cubicBezTo>
                  <a:cubicBezTo>
                    <a:pt x="438" y="342"/>
                    <a:pt x="451" y="340"/>
                    <a:pt x="463" y="338"/>
                  </a:cubicBezTo>
                  <a:cubicBezTo>
                    <a:pt x="482" y="335"/>
                    <a:pt x="501" y="332"/>
                    <a:pt x="519" y="329"/>
                  </a:cubicBezTo>
                  <a:cubicBezTo>
                    <a:pt x="527" y="328"/>
                    <a:pt x="535" y="326"/>
                    <a:pt x="543" y="326"/>
                  </a:cubicBezTo>
                  <a:cubicBezTo>
                    <a:pt x="570" y="327"/>
                    <a:pt x="597" y="327"/>
                    <a:pt x="625" y="328"/>
                  </a:cubicBezTo>
                  <a:cubicBezTo>
                    <a:pt x="625" y="320"/>
                    <a:pt x="625" y="311"/>
                    <a:pt x="625" y="302"/>
                  </a:cubicBezTo>
                  <a:cubicBezTo>
                    <a:pt x="625" y="300"/>
                    <a:pt x="624" y="297"/>
                    <a:pt x="625" y="294"/>
                  </a:cubicBezTo>
                  <a:cubicBezTo>
                    <a:pt x="626" y="293"/>
                    <a:pt x="627" y="292"/>
                    <a:pt x="628" y="292"/>
                  </a:cubicBezTo>
                  <a:cubicBezTo>
                    <a:pt x="632" y="287"/>
                    <a:pt x="637" y="282"/>
                    <a:pt x="642" y="277"/>
                  </a:cubicBezTo>
                  <a:cubicBezTo>
                    <a:pt x="655" y="263"/>
                    <a:pt x="667" y="249"/>
                    <a:pt x="680" y="236"/>
                  </a:cubicBezTo>
                  <a:cubicBezTo>
                    <a:pt x="682" y="233"/>
                    <a:pt x="684" y="231"/>
                    <a:pt x="686" y="229"/>
                  </a:cubicBezTo>
                  <a:cubicBezTo>
                    <a:pt x="686" y="229"/>
                    <a:pt x="687" y="229"/>
                    <a:pt x="687" y="228"/>
                  </a:cubicBezTo>
                  <a:cubicBezTo>
                    <a:pt x="689" y="225"/>
                    <a:pt x="691" y="221"/>
                    <a:pt x="693" y="217"/>
                  </a:cubicBezTo>
                  <a:cubicBezTo>
                    <a:pt x="694" y="215"/>
                    <a:pt x="696" y="213"/>
                    <a:pt x="697" y="210"/>
                  </a:cubicBezTo>
                  <a:cubicBezTo>
                    <a:pt x="697" y="209"/>
                    <a:pt x="698" y="208"/>
                    <a:pt x="698" y="207"/>
                  </a:cubicBezTo>
                  <a:cubicBezTo>
                    <a:pt x="698" y="198"/>
                    <a:pt x="695" y="189"/>
                    <a:pt x="694" y="180"/>
                  </a:cubicBezTo>
                  <a:cubicBezTo>
                    <a:pt x="694" y="177"/>
                    <a:pt x="693" y="174"/>
                    <a:pt x="695" y="172"/>
                  </a:cubicBezTo>
                  <a:cubicBezTo>
                    <a:pt x="696" y="170"/>
                    <a:pt x="699" y="168"/>
                    <a:pt x="700" y="166"/>
                  </a:cubicBezTo>
                  <a:cubicBezTo>
                    <a:pt x="707" y="160"/>
                    <a:pt x="713" y="153"/>
                    <a:pt x="719" y="147"/>
                  </a:cubicBezTo>
                  <a:cubicBezTo>
                    <a:pt x="722" y="143"/>
                    <a:pt x="727" y="140"/>
                    <a:pt x="731" y="137"/>
                  </a:cubicBezTo>
                  <a:cubicBezTo>
                    <a:pt x="731" y="133"/>
                    <a:pt x="731" y="128"/>
                    <a:pt x="731" y="124"/>
                  </a:cubicBezTo>
                  <a:cubicBezTo>
                    <a:pt x="731" y="120"/>
                    <a:pt x="729" y="112"/>
                    <a:pt x="732" y="109"/>
                  </a:cubicBezTo>
                  <a:cubicBezTo>
                    <a:pt x="736" y="104"/>
                    <a:pt x="742" y="99"/>
                    <a:pt x="747" y="95"/>
                  </a:cubicBezTo>
                  <a:cubicBezTo>
                    <a:pt x="756" y="86"/>
                    <a:pt x="765" y="78"/>
                    <a:pt x="775" y="69"/>
                  </a:cubicBezTo>
                  <a:cubicBezTo>
                    <a:pt x="777" y="67"/>
                    <a:pt x="780" y="64"/>
                    <a:pt x="782" y="62"/>
                  </a:cubicBezTo>
                  <a:cubicBezTo>
                    <a:pt x="782" y="62"/>
                    <a:pt x="782" y="62"/>
                    <a:pt x="782" y="62"/>
                  </a:cubicBezTo>
                  <a:cubicBezTo>
                    <a:pt x="759" y="51"/>
                    <a:pt x="735" y="41"/>
                    <a:pt x="711" y="31"/>
                  </a:cubicBezTo>
                  <a:cubicBezTo>
                    <a:pt x="710" y="30"/>
                    <a:pt x="709" y="30"/>
                    <a:pt x="707" y="29"/>
                  </a:cubicBezTo>
                  <a:cubicBezTo>
                    <a:pt x="706" y="30"/>
                    <a:pt x="702" y="29"/>
                    <a:pt x="701" y="29"/>
                  </a:cubicBezTo>
                  <a:cubicBezTo>
                    <a:pt x="697" y="29"/>
                    <a:pt x="693" y="29"/>
                    <a:pt x="689" y="29"/>
                  </a:cubicBezTo>
                  <a:cubicBezTo>
                    <a:pt x="687" y="29"/>
                    <a:pt x="684" y="29"/>
                    <a:pt x="681" y="29"/>
                  </a:cubicBezTo>
                  <a:cubicBezTo>
                    <a:pt x="680" y="29"/>
                    <a:pt x="680" y="29"/>
                    <a:pt x="680" y="29"/>
                  </a:cubicBezTo>
                  <a:cubicBezTo>
                    <a:pt x="680" y="29"/>
                    <a:pt x="680" y="29"/>
                    <a:pt x="679" y="29"/>
                  </a:cubicBezTo>
                  <a:cubicBezTo>
                    <a:pt x="674" y="31"/>
                    <a:pt x="668" y="33"/>
                    <a:pt x="662" y="34"/>
                  </a:cubicBezTo>
                  <a:cubicBezTo>
                    <a:pt x="655" y="36"/>
                    <a:pt x="648" y="40"/>
                    <a:pt x="640" y="40"/>
                  </a:cubicBezTo>
                  <a:cubicBezTo>
                    <a:pt x="636" y="40"/>
                    <a:pt x="632" y="40"/>
                    <a:pt x="627" y="40"/>
                  </a:cubicBezTo>
                  <a:cubicBezTo>
                    <a:pt x="607" y="40"/>
                    <a:pt x="587" y="40"/>
                    <a:pt x="566" y="40"/>
                  </a:cubicBezTo>
                  <a:cubicBezTo>
                    <a:pt x="508" y="40"/>
                    <a:pt x="450" y="40"/>
                    <a:pt x="391" y="40"/>
                  </a:cubicBezTo>
                  <a:cubicBezTo>
                    <a:pt x="370" y="40"/>
                    <a:pt x="349" y="40"/>
                    <a:pt x="328" y="40"/>
                  </a:cubicBezTo>
                  <a:cubicBezTo>
                    <a:pt x="323" y="40"/>
                    <a:pt x="318" y="40"/>
                    <a:pt x="314" y="40"/>
                  </a:cubicBezTo>
                  <a:cubicBezTo>
                    <a:pt x="310" y="40"/>
                    <a:pt x="307" y="38"/>
                    <a:pt x="303" y="37"/>
                  </a:cubicBezTo>
                  <a:cubicBezTo>
                    <a:pt x="279" y="26"/>
                    <a:pt x="255" y="15"/>
                    <a:pt x="231" y="4"/>
                  </a:cubicBezTo>
                  <a:cubicBezTo>
                    <a:pt x="228" y="3"/>
                    <a:pt x="225" y="2"/>
                    <a:pt x="223" y="0"/>
                  </a:cubicBezTo>
                  <a:cubicBezTo>
                    <a:pt x="223" y="0"/>
                    <a:pt x="223" y="0"/>
                    <a:pt x="222" y="0"/>
                  </a:cubicBezTo>
                  <a:cubicBezTo>
                    <a:pt x="220" y="0"/>
                    <a:pt x="218" y="0"/>
                    <a:pt x="216" y="0"/>
                  </a:cubicBezTo>
                  <a:cubicBezTo>
                    <a:pt x="205" y="0"/>
                    <a:pt x="195" y="0"/>
                    <a:pt x="184" y="0"/>
                  </a:cubicBezTo>
                  <a:cubicBezTo>
                    <a:pt x="179" y="14"/>
                    <a:pt x="173" y="29"/>
                    <a:pt x="167" y="43"/>
                  </a:cubicBezTo>
                  <a:cubicBezTo>
                    <a:pt x="165" y="48"/>
                    <a:pt x="162" y="52"/>
                    <a:pt x="158" y="57"/>
                  </a:cubicBezTo>
                  <a:cubicBezTo>
                    <a:pt x="153" y="63"/>
                    <a:pt x="148" y="69"/>
                    <a:pt x="143" y="76"/>
                  </a:cubicBezTo>
                  <a:cubicBezTo>
                    <a:pt x="142" y="78"/>
                    <a:pt x="138" y="77"/>
                    <a:pt x="137" y="76"/>
                  </a:cubicBezTo>
                  <a:cubicBezTo>
                    <a:pt x="128" y="67"/>
                    <a:pt x="118" y="59"/>
                    <a:pt x="109" y="50"/>
                  </a:cubicBezTo>
                  <a:cubicBezTo>
                    <a:pt x="106" y="50"/>
                    <a:pt x="104" y="50"/>
                    <a:pt x="101" y="49"/>
                  </a:cubicBezTo>
                  <a:cubicBezTo>
                    <a:pt x="89" y="64"/>
                    <a:pt x="76" y="78"/>
                    <a:pt x="64" y="92"/>
                  </a:cubicBezTo>
                  <a:cubicBezTo>
                    <a:pt x="65" y="108"/>
                    <a:pt x="67" y="125"/>
                    <a:pt x="68" y="141"/>
                  </a:cubicBezTo>
                  <a:cubicBezTo>
                    <a:pt x="70" y="161"/>
                    <a:pt x="72" y="180"/>
                    <a:pt x="74" y="200"/>
                  </a:cubicBezTo>
                  <a:cubicBezTo>
                    <a:pt x="74" y="201"/>
                    <a:pt x="75" y="203"/>
                    <a:pt x="75" y="204"/>
                  </a:cubicBezTo>
                  <a:cubicBezTo>
                    <a:pt x="75" y="205"/>
                    <a:pt x="76" y="207"/>
                    <a:pt x="76" y="207"/>
                  </a:cubicBezTo>
                  <a:cubicBezTo>
                    <a:pt x="82" y="216"/>
                    <a:pt x="87" y="226"/>
                    <a:pt x="92" y="235"/>
                  </a:cubicBezTo>
                  <a:cubicBezTo>
                    <a:pt x="96" y="241"/>
                    <a:pt x="99" y="247"/>
                    <a:pt x="102" y="253"/>
                  </a:cubicBezTo>
                  <a:cubicBezTo>
                    <a:pt x="103" y="256"/>
                    <a:pt x="103" y="260"/>
                    <a:pt x="103" y="264"/>
                  </a:cubicBezTo>
                  <a:cubicBezTo>
                    <a:pt x="102" y="268"/>
                    <a:pt x="98" y="271"/>
                    <a:pt x="96" y="275"/>
                  </a:cubicBezTo>
                  <a:cubicBezTo>
                    <a:pt x="94" y="278"/>
                    <a:pt x="92" y="281"/>
                    <a:pt x="88" y="281"/>
                  </a:cubicBezTo>
                  <a:cubicBezTo>
                    <a:pt x="84" y="281"/>
                    <a:pt x="78" y="282"/>
                    <a:pt x="74" y="281"/>
                  </a:cubicBezTo>
                  <a:cubicBezTo>
                    <a:pt x="71" y="280"/>
                    <a:pt x="68" y="276"/>
                    <a:pt x="65" y="274"/>
                  </a:cubicBezTo>
                  <a:cubicBezTo>
                    <a:pt x="63" y="272"/>
                    <a:pt x="60" y="270"/>
                    <a:pt x="58" y="268"/>
                  </a:cubicBezTo>
                  <a:cubicBezTo>
                    <a:pt x="54" y="269"/>
                    <a:pt x="51" y="270"/>
                    <a:pt x="47" y="271"/>
                  </a:cubicBezTo>
                  <a:cubicBezTo>
                    <a:pt x="46" y="273"/>
                    <a:pt x="44" y="275"/>
                    <a:pt x="43" y="278"/>
                  </a:cubicBezTo>
                  <a:cubicBezTo>
                    <a:pt x="42" y="279"/>
                    <a:pt x="41" y="281"/>
                    <a:pt x="40" y="283"/>
                  </a:cubicBezTo>
                  <a:cubicBezTo>
                    <a:pt x="40" y="286"/>
                    <a:pt x="40" y="290"/>
                    <a:pt x="40" y="294"/>
                  </a:cubicBezTo>
                  <a:cubicBezTo>
                    <a:pt x="40" y="297"/>
                    <a:pt x="40" y="301"/>
                    <a:pt x="40" y="305"/>
                  </a:cubicBezTo>
                  <a:cubicBezTo>
                    <a:pt x="39" y="309"/>
                    <a:pt x="36" y="313"/>
                    <a:pt x="34" y="31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46"/>
            <p:cNvSpPr/>
            <p:nvPr/>
          </p:nvSpPr>
          <p:spPr>
            <a:xfrm>
              <a:off x="4162425" y="2168525"/>
              <a:ext cx="1131888" cy="944563"/>
            </a:xfrm>
            <a:custGeom>
              <a:rect b="b" l="l" r="r" t="t"/>
              <a:pathLst>
                <a:path extrusionOk="0" h="741" w="888">
                  <a:moveTo>
                    <a:pt x="30" y="389"/>
                  </a:moveTo>
                  <a:cubicBezTo>
                    <a:pt x="20" y="401"/>
                    <a:pt x="10" y="413"/>
                    <a:pt x="0" y="424"/>
                  </a:cubicBezTo>
                  <a:cubicBezTo>
                    <a:pt x="0" y="437"/>
                    <a:pt x="0" y="449"/>
                    <a:pt x="0" y="462"/>
                  </a:cubicBezTo>
                  <a:cubicBezTo>
                    <a:pt x="25" y="471"/>
                    <a:pt x="50" y="480"/>
                    <a:pt x="76" y="488"/>
                  </a:cubicBezTo>
                  <a:cubicBezTo>
                    <a:pt x="87" y="492"/>
                    <a:pt x="99" y="495"/>
                    <a:pt x="110" y="500"/>
                  </a:cubicBezTo>
                  <a:cubicBezTo>
                    <a:pt x="115" y="502"/>
                    <a:pt x="117" y="510"/>
                    <a:pt x="120" y="514"/>
                  </a:cubicBezTo>
                  <a:cubicBezTo>
                    <a:pt x="126" y="525"/>
                    <a:pt x="132" y="536"/>
                    <a:pt x="138" y="547"/>
                  </a:cubicBezTo>
                  <a:cubicBezTo>
                    <a:pt x="143" y="556"/>
                    <a:pt x="148" y="565"/>
                    <a:pt x="153" y="574"/>
                  </a:cubicBezTo>
                  <a:cubicBezTo>
                    <a:pt x="154" y="574"/>
                    <a:pt x="154" y="575"/>
                    <a:pt x="155" y="576"/>
                  </a:cubicBezTo>
                  <a:cubicBezTo>
                    <a:pt x="155" y="576"/>
                    <a:pt x="155" y="576"/>
                    <a:pt x="155" y="576"/>
                  </a:cubicBezTo>
                  <a:cubicBezTo>
                    <a:pt x="157" y="578"/>
                    <a:pt x="160" y="580"/>
                    <a:pt x="162" y="582"/>
                  </a:cubicBezTo>
                  <a:cubicBezTo>
                    <a:pt x="178" y="595"/>
                    <a:pt x="193" y="608"/>
                    <a:pt x="208" y="622"/>
                  </a:cubicBezTo>
                  <a:cubicBezTo>
                    <a:pt x="209" y="623"/>
                    <a:pt x="210" y="624"/>
                    <a:pt x="209" y="626"/>
                  </a:cubicBezTo>
                  <a:cubicBezTo>
                    <a:pt x="204" y="643"/>
                    <a:pt x="198" y="660"/>
                    <a:pt x="193" y="677"/>
                  </a:cubicBezTo>
                  <a:cubicBezTo>
                    <a:pt x="200" y="681"/>
                    <a:pt x="208" y="684"/>
                    <a:pt x="216" y="688"/>
                  </a:cubicBezTo>
                  <a:cubicBezTo>
                    <a:pt x="231" y="677"/>
                    <a:pt x="246" y="667"/>
                    <a:pt x="262" y="656"/>
                  </a:cubicBezTo>
                  <a:cubicBezTo>
                    <a:pt x="270" y="651"/>
                    <a:pt x="278" y="645"/>
                    <a:pt x="286" y="640"/>
                  </a:cubicBezTo>
                  <a:cubicBezTo>
                    <a:pt x="288" y="639"/>
                    <a:pt x="290" y="637"/>
                    <a:pt x="291" y="636"/>
                  </a:cubicBezTo>
                  <a:cubicBezTo>
                    <a:pt x="294" y="635"/>
                    <a:pt x="296" y="635"/>
                    <a:pt x="298" y="635"/>
                  </a:cubicBezTo>
                  <a:cubicBezTo>
                    <a:pt x="304" y="635"/>
                    <a:pt x="309" y="635"/>
                    <a:pt x="315" y="635"/>
                  </a:cubicBezTo>
                  <a:cubicBezTo>
                    <a:pt x="318" y="635"/>
                    <a:pt x="322" y="635"/>
                    <a:pt x="326" y="635"/>
                  </a:cubicBezTo>
                  <a:cubicBezTo>
                    <a:pt x="330" y="636"/>
                    <a:pt x="333" y="643"/>
                    <a:pt x="335" y="647"/>
                  </a:cubicBezTo>
                  <a:cubicBezTo>
                    <a:pt x="337" y="649"/>
                    <a:pt x="338" y="651"/>
                    <a:pt x="337" y="654"/>
                  </a:cubicBezTo>
                  <a:cubicBezTo>
                    <a:pt x="334" y="663"/>
                    <a:pt x="330" y="672"/>
                    <a:pt x="326" y="680"/>
                  </a:cubicBezTo>
                  <a:cubicBezTo>
                    <a:pt x="324" y="686"/>
                    <a:pt x="322" y="691"/>
                    <a:pt x="320" y="696"/>
                  </a:cubicBezTo>
                  <a:cubicBezTo>
                    <a:pt x="318" y="699"/>
                    <a:pt x="318" y="703"/>
                    <a:pt x="316" y="706"/>
                  </a:cubicBezTo>
                  <a:cubicBezTo>
                    <a:pt x="316" y="706"/>
                    <a:pt x="316" y="706"/>
                    <a:pt x="315" y="706"/>
                  </a:cubicBezTo>
                  <a:cubicBezTo>
                    <a:pt x="315" y="708"/>
                    <a:pt x="315" y="710"/>
                    <a:pt x="315" y="712"/>
                  </a:cubicBezTo>
                  <a:cubicBezTo>
                    <a:pt x="315" y="717"/>
                    <a:pt x="315" y="722"/>
                    <a:pt x="314" y="727"/>
                  </a:cubicBezTo>
                  <a:cubicBezTo>
                    <a:pt x="314" y="727"/>
                    <a:pt x="314" y="727"/>
                    <a:pt x="314" y="728"/>
                  </a:cubicBezTo>
                  <a:cubicBezTo>
                    <a:pt x="314" y="728"/>
                    <a:pt x="314" y="728"/>
                    <a:pt x="314" y="728"/>
                  </a:cubicBezTo>
                  <a:cubicBezTo>
                    <a:pt x="315" y="730"/>
                    <a:pt x="317" y="732"/>
                    <a:pt x="318" y="734"/>
                  </a:cubicBezTo>
                  <a:cubicBezTo>
                    <a:pt x="319" y="736"/>
                    <a:pt x="321" y="739"/>
                    <a:pt x="323" y="741"/>
                  </a:cubicBezTo>
                  <a:cubicBezTo>
                    <a:pt x="334" y="735"/>
                    <a:pt x="345" y="729"/>
                    <a:pt x="356" y="724"/>
                  </a:cubicBezTo>
                  <a:cubicBezTo>
                    <a:pt x="396" y="704"/>
                    <a:pt x="436" y="683"/>
                    <a:pt x="475" y="663"/>
                  </a:cubicBezTo>
                  <a:cubicBezTo>
                    <a:pt x="478" y="662"/>
                    <a:pt x="481" y="660"/>
                    <a:pt x="484" y="659"/>
                  </a:cubicBezTo>
                  <a:cubicBezTo>
                    <a:pt x="487" y="658"/>
                    <a:pt x="492" y="659"/>
                    <a:pt x="495" y="660"/>
                  </a:cubicBezTo>
                  <a:cubicBezTo>
                    <a:pt x="501" y="661"/>
                    <a:pt x="507" y="662"/>
                    <a:pt x="513" y="663"/>
                  </a:cubicBezTo>
                  <a:cubicBezTo>
                    <a:pt x="515" y="664"/>
                    <a:pt x="518" y="664"/>
                    <a:pt x="520" y="665"/>
                  </a:cubicBezTo>
                  <a:cubicBezTo>
                    <a:pt x="524" y="667"/>
                    <a:pt x="527" y="670"/>
                    <a:pt x="531" y="673"/>
                  </a:cubicBezTo>
                  <a:cubicBezTo>
                    <a:pt x="537" y="677"/>
                    <a:pt x="544" y="681"/>
                    <a:pt x="550" y="685"/>
                  </a:cubicBezTo>
                  <a:cubicBezTo>
                    <a:pt x="551" y="685"/>
                    <a:pt x="552" y="684"/>
                    <a:pt x="553" y="684"/>
                  </a:cubicBezTo>
                  <a:cubicBezTo>
                    <a:pt x="561" y="684"/>
                    <a:pt x="568" y="684"/>
                    <a:pt x="576" y="684"/>
                  </a:cubicBezTo>
                  <a:cubicBezTo>
                    <a:pt x="587" y="684"/>
                    <a:pt x="598" y="684"/>
                    <a:pt x="609" y="684"/>
                  </a:cubicBezTo>
                  <a:cubicBezTo>
                    <a:pt x="614" y="684"/>
                    <a:pt x="619" y="683"/>
                    <a:pt x="624" y="685"/>
                  </a:cubicBezTo>
                  <a:cubicBezTo>
                    <a:pt x="632" y="687"/>
                    <a:pt x="641" y="691"/>
                    <a:pt x="649" y="694"/>
                  </a:cubicBezTo>
                  <a:cubicBezTo>
                    <a:pt x="656" y="696"/>
                    <a:pt x="663" y="699"/>
                    <a:pt x="670" y="701"/>
                  </a:cubicBezTo>
                  <a:cubicBezTo>
                    <a:pt x="687" y="708"/>
                    <a:pt x="703" y="714"/>
                    <a:pt x="720" y="721"/>
                  </a:cubicBezTo>
                  <a:cubicBezTo>
                    <a:pt x="725" y="723"/>
                    <a:pt x="731" y="725"/>
                    <a:pt x="736" y="727"/>
                  </a:cubicBezTo>
                  <a:cubicBezTo>
                    <a:pt x="737" y="728"/>
                    <a:pt x="739" y="728"/>
                    <a:pt x="740" y="729"/>
                  </a:cubicBezTo>
                  <a:cubicBezTo>
                    <a:pt x="741" y="725"/>
                    <a:pt x="742" y="721"/>
                    <a:pt x="742" y="717"/>
                  </a:cubicBezTo>
                  <a:cubicBezTo>
                    <a:pt x="743" y="713"/>
                    <a:pt x="743" y="706"/>
                    <a:pt x="746" y="703"/>
                  </a:cubicBezTo>
                  <a:cubicBezTo>
                    <a:pt x="749" y="699"/>
                    <a:pt x="753" y="697"/>
                    <a:pt x="756" y="694"/>
                  </a:cubicBezTo>
                  <a:cubicBezTo>
                    <a:pt x="761" y="690"/>
                    <a:pt x="765" y="686"/>
                    <a:pt x="770" y="682"/>
                  </a:cubicBezTo>
                  <a:cubicBezTo>
                    <a:pt x="772" y="680"/>
                    <a:pt x="774" y="679"/>
                    <a:pt x="778" y="679"/>
                  </a:cubicBezTo>
                  <a:cubicBezTo>
                    <a:pt x="784" y="678"/>
                    <a:pt x="790" y="678"/>
                    <a:pt x="796" y="677"/>
                  </a:cubicBezTo>
                  <a:cubicBezTo>
                    <a:pt x="800" y="677"/>
                    <a:pt x="804" y="676"/>
                    <a:pt x="808" y="676"/>
                  </a:cubicBezTo>
                  <a:cubicBezTo>
                    <a:pt x="812" y="677"/>
                    <a:pt x="815" y="681"/>
                    <a:pt x="818" y="683"/>
                  </a:cubicBezTo>
                  <a:cubicBezTo>
                    <a:pt x="825" y="689"/>
                    <a:pt x="832" y="695"/>
                    <a:pt x="840" y="701"/>
                  </a:cubicBezTo>
                  <a:cubicBezTo>
                    <a:pt x="842" y="701"/>
                    <a:pt x="845" y="701"/>
                    <a:pt x="848" y="701"/>
                  </a:cubicBezTo>
                  <a:cubicBezTo>
                    <a:pt x="852" y="696"/>
                    <a:pt x="856" y="692"/>
                    <a:pt x="861" y="687"/>
                  </a:cubicBezTo>
                  <a:cubicBezTo>
                    <a:pt x="861" y="687"/>
                    <a:pt x="861" y="686"/>
                    <a:pt x="862" y="686"/>
                  </a:cubicBezTo>
                  <a:cubicBezTo>
                    <a:pt x="862" y="686"/>
                    <a:pt x="862" y="685"/>
                    <a:pt x="862" y="685"/>
                  </a:cubicBezTo>
                  <a:cubicBezTo>
                    <a:pt x="864" y="683"/>
                    <a:pt x="865" y="680"/>
                    <a:pt x="867" y="678"/>
                  </a:cubicBezTo>
                  <a:cubicBezTo>
                    <a:pt x="874" y="667"/>
                    <a:pt x="881" y="657"/>
                    <a:pt x="888" y="646"/>
                  </a:cubicBezTo>
                  <a:cubicBezTo>
                    <a:pt x="884" y="640"/>
                    <a:pt x="879" y="634"/>
                    <a:pt x="874" y="628"/>
                  </a:cubicBezTo>
                  <a:cubicBezTo>
                    <a:pt x="850" y="599"/>
                    <a:pt x="826" y="569"/>
                    <a:pt x="802" y="539"/>
                  </a:cubicBezTo>
                  <a:cubicBezTo>
                    <a:pt x="787" y="520"/>
                    <a:pt x="772" y="502"/>
                    <a:pt x="757" y="483"/>
                  </a:cubicBezTo>
                  <a:cubicBezTo>
                    <a:pt x="751" y="475"/>
                    <a:pt x="744" y="467"/>
                    <a:pt x="738" y="459"/>
                  </a:cubicBezTo>
                  <a:cubicBezTo>
                    <a:pt x="710" y="425"/>
                    <a:pt x="683" y="391"/>
                    <a:pt x="655" y="356"/>
                  </a:cubicBezTo>
                  <a:cubicBezTo>
                    <a:pt x="638" y="335"/>
                    <a:pt x="621" y="314"/>
                    <a:pt x="604" y="293"/>
                  </a:cubicBezTo>
                  <a:cubicBezTo>
                    <a:pt x="597" y="293"/>
                    <a:pt x="590" y="293"/>
                    <a:pt x="583" y="293"/>
                  </a:cubicBezTo>
                  <a:cubicBezTo>
                    <a:pt x="583" y="293"/>
                    <a:pt x="583" y="293"/>
                    <a:pt x="583" y="293"/>
                  </a:cubicBezTo>
                  <a:cubicBezTo>
                    <a:pt x="582" y="294"/>
                    <a:pt x="581" y="294"/>
                    <a:pt x="581" y="293"/>
                  </a:cubicBezTo>
                  <a:cubicBezTo>
                    <a:pt x="580" y="294"/>
                    <a:pt x="580" y="294"/>
                    <a:pt x="580" y="294"/>
                  </a:cubicBezTo>
                  <a:cubicBezTo>
                    <a:pt x="576" y="296"/>
                    <a:pt x="572" y="298"/>
                    <a:pt x="568" y="300"/>
                  </a:cubicBezTo>
                  <a:cubicBezTo>
                    <a:pt x="556" y="305"/>
                    <a:pt x="543" y="311"/>
                    <a:pt x="530" y="316"/>
                  </a:cubicBezTo>
                  <a:cubicBezTo>
                    <a:pt x="527" y="317"/>
                    <a:pt x="525" y="314"/>
                    <a:pt x="525" y="311"/>
                  </a:cubicBezTo>
                  <a:cubicBezTo>
                    <a:pt x="525" y="292"/>
                    <a:pt x="525" y="272"/>
                    <a:pt x="525" y="252"/>
                  </a:cubicBezTo>
                  <a:cubicBezTo>
                    <a:pt x="511" y="235"/>
                    <a:pt x="498" y="218"/>
                    <a:pt x="485" y="201"/>
                  </a:cubicBezTo>
                  <a:cubicBezTo>
                    <a:pt x="483" y="199"/>
                    <a:pt x="483" y="196"/>
                    <a:pt x="485" y="195"/>
                  </a:cubicBezTo>
                  <a:cubicBezTo>
                    <a:pt x="489" y="191"/>
                    <a:pt x="493" y="187"/>
                    <a:pt x="498" y="184"/>
                  </a:cubicBezTo>
                  <a:cubicBezTo>
                    <a:pt x="498" y="174"/>
                    <a:pt x="498" y="165"/>
                    <a:pt x="498" y="155"/>
                  </a:cubicBezTo>
                  <a:cubicBezTo>
                    <a:pt x="497" y="153"/>
                    <a:pt x="495" y="151"/>
                    <a:pt x="493" y="149"/>
                  </a:cubicBezTo>
                  <a:cubicBezTo>
                    <a:pt x="479" y="133"/>
                    <a:pt x="465" y="118"/>
                    <a:pt x="453" y="101"/>
                  </a:cubicBezTo>
                  <a:cubicBezTo>
                    <a:pt x="435" y="78"/>
                    <a:pt x="417" y="54"/>
                    <a:pt x="399" y="31"/>
                  </a:cubicBezTo>
                  <a:cubicBezTo>
                    <a:pt x="391" y="20"/>
                    <a:pt x="383" y="10"/>
                    <a:pt x="375" y="0"/>
                  </a:cubicBezTo>
                  <a:cubicBezTo>
                    <a:pt x="375" y="0"/>
                    <a:pt x="375" y="0"/>
                    <a:pt x="375" y="0"/>
                  </a:cubicBezTo>
                  <a:cubicBezTo>
                    <a:pt x="372" y="3"/>
                    <a:pt x="369" y="6"/>
                    <a:pt x="366" y="9"/>
                  </a:cubicBezTo>
                  <a:cubicBezTo>
                    <a:pt x="336" y="38"/>
                    <a:pt x="306" y="68"/>
                    <a:pt x="276" y="97"/>
                  </a:cubicBezTo>
                  <a:cubicBezTo>
                    <a:pt x="279" y="100"/>
                    <a:pt x="282" y="104"/>
                    <a:pt x="284" y="107"/>
                  </a:cubicBezTo>
                  <a:cubicBezTo>
                    <a:pt x="290" y="113"/>
                    <a:pt x="295" y="119"/>
                    <a:pt x="300" y="126"/>
                  </a:cubicBezTo>
                  <a:cubicBezTo>
                    <a:pt x="303" y="129"/>
                    <a:pt x="307" y="132"/>
                    <a:pt x="306" y="136"/>
                  </a:cubicBezTo>
                  <a:cubicBezTo>
                    <a:pt x="305" y="149"/>
                    <a:pt x="303" y="161"/>
                    <a:pt x="301" y="173"/>
                  </a:cubicBezTo>
                  <a:cubicBezTo>
                    <a:pt x="301" y="175"/>
                    <a:pt x="298" y="177"/>
                    <a:pt x="296" y="176"/>
                  </a:cubicBezTo>
                  <a:cubicBezTo>
                    <a:pt x="273" y="170"/>
                    <a:pt x="250" y="164"/>
                    <a:pt x="228" y="158"/>
                  </a:cubicBezTo>
                  <a:cubicBezTo>
                    <a:pt x="220" y="156"/>
                    <a:pt x="211" y="155"/>
                    <a:pt x="203" y="152"/>
                  </a:cubicBezTo>
                  <a:cubicBezTo>
                    <a:pt x="203" y="152"/>
                    <a:pt x="203" y="152"/>
                    <a:pt x="203" y="152"/>
                  </a:cubicBezTo>
                  <a:cubicBezTo>
                    <a:pt x="203" y="152"/>
                    <a:pt x="203" y="152"/>
                    <a:pt x="203" y="152"/>
                  </a:cubicBezTo>
                  <a:cubicBezTo>
                    <a:pt x="201" y="152"/>
                    <a:pt x="199" y="152"/>
                    <a:pt x="197" y="152"/>
                  </a:cubicBezTo>
                  <a:cubicBezTo>
                    <a:pt x="190" y="152"/>
                    <a:pt x="183" y="152"/>
                    <a:pt x="177" y="152"/>
                  </a:cubicBezTo>
                  <a:cubicBezTo>
                    <a:pt x="174" y="152"/>
                    <a:pt x="172" y="152"/>
                    <a:pt x="169" y="152"/>
                  </a:cubicBezTo>
                  <a:cubicBezTo>
                    <a:pt x="168" y="153"/>
                    <a:pt x="166" y="154"/>
                    <a:pt x="165" y="155"/>
                  </a:cubicBezTo>
                  <a:cubicBezTo>
                    <a:pt x="163" y="156"/>
                    <a:pt x="160" y="158"/>
                    <a:pt x="158" y="159"/>
                  </a:cubicBezTo>
                  <a:cubicBezTo>
                    <a:pt x="149" y="165"/>
                    <a:pt x="139" y="170"/>
                    <a:pt x="130" y="176"/>
                  </a:cubicBezTo>
                  <a:cubicBezTo>
                    <a:pt x="116" y="185"/>
                    <a:pt x="103" y="198"/>
                    <a:pt x="88" y="208"/>
                  </a:cubicBezTo>
                  <a:cubicBezTo>
                    <a:pt x="80" y="213"/>
                    <a:pt x="70" y="218"/>
                    <a:pt x="62" y="223"/>
                  </a:cubicBezTo>
                  <a:cubicBezTo>
                    <a:pt x="54" y="227"/>
                    <a:pt x="47" y="231"/>
                    <a:pt x="40" y="235"/>
                  </a:cubicBezTo>
                  <a:cubicBezTo>
                    <a:pt x="40" y="239"/>
                    <a:pt x="40" y="243"/>
                    <a:pt x="40" y="246"/>
                  </a:cubicBezTo>
                  <a:cubicBezTo>
                    <a:pt x="40" y="249"/>
                    <a:pt x="40" y="252"/>
                    <a:pt x="40" y="254"/>
                  </a:cubicBezTo>
                  <a:cubicBezTo>
                    <a:pt x="40" y="255"/>
                    <a:pt x="40" y="255"/>
                    <a:pt x="40" y="256"/>
                  </a:cubicBezTo>
                  <a:cubicBezTo>
                    <a:pt x="40" y="257"/>
                    <a:pt x="42" y="260"/>
                    <a:pt x="42" y="260"/>
                  </a:cubicBezTo>
                  <a:cubicBezTo>
                    <a:pt x="43" y="262"/>
                    <a:pt x="45" y="264"/>
                    <a:pt x="46" y="266"/>
                  </a:cubicBezTo>
                  <a:cubicBezTo>
                    <a:pt x="48" y="269"/>
                    <a:pt x="51" y="272"/>
                    <a:pt x="52" y="276"/>
                  </a:cubicBezTo>
                  <a:cubicBezTo>
                    <a:pt x="53" y="284"/>
                    <a:pt x="52" y="293"/>
                    <a:pt x="52" y="301"/>
                  </a:cubicBezTo>
                  <a:cubicBezTo>
                    <a:pt x="52" y="305"/>
                    <a:pt x="52" y="308"/>
                    <a:pt x="52" y="311"/>
                  </a:cubicBezTo>
                  <a:cubicBezTo>
                    <a:pt x="51" y="315"/>
                    <a:pt x="48" y="316"/>
                    <a:pt x="46" y="318"/>
                  </a:cubicBezTo>
                  <a:cubicBezTo>
                    <a:pt x="40" y="323"/>
                    <a:pt x="34" y="327"/>
                    <a:pt x="28" y="332"/>
                  </a:cubicBezTo>
                  <a:cubicBezTo>
                    <a:pt x="28" y="334"/>
                    <a:pt x="28" y="335"/>
                    <a:pt x="28" y="337"/>
                  </a:cubicBezTo>
                  <a:cubicBezTo>
                    <a:pt x="28" y="337"/>
                    <a:pt x="28" y="337"/>
                    <a:pt x="28" y="337"/>
                  </a:cubicBezTo>
                  <a:cubicBezTo>
                    <a:pt x="28" y="337"/>
                    <a:pt x="28" y="337"/>
                    <a:pt x="28" y="337"/>
                  </a:cubicBezTo>
                  <a:cubicBezTo>
                    <a:pt x="28" y="338"/>
                    <a:pt x="28" y="339"/>
                    <a:pt x="29" y="339"/>
                  </a:cubicBezTo>
                  <a:cubicBezTo>
                    <a:pt x="31" y="344"/>
                    <a:pt x="33" y="349"/>
                    <a:pt x="35" y="354"/>
                  </a:cubicBezTo>
                  <a:cubicBezTo>
                    <a:pt x="37" y="361"/>
                    <a:pt x="37" y="368"/>
                    <a:pt x="37" y="375"/>
                  </a:cubicBezTo>
                  <a:cubicBezTo>
                    <a:pt x="37" y="378"/>
                    <a:pt x="37" y="381"/>
                    <a:pt x="35" y="384"/>
                  </a:cubicBezTo>
                  <a:cubicBezTo>
                    <a:pt x="34" y="386"/>
                    <a:pt x="32" y="388"/>
                    <a:pt x="30" y="389"/>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46"/>
            <p:cNvSpPr/>
            <p:nvPr/>
          </p:nvSpPr>
          <p:spPr>
            <a:xfrm>
              <a:off x="3505200" y="2725738"/>
              <a:ext cx="1373188" cy="849313"/>
            </a:xfrm>
            <a:custGeom>
              <a:rect b="b" l="l" r="r" t="t"/>
              <a:pathLst>
                <a:path extrusionOk="0" h="666" w="1079">
                  <a:moveTo>
                    <a:pt x="1069" y="493"/>
                  </a:moveTo>
                  <a:cubicBezTo>
                    <a:pt x="1069" y="489"/>
                    <a:pt x="1069" y="485"/>
                    <a:pt x="1068" y="481"/>
                  </a:cubicBezTo>
                  <a:cubicBezTo>
                    <a:pt x="1068" y="479"/>
                    <a:pt x="1068" y="477"/>
                    <a:pt x="1068" y="476"/>
                  </a:cubicBezTo>
                  <a:cubicBezTo>
                    <a:pt x="1068" y="475"/>
                    <a:pt x="1068" y="475"/>
                    <a:pt x="1068" y="475"/>
                  </a:cubicBezTo>
                  <a:cubicBezTo>
                    <a:pt x="1065" y="469"/>
                    <a:pt x="1064" y="462"/>
                    <a:pt x="1062" y="456"/>
                  </a:cubicBezTo>
                  <a:cubicBezTo>
                    <a:pt x="1056" y="436"/>
                    <a:pt x="1051" y="415"/>
                    <a:pt x="1045" y="395"/>
                  </a:cubicBezTo>
                  <a:cubicBezTo>
                    <a:pt x="1043" y="388"/>
                    <a:pt x="1041" y="382"/>
                    <a:pt x="1040" y="375"/>
                  </a:cubicBezTo>
                  <a:cubicBezTo>
                    <a:pt x="1039" y="374"/>
                    <a:pt x="1039" y="372"/>
                    <a:pt x="1039" y="371"/>
                  </a:cubicBezTo>
                  <a:cubicBezTo>
                    <a:pt x="1039" y="369"/>
                    <a:pt x="1040" y="367"/>
                    <a:pt x="1042" y="365"/>
                  </a:cubicBezTo>
                  <a:cubicBezTo>
                    <a:pt x="1053" y="350"/>
                    <a:pt x="1064" y="335"/>
                    <a:pt x="1076" y="320"/>
                  </a:cubicBezTo>
                  <a:cubicBezTo>
                    <a:pt x="1076" y="320"/>
                    <a:pt x="1078" y="317"/>
                    <a:pt x="1079" y="316"/>
                  </a:cubicBezTo>
                  <a:cubicBezTo>
                    <a:pt x="1079" y="316"/>
                    <a:pt x="1079" y="316"/>
                    <a:pt x="1079" y="315"/>
                  </a:cubicBezTo>
                  <a:cubicBezTo>
                    <a:pt x="1079" y="314"/>
                    <a:pt x="1079" y="312"/>
                    <a:pt x="1079" y="310"/>
                  </a:cubicBezTo>
                  <a:cubicBezTo>
                    <a:pt x="1079" y="302"/>
                    <a:pt x="1079" y="295"/>
                    <a:pt x="1079" y="288"/>
                  </a:cubicBezTo>
                  <a:cubicBezTo>
                    <a:pt x="1070" y="284"/>
                    <a:pt x="1061" y="281"/>
                    <a:pt x="1052" y="277"/>
                  </a:cubicBezTo>
                  <a:cubicBezTo>
                    <a:pt x="1049" y="276"/>
                    <a:pt x="1048" y="272"/>
                    <a:pt x="1050" y="270"/>
                  </a:cubicBezTo>
                  <a:cubicBezTo>
                    <a:pt x="1054" y="265"/>
                    <a:pt x="1058" y="260"/>
                    <a:pt x="1062" y="255"/>
                  </a:cubicBezTo>
                  <a:cubicBezTo>
                    <a:pt x="1053" y="248"/>
                    <a:pt x="1043" y="242"/>
                    <a:pt x="1033" y="236"/>
                  </a:cubicBezTo>
                  <a:cubicBezTo>
                    <a:pt x="1033" y="235"/>
                    <a:pt x="1033" y="235"/>
                    <a:pt x="1033" y="235"/>
                  </a:cubicBezTo>
                  <a:cubicBezTo>
                    <a:pt x="1032" y="235"/>
                    <a:pt x="1032" y="235"/>
                    <a:pt x="1031" y="235"/>
                  </a:cubicBezTo>
                  <a:cubicBezTo>
                    <a:pt x="1028" y="234"/>
                    <a:pt x="1024" y="233"/>
                    <a:pt x="1021" y="233"/>
                  </a:cubicBezTo>
                  <a:cubicBezTo>
                    <a:pt x="1015" y="232"/>
                    <a:pt x="1010" y="231"/>
                    <a:pt x="1004" y="229"/>
                  </a:cubicBezTo>
                  <a:cubicBezTo>
                    <a:pt x="997" y="233"/>
                    <a:pt x="991" y="236"/>
                    <a:pt x="985" y="239"/>
                  </a:cubicBezTo>
                  <a:cubicBezTo>
                    <a:pt x="955" y="254"/>
                    <a:pt x="926" y="269"/>
                    <a:pt x="896" y="284"/>
                  </a:cubicBezTo>
                  <a:cubicBezTo>
                    <a:pt x="878" y="294"/>
                    <a:pt x="859" y="303"/>
                    <a:pt x="840" y="313"/>
                  </a:cubicBezTo>
                  <a:cubicBezTo>
                    <a:pt x="838" y="314"/>
                    <a:pt x="836" y="313"/>
                    <a:pt x="834" y="311"/>
                  </a:cubicBezTo>
                  <a:cubicBezTo>
                    <a:pt x="832" y="308"/>
                    <a:pt x="830" y="304"/>
                    <a:pt x="827" y="301"/>
                  </a:cubicBezTo>
                  <a:cubicBezTo>
                    <a:pt x="825" y="298"/>
                    <a:pt x="822" y="294"/>
                    <a:pt x="822" y="291"/>
                  </a:cubicBezTo>
                  <a:cubicBezTo>
                    <a:pt x="821" y="288"/>
                    <a:pt x="822" y="284"/>
                    <a:pt x="822" y="281"/>
                  </a:cubicBezTo>
                  <a:cubicBezTo>
                    <a:pt x="823" y="277"/>
                    <a:pt x="823" y="273"/>
                    <a:pt x="823" y="269"/>
                  </a:cubicBezTo>
                  <a:cubicBezTo>
                    <a:pt x="824" y="264"/>
                    <a:pt x="827" y="259"/>
                    <a:pt x="828" y="255"/>
                  </a:cubicBezTo>
                  <a:cubicBezTo>
                    <a:pt x="834" y="242"/>
                    <a:pt x="839" y="228"/>
                    <a:pt x="845" y="214"/>
                  </a:cubicBezTo>
                  <a:cubicBezTo>
                    <a:pt x="843" y="212"/>
                    <a:pt x="841" y="209"/>
                    <a:pt x="840" y="206"/>
                  </a:cubicBezTo>
                  <a:cubicBezTo>
                    <a:pt x="834" y="206"/>
                    <a:pt x="829" y="206"/>
                    <a:pt x="823" y="206"/>
                  </a:cubicBezTo>
                  <a:cubicBezTo>
                    <a:pt x="820" y="206"/>
                    <a:pt x="816" y="206"/>
                    <a:pt x="813" y="206"/>
                  </a:cubicBezTo>
                  <a:cubicBezTo>
                    <a:pt x="813" y="207"/>
                    <a:pt x="812" y="208"/>
                    <a:pt x="811" y="207"/>
                  </a:cubicBezTo>
                  <a:cubicBezTo>
                    <a:pt x="809" y="209"/>
                    <a:pt x="806" y="210"/>
                    <a:pt x="804" y="212"/>
                  </a:cubicBezTo>
                  <a:cubicBezTo>
                    <a:pt x="799" y="215"/>
                    <a:pt x="794" y="219"/>
                    <a:pt x="788" y="223"/>
                  </a:cubicBezTo>
                  <a:cubicBezTo>
                    <a:pt x="776" y="231"/>
                    <a:pt x="764" y="239"/>
                    <a:pt x="752" y="247"/>
                  </a:cubicBezTo>
                  <a:cubicBezTo>
                    <a:pt x="747" y="250"/>
                    <a:pt x="743" y="253"/>
                    <a:pt x="739" y="256"/>
                  </a:cubicBezTo>
                  <a:cubicBezTo>
                    <a:pt x="736" y="258"/>
                    <a:pt x="734" y="260"/>
                    <a:pt x="731" y="259"/>
                  </a:cubicBezTo>
                  <a:cubicBezTo>
                    <a:pt x="721" y="255"/>
                    <a:pt x="711" y="250"/>
                    <a:pt x="702" y="246"/>
                  </a:cubicBezTo>
                  <a:cubicBezTo>
                    <a:pt x="700" y="245"/>
                    <a:pt x="699" y="242"/>
                    <a:pt x="700" y="241"/>
                  </a:cubicBezTo>
                  <a:cubicBezTo>
                    <a:pt x="705" y="223"/>
                    <a:pt x="711" y="206"/>
                    <a:pt x="717" y="188"/>
                  </a:cubicBezTo>
                  <a:cubicBezTo>
                    <a:pt x="709" y="181"/>
                    <a:pt x="701" y="175"/>
                    <a:pt x="693" y="168"/>
                  </a:cubicBezTo>
                  <a:cubicBezTo>
                    <a:pt x="684" y="160"/>
                    <a:pt x="675" y="153"/>
                    <a:pt x="666" y="145"/>
                  </a:cubicBezTo>
                  <a:cubicBezTo>
                    <a:pt x="662" y="141"/>
                    <a:pt x="659" y="134"/>
                    <a:pt x="656" y="129"/>
                  </a:cubicBezTo>
                  <a:cubicBezTo>
                    <a:pt x="645" y="109"/>
                    <a:pt x="634" y="90"/>
                    <a:pt x="623" y="70"/>
                  </a:cubicBezTo>
                  <a:cubicBezTo>
                    <a:pt x="615" y="68"/>
                    <a:pt x="607" y="65"/>
                    <a:pt x="600" y="62"/>
                  </a:cubicBezTo>
                  <a:cubicBezTo>
                    <a:pt x="585" y="57"/>
                    <a:pt x="569" y="52"/>
                    <a:pt x="554" y="47"/>
                  </a:cubicBezTo>
                  <a:cubicBezTo>
                    <a:pt x="521" y="35"/>
                    <a:pt x="487" y="23"/>
                    <a:pt x="453" y="12"/>
                  </a:cubicBezTo>
                  <a:cubicBezTo>
                    <a:pt x="443" y="8"/>
                    <a:pt x="433" y="5"/>
                    <a:pt x="424" y="1"/>
                  </a:cubicBezTo>
                  <a:cubicBezTo>
                    <a:pt x="423" y="1"/>
                    <a:pt x="422" y="1"/>
                    <a:pt x="421" y="0"/>
                  </a:cubicBezTo>
                  <a:cubicBezTo>
                    <a:pt x="420" y="0"/>
                    <a:pt x="420" y="0"/>
                    <a:pt x="420" y="0"/>
                  </a:cubicBezTo>
                  <a:cubicBezTo>
                    <a:pt x="420" y="0"/>
                    <a:pt x="420" y="0"/>
                    <a:pt x="420" y="0"/>
                  </a:cubicBezTo>
                  <a:cubicBezTo>
                    <a:pt x="418" y="0"/>
                    <a:pt x="415" y="0"/>
                    <a:pt x="413" y="0"/>
                  </a:cubicBezTo>
                  <a:cubicBezTo>
                    <a:pt x="412" y="0"/>
                    <a:pt x="411" y="0"/>
                    <a:pt x="410" y="0"/>
                  </a:cubicBezTo>
                  <a:cubicBezTo>
                    <a:pt x="410" y="0"/>
                    <a:pt x="410" y="0"/>
                    <a:pt x="410" y="0"/>
                  </a:cubicBezTo>
                  <a:cubicBezTo>
                    <a:pt x="409" y="1"/>
                    <a:pt x="409" y="1"/>
                    <a:pt x="409" y="1"/>
                  </a:cubicBezTo>
                  <a:cubicBezTo>
                    <a:pt x="394" y="8"/>
                    <a:pt x="380" y="14"/>
                    <a:pt x="366" y="21"/>
                  </a:cubicBezTo>
                  <a:cubicBezTo>
                    <a:pt x="355" y="26"/>
                    <a:pt x="343" y="32"/>
                    <a:pt x="331" y="37"/>
                  </a:cubicBezTo>
                  <a:cubicBezTo>
                    <a:pt x="328" y="39"/>
                    <a:pt x="324" y="38"/>
                    <a:pt x="321" y="38"/>
                  </a:cubicBezTo>
                  <a:cubicBezTo>
                    <a:pt x="313" y="38"/>
                    <a:pt x="304" y="38"/>
                    <a:pt x="296" y="38"/>
                  </a:cubicBezTo>
                  <a:cubicBezTo>
                    <a:pt x="283" y="38"/>
                    <a:pt x="271" y="38"/>
                    <a:pt x="258" y="38"/>
                  </a:cubicBezTo>
                  <a:cubicBezTo>
                    <a:pt x="254" y="41"/>
                    <a:pt x="249" y="44"/>
                    <a:pt x="245" y="47"/>
                  </a:cubicBezTo>
                  <a:cubicBezTo>
                    <a:pt x="211" y="69"/>
                    <a:pt x="177" y="90"/>
                    <a:pt x="143" y="112"/>
                  </a:cubicBezTo>
                  <a:cubicBezTo>
                    <a:pt x="143" y="119"/>
                    <a:pt x="144" y="125"/>
                    <a:pt x="144" y="132"/>
                  </a:cubicBezTo>
                  <a:cubicBezTo>
                    <a:pt x="145" y="136"/>
                    <a:pt x="145" y="141"/>
                    <a:pt x="145" y="146"/>
                  </a:cubicBezTo>
                  <a:cubicBezTo>
                    <a:pt x="145" y="148"/>
                    <a:pt x="146" y="151"/>
                    <a:pt x="145" y="153"/>
                  </a:cubicBezTo>
                  <a:cubicBezTo>
                    <a:pt x="144" y="156"/>
                    <a:pt x="142" y="160"/>
                    <a:pt x="140" y="163"/>
                  </a:cubicBezTo>
                  <a:cubicBezTo>
                    <a:pt x="139" y="165"/>
                    <a:pt x="139" y="167"/>
                    <a:pt x="136" y="168"/>
                  </a:cubicBezTo>
                  <a:cubicBezTo>
                    <a:pt x="133" y="169"/>
                    <a:pt x="130" y="169"/>
                    <a:pt x="127" y="170"/>
                  </a:cubicBezTo>
                  <a:cubicBezTo>
                    <a:pt x="112" y="173"/>
                    <a:pt x="97" y="176"/>
                    <a:pt x="81" y="179"/>
                  </a:cubicBezTo>
                  <a:cubicBezTo>
                    <a:pt x="56" y="184"/>
                    <a:pt x="30" y="189"/>
                    <a:pt x="4" y="194"/>
                  </a:cubicBezTo>
                  <a:cubicBezTo>
                    <a:pt x="3" y="197"/>
                    <a:pt x="1" y="200"/>
                    <a:pt x="0" y="204"/>
                  </a:cubicBezTo>
                  <a:cubicBezTo>
                    <a:pt x="14" y="217"/>
                    <a:pt x="29" y="230"/>
                    <a:pt x="43" y="243"/>
                  </a:cubicBezTo>
                  <a:cubicBezTo>
                    <a:pt x="44" y="244"/>
                    <a:pt x="45" y="245"/>
                    <a:pt x="46" y="246"/>
                  </a:cubicBezTo>
                  <a:cubicBezTo>
                    <a:pt x="47" y="246"/>
                    <a:pt x="47" y="246"/>
                    <a:pt x="47" y="246"/>
                  </a:cubicBezTo>
                  <a:cubicBezTo>
                    <a:pt x="50" y="248"/>
                    <a:pt x="53" y="250"/>
                    <a:pt x="56" y="251"/>
                  </a:cubicBezTo>
                  <a:cubicBezTo>
                    <a:pt x="61" y="254"/>
                    <a:pt x="67" y="257"/>
                    <a:pt x="72" y="260"/>
                  </a:cubicBezTo>
                  <a:cubicBezTo>
                    <a:pt x="74" y="261"/>
                    <a:pt x="76" y="263"/>
                    <a:pt x="79" y="264"/>
                  </a:cubicBezTo>
                  <a:cubicBezTo>
                    <a:pt x="79" y="264"/>
                    <a:pt x="81" y="265"/>
                    <a:pt x="82" y="265"/>
                  </a:cubicBezTo>
                  <a:cubicBezTo>
                    <a:pt x="82" y="265"/>
                    <a:pt x="82" y="265"/>
                    <a:pt x="82" y="265"/>
                  </a:cubicBezTo>
                  <a:cubicBezTo>
                    <a:pt x="85" y="266"/>
                    <a:pt x="87" y="266"/>
                    <a:pt x="90" y="266"/>
                  </a:cubicBezTo>
                  <a:cubicBezTo>
                    <a:pt x="99" y="268"/>
                    <a:pt x="107" y="269"/>
                    <a:pt x="116" y="270"/>
                  </a:cubicBezTo>
                  <a:cubicBezTo>
                    <a:pt x="153" y="275"/>
                    <a:pt x="190" y="279"/>
                    <a:pt x="226" y="284"/>
                  </a:cubicBezTo>
                  <a:cubicBezTo>
                    <a:pt x="229" y="285"/>
                    <a:pt x="230" y="286"/>
                    <a:pt x="231" y="289"/>
                  </a:cubicBezTo>
                  <a:cubicBezTo>
                    <a:pt x="231" y="301"/>
                    <a:pt x="232" y="314"/>
                    <a:pt x="233" y="327"/>
                  </a:cubicBezTo>
                  <a:cubicBezTo>
                    <a:pt x="234" y="334"/>
                    <a:pt x="234" y="342"/>
                    <a:pt x="235" y="350"/>
                  </a:cubicBezTo>
                  <a:cubicBezTo>
                    <a:pt x="235" y="353"/>
                    <a:pt x="236" y="358"/>
                    <a:pt x="236" y="362"/>
                  </a:cubicBezTo>
                  <a:cubicBezTo>
                    <a:pt x="235" y="364"/>
                    <a:pt x="233" y="366"/>
                    <a:pt x="231" y="368"/>
                  </a:cubicBezTo>
                  <a:cubicBezTo>
                    <a:pt x="227" y="372"/>
                    <a:pt x="223" y="375"/>
                    <a:pt x="219" y="379"/>
                  </a:cubicBezTo>
                  <a:cubicBezTo>
                    <a:pt x="202" y="396"/>
                    <a:pt x="184" y="413"/>
                    <a:pt x="167" y="430"/>
                  </a:cubicBezTo>
                  <a:cubicBezTo>
                    <a:pt x="167" y="454"/>
                    <a:pt x="167" y="478"/>
                    <a:pt x="167" y="502"/>
                  </a:cubicBezTo>
                  <a:cubicBezTo>
                    <a:pt x="167" y="503"/>
                    <a:pt x="166" y="505"/>
                    <a:pt x="164" y="506"/>
                  </a:cubicBezTo>
                  <a:cubicBezTo>
                    <a:pt x="156" y="510"/>
                    <a:pt x="147" y="515"/>
                    <a:pt x="139" y="520"/>
                  </a:cubicBezTo>
                  <a:cubicBezTo>
                    <a:pt x="130" y="524"/>
                    <a:pt x="121" y="530"/>
                    <a:pt x="112" y="534"/>
                  </a:cubicBezTo>
                  <a:cubicBezTo>
                    <a:pt x="112" y="534"/>
                    <a:pt x="112" y="534"/>
                    <a:pt x="112" y="534"/>
                  </a:cubicBezTo>
                  <a:cubicBezTo>
                    <a:pt x="111" y="535"/>
                    <a:pt x="111" y="535"/>
                    <a:pt x="111" y="536"/>
                  </a:cubicBezTo>
                  <a:cubicBezTo>
                    <a:pt x="108" y="539"/>
                    <a:pt x="105" y="542"/>
                    <a:pt x="103" y="545"/>
                  </a:cubicBezTo>
                  <a:cubicBezTo>
                    <a:pt x="90" y="559"/>
                    <a:pt x="78" y="573"/>
                    <a:pt x="66" y="587"/>
                  </a:cubicBezTo>
                  <a:cubicBezTo>
                    <a:pt x="66" y="590"/>
                    <a:pt x="66" y="592"/>
                    <a:pt x="66" y="595"/>
                  </a:cubicBezTo>
                  <a:cubicBezTo>
                    <a:pt x="75" y="599"/>
                    <a:pt x="85" y="604"/>
                    <a:pt x="95" y="608"/>
                  </a:cubicBezTo>
                  <a:cubicBezTo>
                    <a:pt x="108" y="614"/>
                    <a:pt x="121" y="620"/>
                    <a:pt x="135" y="626"/>
                  </a:cubicBezTo>
                  <a:cubicBezTo>
                    <a:pt x="136" y="627"/>
                    <a:pt x="138" y="627"/>
                    <a:pt x="139" y="628"/>
                  </a:cubicBezTo>
                  <a:cubicBezTo>
                    <a:pt x="139" y="628"/>
                    <a:pt x="139" y="628"/>
                    <a:pt x="139" y="628"/>
                  </a:cubicBezTo>
                  <a:cubicBezTo>
                    <a:pt x="143" y="627"/>
                    <a:pt x="147" y="628"/>
                    <a:pt x="151" y="628"/>
                  </a:cubicBezTo>
                  <a:cubicBezTo>
                    <a:pt x="151" y="628"/>
                    <a:pt x="153" y="628"/>
                    <a:pt x="154" y="628"/>
                  </a:cubicBezTo>
                  <a:cubicBezTo>
                    <a:pt x="156" y="626"/>
                    <a:pt x="161" y="624"/>
                    <a:pt x="164" y="622"/>
                  </a:cubicBezTo>
                  <a:cubicBezTo>
                    <a:pt x="171" y="618"/>
                    <a:pt x="177" y="614"/>
                    <a:pt x="184" y="610"/>
                  </a:cubicBezTo>
                  <a:cubicBezTo>
                    <a:pt x="193" y="605"/>
                    <a:pt x="202" y="599"/>
                    <a:pt x="212" y="594"/>
                  </a:cubicBezTo>
                  <a:cubicBezTo>
                    <a:pt x="214" y="593"/>
                    <a:pt x="216" y="593"/>
                    <a:pt x="217" y="594"/>
                  </a:cubicBezTo>
                  <a:cubicBezTo>
                    <a:pt x="221" y="597"/>
                    <a:pt x="225" y="600"/>
                    <a:pt x="228" y="603"/>
                  </a:cubicBezTo>
                  <a:cubicBezTo>
                    <a:pt x="253" y="624"/>
                    <a:pt x="279" y="645"/>
                    <a:pt x="304" y="666"/>
                  </a:cubicBezTo>
                  <a:cubicBezTo>
                    <a:pt x="312" y="666"/>
                    <a:pt x="321" y="666"/>
                    <a:pt x="329" y="666"/>
                  </a:cubicBezTo>
                  <a:cubicBezTo>
                    <a:pt x="331" y="666"/>
                    <a:pt x="338" y="665"/>
                    <a:pt x="340" y="666"/>
                  </a:cubicBezTo>
                  <a:cubicBezTo>
                    <a:pt x="341" y="666"/>
                    <a:pt x="341" y="666"/>
                    <a:pt x="341" y="666"/>
                  </a:cubicBezTo>
                  <a:cubicBezTo>
                    <a:pt x="372" y="649"/>
                    <a:pt x="404" y="633"/>
                    <a:pt x="436" y="617"/>
                  </a:cubicBezTo>
                  <a:cubicBezTo>
                    <a:pt x="442" y="613"/>
                    <a:pt x="449" y="610"/>
                    <a:pt x="455" y="607"/>
                  </a:cubicBezTo>
                  <a:cubicBezTo>
                    <a:pt x="458" y="605"/>
                    <a:pt x="461" y="603"/>
                    <a:pt x="464" y="603"/>
                  </a:cubicBezTo>
                  <a:cubicBezTo>
                    <a:pt x="468" y="602"/>
                    <a:pt x="472" y="602"/>
                    <a:pt x="476" y="603"/>
                  </a:cubicBezTo>
                  <a:cubicBezTo>
                    <a:pt x="479" y="603"/>
                    <a:pt x="480" y="605"/>
                    <a:pt x="483" y="607"/>
                  </a:cubicBezTo>
                  <a:cubicBezTo>
                    <a:pt x="487" y="613"/>
                    <a:pt x="492" y="618"/>
                    <a:pt x="497" y="623"/>
                  </a:cubicBezTo>
                  <a:cubicBezTo>
                    <a:pt x="508" y="620"/>
                    <a:pt x="519" y="617"/>
                    <a:pt x="530" y="614"/>
                  </a:cubicBezTo>
                  <a:cubicBezTo>
                    <a:pt x="533" y="610"/>
                    <a:pt x="537" y="603"/>
                    <a:pt x="541" y="603"/>
                  </a:cubicBezTo>
                  <a:cubicBezTo>
                    <a:pt x="547" y="602"/>
                    <a:pt x="553" y="603"/>
                    <a:pt x="558" y="603"/>
                  </a:cubicBezTo>
                  <a:cubicBezTo>
                    <a:pt x="568" y="603"/>
                    <a:pt x="577" y="603"/>
                    <a:pt x="587" y="603"/>
                  </a:cubicBezTo>
                  <a:cubicBezTo>
                    <a:pt x="594" y="603"/>
                    <a:pt x="601" y="603"/>
                    <a:pt x="608" y="603"/>
                  </a:cubicBezTo>
                  <a:cubicBezTo>
                    <a:pt x="612" y="603"/>
                    <a:pt x="618" y="602"/>
                    <a:pt x="622" y="603"/>
                  </a:cubicBezTo>
                  <a:cubicBezTo>
                    <a:pt x="625" y="603"/>
                    <a:pt x="628" y="606"/>
                    <a:pt x="631" y="609"/>
                  </a:cubicBezTo>
                  <a:cubicBezTo>
                    <a:pt x="636" y="613"/>
                    <a:pt x="641" y="617"/>
                    <a:pt x="646" y="622"/>
                  </a:cubicBezTo>
                  <a:cubicBezTo>
                    <a:pt x="653" y="628"/>
                    <a:pt x="660" y="634"/>
                    <a:pt x="667" y="640"/>
                  </a:cubicBezTo>
                  <a:cubicBezTo>
                    <a:pt x="673" y="635"/>
                    <a:pt x="679" y="630"/>
                    <a:pt x="685" y="624"/>
                  </a:cubicBezTo>
                  <a:cubicBezTo>
                    <a:pt x="689" y="621"/>
                    <a:pt x="693" y="616"/>
                    <a:pt x="699" y="615"/>
                  </a:cubicBezTo>
                  <a:cubicBezTo>
                    <a:pt x="708" y="615"/>
                    <a:pt x="717" y="614"/>
                    <a:pt x="726" y="614"/>
                  </a:cubicBezTo>
                  <a:cubicBezTo>
                    <a:pt x="730" y="614"/>
                    <a:pt x="734" y="614"/>
                    <a:pt x="739" y="613"/>
                  </a:cubicBezTo>
                  <a:cubicBezTo>
                    <a:pt x="739" y="613"/>
                    <a:pt x="741" y="613"/>
                    <a:pt x="741" y="613"/>
                  </a:cubicBezTo>
                  <a:cubicBezTo>
                    <a:pt x="741" y="613"/>
                    <a:pt x="742" y="613"/>
                    <a:pt x="742" y="613"/>
                  </a:cubicBezTo>
                  <a:cubicBezTo>
                    <a:pt x="748" y="610"/>
                    <a:pt x="754" y="608"/>
                    <a:pt x="760" y="605"/>
                  </a:cubicBezTo>
                  <a:cubicBezTo>
                    <a:pt x="754" y="595"/>
                    <a:pt x="749" y="584"/>
                    <a:pt x="743" y="574"/>
                  </a:cubicBezTo>
                  <a:cubicBezTo>
                    <a:pt x="742" y="572"/>
                    <a:pt x="742" y="570"/>
                    <a:pt x="744" y="569"/>
                  </a:cubicBezTo>
                  <a:cubicBezTo>
                    <a:pt x="747" y="565"/>
                    <a:pt x="751" y="561"/>
                    <a:pt x="754" y="557"/>
                  </a:cubicBezTo>
                  <a:cubicBezTo>
                    <a:pt x="756" y="555"/>
                    <a:pt x="758" y="552"/>
                    <a:pt x="761" y="551"/>
                  </a:cubicBezTo>
                  <a:cubicBezTo>
                    <a:pt x="768" y="549"/>
                    <a:pt x="776" y="548"/>
                    <a:pt x="783" y="546"/>
                  </a:cubicBezTo>
                  <a:cubicBezTo>
                    <a:pt x="805" y="540"/>
                    <a:pt x="827" y="535"/>
                    <a:pt x="850" y="529"/>
                  </a:cubicBezTo>
                  <a:cubicBezTo>
                    <a:pt x="853" y="528"/>
                    <a:pt x="860" y="525"/>
                    <a:pt x="864" y="526"/>
                  </a:cubicBezTo>
                  <a:cubicBezTo>
                    <a:pt x="868" y="527"/>
                    <a:pt x="872" y="533"/>
                    <a:pt x="874" y="536"/>
                  </a:cubicBezTo>
                  <a:cubicBezTo>
                    <a:pt x="900" y="562"/>
                    <a:pt x="925" y="587"/>
                    <a:pt x="951" y="613"/>
                  </a:cubicBezTo>
                  <a:cubicBezTo>
                    <a:pt x="958" y="613"/>
                    <a:pt x="965" y="613"/>
                    <a:pt x="972" y="612"/>
                  </a:cubicBezTo>
                  <a:cubicBezTo>
                    <a:pt x="975" y="609"/>
                    <a:pt x="978" y="606"/>
                    <a:pt x="981" y="604"/>
                  </a:cubicBezTo>
                  <a:cubicBezTo>
                    <a:pt x="984" y="603"/>
                    <a:pt x="988" y="604"/>
                    <a:pt x="991" y="604"/>
                  </a:cubicBezTo>
                  <a:cubicBezTo>
                    <a:pt x="1000" y="604"/>
                    <a:pt x="1009" y="603"/>
                    <a:pt x="1018" y="603"/>
                  </a:cubicBezTo>
                  <a:cubicBezTo>
                    <a:pt x="1027" y="589"/>
                    <a:pt x="1035" y="574"/>
                    <a:pt x="1043" y="560"/>
                  </a:cubicBezTo>
                  <a:cubicBezTo>
                    <a:pt x="1043" y="559"/>
                    <a:pt x="1043" y="559"/>
                    <a:pt x="1043" y="558"/>
                  </a:cubicBezTo>
                  <a:cubicBezTo>
                    <a:pt x="1043" y="558"/>
                    <a:pt x="1043" y="557"/>
                    <a:pt x="1043" y="557"/>
                  </a:cubicBezTo>
                  <a:cubicBezTo>
                    <a:pt x="1043" y="556"/>
                    <a:pt x="1043" y="555"/>
                    <a:pt x="1043" y="555"/>
                  </a:cubicBezTo>
                  <a:cubicBezTo>
                    <a:pt x="1042" y="550"/>
                    <a:pt x="1042" y="546"/>
                    <a:pt x="1041" y="541"/>
                  </a:cubicBezTo>
                  <a:cubicBezTo>
                    <a:pt x="1041" y="538"/>
                    <a:pt x="1040" y="535"/>
                    <a:pt x="1040" y="532"/>
                  </a:cubicBezTo>
                  <a:cubicBezTo>
                    <a:pt x="1039" y="529"/>
                    <a:pt x="1041" y="528"/>
                    <a:pt x="1042" y="526"/>
                  </a:cubicBezTo>
                  <a:cubicBezTo>
                    <a:pt x="1051" y="515"/>
                    <a:pt x="1060" y="504"/>
                    <a:pt x="1069" y="493"/>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46"/>
            <p:cNvSpPr/>
            <p:nvPr/>
          </p:nvSpPr>
          <p:spPr>
            <a:xfrm>
              <a:off x="4794250" y="3567113"/>
              <a:ext cx="976313" cy="865188"/>
            </a:xfrm>
            <a:custGeom>
              <a:rect b="b" l="l" r="r" t="t"/>
              <a:pathLst>
                <a:path extrusionOk="0" h="678" w="766">
                  <a:moveTo>
                    <a:pt x="46" y="427"/>
                  </a:moveTo>
                  <a:cubicBezTo>
                    <a:pt x="43" y="439"/>
                    <a:pt x="39" y="451"/>
                    <a:pt x="35" y="464"/>
                  </a:cubicBezTo>
                  <a:cubicBezTo>
                    <a:pt x="30" y="477"/>
                    <a:pt x="26" y="491"/>
                    <a:pt x="22" y="505"/>
                  </a:cubicBezTo>
                  <a:cubicBezTo>
                    <a:pt x="25" y="520"/>
                    <a:pt x="28" y="535"/>
                    <a:pt x="30" y="551"/>
                  </a:cubicBezTo>
                  <a:cubicBezTo>
                    <a:pt x="32" y="550"/>
                    <a:pt x="34" y="549"/>
                    <a:pt x="35" y="549"/>
                  </a:cubicBezTo>
                  <a:cubicBezTo>
                    <a:pt x="46" y="544"/>
                    <a:pt x="56" y="540"/>
                    <a:pt x="67" y="536"/>
                  </a:cubicBezTo>
                  <a:cubicBezTo>
                    <a:pt x="67" y="536"/>
                    <a:pt x="67" y="536"/>
                    <a:pt x="67" y="536"/>
                  </a:cubicBezTo>
                  <a:cubicBezTo>
                    <a:pt x="68" y="535"/>
                    <a:pt x="68" y="535"/>
                    <a:pt x="69" y="535"/>
                  </a:cubicBezTo>
                  <a:cubicBezTo>
                    <a:pt x="72" y="533"/>
                    <a:pt x="75" y="532"/>
                    <a:pt x="78" y="530"/>
                  </a:cubicBezTo>
                  <a:cubicBezTo>
                    <a:pt x="100" y="519"/>
                    <a:pt x="122" y="507"/>
                    <a:pt x="144" y="495"/>
                  </a:cubicBezTo>
                  <a:cubicBezTo>
                    <a:pt x="155" y="490"/>
                    <a:pt x="165" y="484"/>
                    <a:pt x="176" y="479"/>
                  </a:cubicBezTo>
                  <a:cubicBezTo>
                    <a:pt x="181" y="476"/>
                    <a:pt x="186" y="473"/>
                    <a:pt x="191" y="471"/>
                  </a:cubicBezTo>
                  <a:cubicBezTo>
                    <a:pt x="194" y="470"/>
                    <a:pt x="198" y="470"/>
                    <a:pt x="201" y="470"/>
                  </a:cubicBezTo>
                  <a:cubicBezTo>
                    <a:pt x="208" y="470"/>
                    <a:pt x="214" y="470"/>
                    <a:pt x="221" y="470"/>
                  </a:cubicBezTo>
                  <a:cubicBezTo>
                    <a:pt x="224" y="470"/>
                    <a:pt x="226" y="470"/>
                    <a:pt x="229" y="471"/>
                  </a:cubicBezTo>
                  <a:cubicBezTo>
                    <a:pt x="234" y="472"/>
                    <a:pt x="239" y="474"/>
                    <a:pt x="244" y="476"/>
                  </a:cubicBezTo>
                  <a:cubicBezTo>
                    <a:pt x="250" y="478"/>
                    <a:pt x="257" y="481"/>
                    <a:pt x="264" y="483"/>
                  </a:cubicBezTo>
                  <a:cubicBezTo>
                    <a:pt x="266" y="484"/>
                    <a:pt x="268" y="484"/>
                    <a:pt x="271" y="485"/>
                  </a:cubicBezTo>
                  <a:cubicBezTo>
                    <a:pt x="271" y="485"/>
                    <a:pt x="271" y="485"/>
                    <a:pt x="272" y="485"/>
                  </a:cubicBezTo>
                  <a:cubicBezTo>
                    <a:pt x="272" y="485"/>
                    <a:pt x="273" y="485"/>
                    <a:pt x="274" y="486"/>
                  </a:cubicBezTo>
                  <a:cubicBezTo>
                    <a:pt x="280" y="487"/>
                    <a:pt x="285" y="489"/>
                    <a:pt x="291" y="491"/>
                  </a:cubicBezTo>
                  <a:cubicBezTo>
                    <a:pt x="294" y="492"/>
                    <a:pt x="297" y="492"/>
                    <a:pt x="300" y="493"/>
                  </a:cubicBezTo>
                  <a:cubicBezTo>
                    <a:pt x="301" y="494"/>
                    <a:pt x="301" y="494"/>
                    <a:pt x="302" y="494"/>
                  </a:cubicBezTo>
                  <a:cubicBezTo>
                    <a:pt x="303" y="494"/>
                    <a:pt x="305" y="493"/>
                    <a:pt x="305" y="493"/>
                  </a:cubicBezTo>
                  <a:cubicBezTo>
                    <a:pt x="307" y="493"/>
                    <a:pt x="310" y="492"/>
                    <a:pt x="312" y="492"/>
                  </a:cubicBezTo>
                  <a:cubicBezTo>
                    <a:pt x="319" y="490"/>
                    <a:pt x="326" y="488"/>
                    <a:pt x="333" y="486"/>
                  </a:cubicBezTo>
                  <a:cubicBezTo>
                    <a:pt x="337" y="485"/>
                    <a:pt x="341" y="484"/>
                    <a:pt x="345" y="483"/>
                  </a:cubicBezTo>
                  <a:cubicBezTo>
                    <a:pt x="345" y="483"/>
                    <a:pt x="346" y="483"/>
                    <a:pt x="347" y="482"/>
                  </a:cubicBezTo>
                  <a:cubicBezTo>
                    <a:pt x="349" y="481"/>
                    <a:pt x="352" y="480"/>
                    <a:pt x="354" y="479"/>
                  </a:cubicBezTo>
                  <a:cubicBezTo>
                    <a:pt x="359" y="476"/>
                    <a:pt x="365" y="474"/>
                    <a:pt x="370" y="471"/>
                  </a:cubicBezTo>
                  <a:cubicBezTo>
                    <a:pt x="373" y="470"/>
                    <a:pt x="376" y="470"/>
                    <a:pt x="380" y="470"/>
                  </a:cubicBezTo>
                  <a:cubicBezTo>
                    <a:pt x="386" y="470"/>
                    <a:pt x="393" y="470"/>
                    <a:pt x="399" y="470"/>
                  </a:cubicBezTo>
                  <a:cubicBezTo>
                    <a:pt x="403" y="470"/>
                    <a:pt x="406" y="470"/>
                    <a:pt x="409" y="473"/>
                  </a:cubicBezTo>
                  <a:cubicBezTo>
                    <a:pt x="413" y="477"/>
                    <a:pt x="418" y="481"/>
                    <a:pt x="422" y="486"/>
                  </a:cubicBezTo>
                  <a:cubicBezTo>
                    <a:pt x="425" y="488"/>
                    <a:pt x="427" y="490"/>
                    <a:pt x="427" y="494"/>
                  </a:cubicBezTo>
                  <a:cubicBezTo>
                    <a:pt x="427" y="506"/>
                    <a:pt x="427" y="518"/>
                    <a:pt x="427" y="530"/>
                  </a:cubicBezTo>
                  <a:cubicBezTo>
                    <a:pt x="427" y="530"/>
                    <a:pt x="427" y="531"/>
                    <a:pt x="427" y="531"/>
                  </a:cubicBezTo>
                  <a:cubicBezTo>
                    <a:pt x="427" y="532"/>
                    <a:pt x="428" y="533"/>
                    <a:pt x="429" y="533"/>
                  </a:cubicBezTo>
                  <a:cubicBezTo>
                    <a:pt x="431" y="535"/>
                    <a:pt x="433" y="536"/>
                    <a:pt x="435" y="538"/>
                  </a:cubicBezTo>
                  <a:cubicBezTo>
                    <a:pt x="438" y="540"/>
                    <a:pt x="440" y="542"/>
                    <a:pt x="442" y="544"/>
                  </a:cubicBezTo>
                  <a:cubicBezTo>
                    <a:pt x="450" y="554"/>
                    <a:pt x="459" y="563"/>
                    <a:pt x="468" y="573"/>
                  </a:cubicBezTo>
                  <a:cubicBezTo>
                    <a:pt x="470" y="575"/>
                    <a:pt x="473" y="578"/>
                    <a:pt x="475" y="580"/>
                  </a:cubicBezTo>
                  <a:cubicBezTo>
                    <a:pt x="477" y="583"/>
                    <a:pt x="478" y="586"/>
                    <a:pt x="479" y="589"/>
                  </a:cubicBezTo>
                  <a:cubicBezTo>
                    <a:pt x="482" y="599"/>
                    <a:pt x="485" y="608"/>
                    <a:pt x="488" y="617"/>
                  </a:cubicBezTo>
                  <a:cubicBezTo>
                    <a:pt x="505" y="624"/>
                    <a:pt x="523" y="631"/>
                    <a:pt x="540" y="638"/>
                  </a:cubicBezTo>
                  <a:cubicBezTo>
                    <a:pt x="550" y="642"/>
                    <a:pt x="560" y="645"/>
                    <a:pt x="570" y="649"/>
                  </a:cubicBezTo>
                  <a:cubicBezTo>
                    <a:pt x="573" y="651"/>
                    <a:pt x="576" y="651"/>
                    <a:pt x="578" y="653"/>
                  </a:cubicBezTo>
                  <a:cubicBezTo>
                    <a:pt x="579" y="653"/>
                    <a:pt x="579" y="653"/>
                    <a:pt x="579" y="653"/>
                  </a:cubicBezTo>
                  <a:cubicBezTo>
                    <a:pt x="583" y="652"/>
                    <a:pt x="588" y="651"/>
                    <a:pt x="592" y="650"/>
                  </a:cubicBezTo>
                  <a:cubicBezTo>
                    <a:pt x="597" y="648"/>
                    <a:pt x="603" y="647"/>
                    <a:pt x="609" y="645"/>
                  </a:cubicBezTo>
                  <a:cubicBezTo>
                    <a:pt x="613" y="644"/>
                    <a:pt x="618" y="643"/>
                    <a:pt x="622" y="642"/>
                  </a:cubicBezTo>
                  <a:cubicBezTo>
                    <a:pt x="624" y="641"/>
                    <a:pt x="625" y="641"/>
                    <a:pt x="627" y="642"/>
                  </a:cubicBezTo>
                  <a:cubicBezTo>
                    <a:pt x="633" y="643"/>
                    <a:pt x="640" y="647"/>
                    <a:pt x="646" y="649"/>
                  </a:cubicBezTo>
                  <a:cubicBezTo>
                    <a:pt x="657" y="653"/>
                    <a:pt x="668" y="658"/>
                    <a:pt x="679" y="662"/>
                  </a:cubicBezTo>
                  <a:cubicBezTo>
                    <a:pt x="693" y="667"/>
                    <a:pt x="706" y="672"/>
                    <a:pt x="720" y="678"/>
                  </a:cubicBezTo>
                  <a:cubicBezTo>
                    <a:pt x="720" y="678"/>
                    <a:pt x="720" y="677"/>
                    <a:pt x="720" y="677"/>
                  </a:cubicBezTo>
                  <a:cubicBezTo>
                    <a:pt x="725" y="656"/>
                    <a:pt x="731" y="635"/>
                    <a:pt x="736" y="614"/>
                  </a:cubicBezTo>
                  <a:cubicBezTo>
                    <a:pt x="736" y="612"/>
                    <a:pt x="737" y="610"/>
                    <a:pt x="738" y="608"/>
                  </a:cubicBezTo>
                  <a:cubicBezTo>
                    <a:pt x="738" y="608"/>
                    <a:pt x="737" y="608"/>
                    <a:pt x="737" y="608"/>
                  </a:cubicBezTo>
                  <a:cubicBezTo>
                    <a:pt x="737" y="607"/>
                    <a:pt x="737" y="606"/>
                    <a:pt x="737" y="605"/>
                  </a:cubicBezTo>
                  <a:cubicBezTo>
                    <a:pt x="736" y="595"/>
                    <a:pt x="735" y="586"/>
                    <a:pt x="734" y="576"/>
                  </a:cubicBezTo>
                  <a:cubicBezTo>
                    <a:pt x="732" y="564"/>
                    <a:pt x="731" y="552"/>
                    <a:pt x="729" y="540"/>
                  </a:cubicBezTo>
                  <a:cubicBezTo>
                    <a:pt x="729" y="536"/>
                    <a:pt x="728" y="531"/>
                    <a:pt x="727" y="527"/>
                  </a:cubicBezTo>
                  <a:cubicBezTo>
                    <a:pt x="727" y="525"/>
                    <a:pt x="727" y="523"/>
                    <a:pt x="727" y="521"/>
                  </a:cubicBezTo>
                  <a:cubicBezTo>
                    <a:pt x="726" y="520"/>
                    <a:pt x="725" y="519"/>
                    <a:pt x="724" y="518"/>
                  </a:cubicBezTo>
                  <a:cubicBezTo>
                    <a:pt x="722" y="514"/>
                    <a:pt x="719" y="509"/>
                    <a:pt x="716" y="505"/>
                  </a:cubicBezTo>
                  <a:cubicBezTo>
                    <a:pt x="710" y="496"/>
                    <a:pt x="704" y="486"/>
                    <a:pt x="698" y="477"/>
                  </a:cubicBezTo>
                  <a:cubicBezTo>
                    <a:pt x="697" y="474"/>
                    <a:pt x="695" y="472"/>
                    <a:pt x="695" y="470"/>
                  </a:cubicBezTo>
                  <a:cubicBezTo>
                    <a:pt x="694" y="468"/>
                    <a:pt x="694" y="467"/>
                    <a:pt x="694" y="466"/>
                  </a:cubicBezTo>
                  <a:cubicBezTo>
                    <a:pt x="694" y="458"/>
                    <a:pt x="694" y="449"/>
                    <a:pt x="693" y="441"/>
                  </a:cubicBezTo>
                  <a:cubicBezTo>
                    <a:pt x="692" y="418"/>
                    <a:pt x="691" y="394"/>
                    <a:pt x="690" y="371"/>
                  </a:cubicBezTo>
                  <a:cubicBezTo>
                    <a:pt x="690" y="365"/>
                    <a:pt x="690" y="359"/>
                    <a:pt x="690" y="353"/>
                  </a:cubicBezTo>
                  <a:cubicBezTo>
                    <a:pt x="689" y="352"/>
                    <a:pt x="689" y="351"/>
                    <a:pt x="689" y="351"/>
                  </a:cubicBezTo>
                  <a:cubicBezTo>
                    <a:pt x="688" y="348"/>
                    <a:pt x="687" y="345"/>
                    <a:pt x="686" y="342"/>
                  </a:cubicBezTo>
                  <a:cubicBezTo>
                    <a:pt x="677" y="321"/>
                    <a:pt x="669" y="300"/>
                    <a:pt x="661" y="278"/>
                  </a:cubicBezTo>
                  <a:cubicBezTo>
                    <a:pt x="658" y="271"/>
                    <a:pt x="655" y="263"/>
                    <a:pt x="652" y="255"/>
                  </a:cubicBezTo>
                  <a:cubicBezTo>
                    <a:pt x="650" y="251"/>
                    <a:pt x="650" y="246"/>
                    <a:pt x="650" y="241"/>
                  </a:cubicBezTo>
                  <a:cubicBezTo>
                    <a:pt x="650" y="230"/>
                    <a:pt x="650" y="219"/>
                    <a:pt x="650" y="208"/>
                  </a:cubicBezTo>
                  <a:cubicBezTo>
                    <a:pt x="649" y="201"/>
                    <a:pt x="655" y="194"/>
                    <a:pt x="658" y="188"/>
                  </a:cubicBezTo>
                  <a:cubicBezTo>
                    <a:pt x="659" y="187"/>
                    <a:pt x="660" y="186"/>
                    <a:pt x="662" y="186"/>
                  </a:cubicBezTo>
                  <a:cubicBezTo>
                    <a:pt x="671" y="186"/>
                    <a:pt x="680" y="186"/>
                    <a:pt x="688" y="186"/>
                  </a:cubicBezTo>
                  <a:cubicBezTo>
                    <a:pt x="700" y="176"/>
                    <a:pt x="711" y="166"/>
                    <a:pt x="722" y="156"/>
                  </a:cubicBezTo>
                  <a:cubicBezTo>
                    <a:pt x="723" y="156"/>
                    <a:pt x="723" y="155"/>
                    <a:pt x="723" y="155"/>
                  </a:cubicBezTo>
                  <a:cubicBezTo>
                    <a:pt x="724" y="154"/>
                    <a:pt x="725" y="152"/>
                    <a:pt x="725" y="151"/>
                  </a:cubicBezTo>
                  <a:cubicBezTo>
                    <a:pt x="729" y="145"/>
                    <a:pt x="732" y="139"/>
                    <a:pt x="735" y="132"/>
                  </a:cubicBezTo>
                  <a:cubicBezTo>
                    <a:pt x="743" y="117"/>
                    <a:pt x="752" y="101"/>
                    <a:pt x="760" y="85"/>
                  </a:cubicBezTo>
                  <a:cubicBezTo>
                    <a:pt x="761" y="83"/>
                    <a:pt x="763" y="80"/>
                    <a:pt x="764" y="77"/>
                  </a:cubicBezTo>
                  <a:cubicBezTo>
                    <a:pt x="764" y="77"/>
                    <a:pt x="765" y="75"/>
                    <a:pt x="765" y="74"/>
                  </a:cubicBezTo>
                  <a:cubicBezTo>
                    <a:pt x="765" y="74"/>
                    <a:pt x="766" y="73"/>
                    <a:pt x="766" y="73"/>
                  </a:cubicBezTo>
                  <a:cubicBezTo>
                    <a:pt x="766" y="70"/>
                    <a:pt x="766" y="67"/>
                    <a:pt x="766" y="63"/>
                  </a:cubicBezTo>
                  <a:cubicBezTo>
                    <a:pt x="766" y="50"/>
                    <a:pt x="766" y="36"/>
                    <a:pt x="766" y="22"/>
                  </a:cubicBezTo>
                  <a:cubicBezTo>
                    <a:pt x="759" y="15"/>
                    <a:pt x="753" y="8"/>
                    <a:pt x="746" y="0"/>
                  </a:cubicBezTo>
                  <a:cubicBezTo>
                    <a:pt x="737" y="0"/>
                    <a:pt x="729" y="0"/>
                    <a:pt x="720" y="0"/>
                  </a:cubicBezTo>
                  <a:cubicBezTo>
                    <a:pt x="719" y="0"/>
                    <a:pt x="717" y="0"/>
                    <a:pt x="716" y="0"/>
                  </a:cubicBezTo>
                  <a:cubicBezTo>
                    <a:pt x="714" y="1"/>
                    <a:pt x="712" y="2"/>
                    <a:pt x="711" y="2"/>
                  </a:cubicBezTo>
                  <a:cubicBezTo>
                    <a:pt x="703" y="7"/>
                    <a:pt x="695" y="11"/>
                    <a:pt x="687" y="15"/>
                  </a:cubicBezTo>
                  <a:cubicBezTo>
                    <a:pt x="674" y="22"/>
                    <a:pt x="661" y="29"/>
                    <a:pt x="647" y="37"/>
                  </a:cubicBezTo>
                  <a:cubicBezTo>
                    <a:pt x="647" y="37"/>
                    <a:pt x="647" y="37"/>
                    <a:pt x="646" y="37"/>
                  </a:cubicBezTo>
                  <a:cubicBezTo>
                    <a:pt x="646" y="37"/>
                    <a:pt x="646" y="37"/>
                    <a:pt x="646" y="37"/>
                  </a:cubicBezTo>
                  <a:cubicBezTo>
                    <a:pt x="636" y="40"/>
                    <a:pt x="625" y="42"/>
                    <a:pt x="615" y="45"/>
                  </a:cubicBezTo>
                  <a:cubicBezTo>
                    <a:pt x="585" y="52"/>
                    <a:pt x="556" y="59"/>
                    <a:pt x="527" y="67"/>
                  </a:cubicBezTo>
                  <a:cubicBezTo>
                    <a:pt x="524" y="67"/>
                    <a:pt x="521" y="68"/>
                    <a:pt x="518" y="69"/>
                  </a:cubicBezTo>
                  <a:cubicBezTo>
                    <a:pt x="514" y="71"/>
                    <a:pt x="510" y="72"/>
                    <a:pt x="506" y="73"/>
                  </a:cubicBezTo>
                  <a:cubicBezTo>
                    <a:pt x="504" y="74"/>
                    <a:pt x="500" y="76"/>
                    <a:pt x="498" y="76"/>
                  </a:cubicBezTo>
                  <a:cubicBezTo>
                    <a:pt x="498" y="77"/>
                    <a:pt x="497" y="77"/>
                    <a:pt x="496" y="78"/>
                  </a:cubicBezTo>
                  <a:cubicBezTo>
                    <a:pt x="493" y="81"/>
                    <a:pt x="491" y="84"/>
                    <a:pt x="488" y="87"/>
                  </a:cubicBezTo>
                  <a:cubicBezTo>
                    <a:pt x="484" y="91"/>
                    <a:pt x="480" y="95"/>
                    <a:pt x="477" y="99"/>
                  </a:cubicBezTo>
                  <a:cubicBezTo>
                    <a:pt x="477" y="100"/>
                    <a:pt x="477" y="100"/>
                    <a:pt x="477" y="100"/>
                  </a:cubicBezTo>
                  <a:cubicBezTo>
                    <a:pt x="477" y="130"/>
                    <a:pt x="477" y="160"/>
                    <a:pt x="477" y="190"/>
                  </a:cubicBezTo>
                  <a:cubicBezTo>
                    <a:pt x="477" y="194"/>
                    <a:pt x="477" y="196"/>
                    <a:pt x="473" y="198"/>
                  </a:cubicBezTo>
                  <a:cubicBezTo>
                    <a:pt x="468" y="202"/>
                    <a:pt x="462" y="206"/>
                    <a:pt x="456" y="209"/>
                  </a:cubicBezTo>
                  <a:cubicBezTo>
                    <a:pt x="449" y="214"/>
                    <a:pt x="442" y="219"/>
                    <a:pt x="434" y="224"/>
                  </a:cubicBezTo>
                  <a:cubicBezTo>
                    <a:pt x="431" y="226"/>
                    <a:pt x="428" y="229"/>
                    <a:pt x="424" y="230"/>
                  </a:cubicBezTo>
                  <a:cubicBezTo>
                    <a:pt x="410" y="236"/>
                    <a:pt x="396" y="241"/>
                    <a:pt x="382" y="246"/>
                  </a:cubicBezTo>
                  <a:cubicBezTo>
                    <a:pt x="379" y="247"/>
                    <a:pt x="376" y="248"/>
                    <a:pt x="372" y="248"/>
                  </a:cubicBezTo>
                  <a:cubicBezTo>
                    <a:pt x="364" y="248"/>
                    <a:pt x="356" y="248"/>
                    <a:pt x="348" y="248"/>
                  </a:cubicBezTo>
                  <a:cubicBezTo>
                    <a:pt x="344" y="248"/>
                    <a:pt x="340" y="248"/>
                    <a:pt x="335" y="248"/>
                  </a:cubicBezTo>
                  <a:cubicBezTo>
                    <a:pt x="334" y="248"/>
                    <a:pt x="332" y="249"/>
                    <a:pt x="330" y="248"/>
                  </a:cubicBezTo>
                  <a:cubicBezTo>
                    <a:pt x="326" y="247"/>
                    <a:pt x="321" y="244"/>
                    <a:pt x="318" y="242"/>
                  </a:cubicBezTo>
                  <a:cubicBezTo>
                    <a:pt x="304" y="235"/>
                    <a:pt x="290" y="228"/>
                    <a:pt x="276" y="220"/>
                  </a:cubicBezTo>
                  <a:cubicBezTo>
                    <a:pt x="267" y="215"/>
                    <a:pt x="258" y="209"/>
                    <a:pt x="249" y="203"/>
                  </a:cubicBezTo>
                  <a:cubicBezTo>
                    <a:pt x="238" y="196"/>
                    <a:pt x="228" y="189"/>
                    <a:pt x="217" y="182"/>
                  </a:cubicBezTo>
                  <a:cubicBezTo>
                    <a:pt x="207" y="179"/>
                    <a:pt x="197" y="176"/>
                    <a:pt x="187" y="173"/>
                  </a:cubicBezTo>
                  <a:cubicBezTo>
                    <a:pt x="185" y="172"/>
                    <a:pt x="183" y="171"/>
                    <a:pt x="181" y="171"/>
                  </a:cubicBezTo>
                  <a:cubicBezTo>
                    <a:pt x="180" y="170"/>
                    <a:pt x="180" y="170"/>
                    <a:pt x="179" y="170"/>
                  </a:cubicBezTo>
                  <a:cubicBezTo>
                    <a:pt x="179" y="170"/>
                    <a:pt x="179" y="170"/>
                    <a:pt x="179" y="170"/>
                  </a:cubicBezTo>
                  <a:cubicBezTo>
                    <a:pt x="175" y="170"/>
                    <a:pt x="171" y="170"/>
                    <a:pt x="166" y="170"/>
                  </a:cubicBezTo>
                  <a:cubicBezTo>
                    <a:pt x="163" y="184"/>
                    <a:pt x="159" y="197"/>
                    <a:pt x="155" y="210"/>
                  </a:cubicBezTo>
                  <a:cubicBezTo>
                    <a:pt x="154" y="214"/>
                    <a:pt x="153" y="220"/>
                    <a:pt x="150" y="223"/>
                  </a:cubicBezTo>
                  <a:cubicBezTo>
                    <a:pt x="148" y="225"/>
                    <a:pt x="145" y="227"/>
                    <a:pt x="142" y="229"/>
                  </a:cubicBezTo>
                  <a:cubicBezTo>
                    <a:pt x="140" y="231"/>
                    <a:pt x="138" y="233"/>
                    <a:pt x="135" y="233"/>
                  </a:cubicBezTo>
                  <a:cubicBezTo>
                    <a:pt x="130" y="234"/>
                    <a:pt x="125" y="234"/>
                    <a:pt x="120" y="234"/>
                  </a:cubicBezTo>
                  <a:cubicBezTo>
                    <a:pt x="111" y="235"/>
                    <a:pt x="103" y="236"/>
                    <a:pt x="94" y="236"/>
                  </a:cubicBezTo>
                  <a:cubicBezTo>
                    <a:pt x="90" y="237"/>
                    <a:pt x="84" y="238"/>
                    <a:pt x="80" y="237"/>
                  </a:cubicBezTo>
                  <a:cubicBezTo>
                    <a:pt x="74" y="235"/>
                    <a:pt x="69" y="230"/>
                    <a:pt x="63" y="227"/>
                  </a:cubicBezTo>
                  <a:cubicBezTo>
                    <a:pt x="62" y="226"/>
                    <a:pt x="57" y="225"/>
                    <a:pt x="56" y="223"/>
                  </a:cubicBezTo>
                  <a:cubicBezTo>
                    <a:pt x="54" y="223"/>
                    <a:pt x="53" y="223"/>
                    <a:pt x="52" y="223"/>
                  </a:cubicBezTo>
                  <a:cubicBezTo>
                    <a:pt x="46" y="223"/>
                    <a:pt x="40" y="223"/>
                    <a:pt x="35" y="223"/>
                  </a:cubicBezTo>
                  <a:cubicBezTo>
                    <a:pt x="33" y="227"/>
                    <a:pt x="31" y="231"/>
                    <a:pt x="29" y="235"/>
                  </a:cubicBezTo>
                  <a:cubicBezTo>
                    <a:pt x="27" y="238"/>
                    <a:pt x="25" y="241"/>
                    <a:pt x="24" y="244"/>
                  </a:cubicBezTo>
                  <a:cubicBezTo>
                    <a:pt x="23" y="244"/>
                    <a:pt x="22" y="247"/>
                    <a:pt x="22" y="248"/>
                  </a:cubicBezTo>
                  <a:cubicBezTo>
                    <a:pt x="22" y="248"/>
                    <a:pt x="22" y="248"/>
                    <a:pt x="22" y="248"/>
                  </a:cubicBezTo>
                  <a:cubicBezTo>
                    <a:pt x="22" y="250"/>
                    <a:pt x="22" y="252"/>
                    <a:pt x="22" y="254"/>
                  </a:cubicBezTo>
                  <a:cubicBezTo>
                    <a:pt x="22" y="260"/>
                    <a:pt x="22" y="265"/>
                    <a:pt x="22" y="271"/>
                  </a:cubicBezTo>
                  <a:cubicBezTo>
                    <a:pt x="22" y="282"/>
                    <a:pt x="22" y="294"/>
                    <a:pt x="22" y="305"/>
                  </a:cubicBezTo>
                  <a:cubicBezTo>
                    <a:pt x="22" y="312"/>
                    <a:pt x="17" y="317"/>
                    <a:pt x="13" y="323"/>
                  </a:cubicBezTo>
                  <a:cubicBezTo>
                    <a:pt x="9" y="331"/>
                    <a:pt x="5" y="339"/>
                    <a:pt x="0" y="347"/>
                  </a:cubicBezTo>
                  <a:cubicBezTo>
                    <a:pt x="3" y="352"/>
                    <a:pt x="6" y="357"/>
                    <a:pt x="9" y="362"/>
                  </a:cubicBezTo>
                  <a:cubicBezTo>
                    <a:pt x="9" y="362"/>
                    <a:pt x="9" y="362"/>
                    <a:pt x="9" y="362"/>
                  </a:cubicBezTo>
                  <a:cubicBezTo>
                    <a:pt x="9" y="362"/>
                    <a:pt x="10" y="363"/>
                    <a:pt x="11" y="364"/>
                  </a:cubicBezTo>
                  <a:cubicBezTo>
                    <a:pt x="13" y="366"/>
                    <a:pt x="16" y="368"/>
                    <a:pt x="18" y="370"/>
                  </a:cubicBezTo>
                  <a:cubicBezTo>
                    <a:pt x="29" y="379"/>
                    <a:pt x="40" y="388"/>
                    <a:pt x="51" y="397"/>
                  </a:cubicBezTo>
                  <a:cubicBezTo>
                    <a:pt x="52" y="398"/>
                    <a:pt x="53" y="399"/>
                    <a:pt x="52" y="401"/>
                  </a:cubicBezTo>
                  <a:cubicBezTo>
                    <a:pt x="50" y="410"/>
                    <a:pt x="48" y="418"/>
                    <a:pt x="46" y="42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46"/>
            <p:cNvSpPr/>
            <p:nvPr/>
          </p:nvSpPr>
          <p:spPr>
            <a:xfrm>
              <a:off x="4835525" y="4178300"/>
              <a:ext cx="1033463" cy="738188"/>
            </a:xfrm>
            <a:custGeom>
              <a:rect b="b" l="l" r="r" t="t"/>
              <a:pathLst>
                <a:path extrusionOk="0" h="579" w="811">
                  <a:moveTo>
                    <a:pt x="775" y="278"/>
                  </a:moveTo>
                  <a:cubicBezTo>
                    <a:pt x="772" y="278"/>
                    <a:pt x="769" y="278"/>
                    <a:pt x="766" y="277"/>
                  </a:cubicBezTo>
                  <a:cubicBezTo>
                    <a:pt x="731" y="275"/>
                    <a:pt x="695" y="273"/>
                    <a:pt x="660" y="271"/>
                  </a:cubicBezTo>
                  <a:cubicBezTo>
                    <a:pt x="657" y="271"/>
                    <a:pt x="655" y="268"/>
                    <a:pt x="656" y="266"/>
                  </a:cubicBezTo>
                  <a:cubicBezTo>
                    <a:pt x="660" y="255"/>
                    <a:pt x="664" y="243"/>
                    <a:pt x="669" y="232"/>
                  </a:cubicBezTo>
                  <a:cubicBezTo>
                    <a:pt x="674" y="224"/>
                    <a:pt x="679" y="215"/>
                    <a:pt x="684" y="207"/>
                  </a:cubicBezTo>
                  <a:cubicBezTo>
                    <a:pt x="656" y="196"/>
                    <a:pt x="627" y="185"/>
                    <a:pt x="598" y="173"/>
                  </a:cubicBezTo>
                  <a:cubicBezTo>
                    <a:pt x="596" y="173"/>
                    <a:pt x="594" y="172"/>
                    <a:pt x="593" y="171"/>
                  </a:cubicBezTo>
                  <a:cubicBezTo>
                    <a:pt x="586" y="174"/>
                    <a:pt x="578" y="175"/>
                    <a:pt x="571" y="177"/>
                  </a:cubicBezTo>
                  <a:cubicBezTo>
                    <a:pt x="564" y="179"/>
                    <a:pt x="556" y="181"/>
                    <a:pt x="549" y="183"/>
                  </a:cubicBezTo>
                  <a:cubicBezTo>
                    <a:pt x="546" y="184"/>
                    <a:pt x="543" y="182"/>
                    <a:pt x="541" y="181"/>
                  </a:cubicBezTo>
                  <a:cubicBezTo>
                    <a:pt x="511" y="170"/>
                    <a:pt x="482" y="158"/>
                    <a:pt x="453" y="147"/>
                  </a:cubicBezTo>
                  <a:cubicBezTo>
                    <a:pt x="449" y="145"/>
                    <a:pt x="448" y="142"/>
                    <a:pt x="446" y="138"/>
                  </a:cubicBezTo>
                  <a:cubicBezTo>
                    <a:pt x="444" y="129"/>
                    <a:pt x="441" y="120"/>
                    <a:pt x="438" y="112"/>
                  </a:cubicBezTo>
                  <a:cubicBezTo>
                    <a:pt x="437" y="110"/>
                    <a:pt x="437" y="109"/>
                    <a:pt x="436" y="107"/>
                  </a:cubicBezTo>
                  <a:cubicBezTo>
                    <a:pt x="436" y="107"/>
                    <a:pt x="436" y="107"/>
                    <a:pt x="436" y="107"/>
                  </a:cubicBezTo>
                  <a:cubicBezTo>
                    <a:pt x="435" y="106"/>
                    <a:pt x="434" y="104"/>
                    <a:pt x="433" y="104"/>
                  </a:cubicBezTo>
                  <a:cubicBezTo>
                    <a:pt x="427" y="98"/>
                    <a:pt x="422" y="91"/>
                    <a:pt x="416" y="85"/>
                  </a:cubicBezTo>
                  <a:cubicBezTo>
                    <a:pt x="410" y="79"/>
                    <a:pt x="405" y="73"/>
                    <a:pt x="399" y="68"/>
                  </a:cubicBezTo>
                  <a:cubicBezTo>
                    <a:pt x="399" y="67"/>
                    <a:pt x="399" y="67"/>
                    <a:pt x="398" y="66"/>
                  </a:cubicBezTo>
                  <a:cubicBezTo>
                    <a:pt x="398" y="66"/>
                    <a:pt x="397" y="66"/>
                    <a:pt x="397" y="65"/>
                  </a:cubicBezTo>
                  <a:cubicBezTo>
                    <a:pt x="393" y="63"/>
                    <a:pt x="389" y="60"/>
                    <a:pt x="386" y="56"/>
                  </a:cubicBezTo>
                  <a:cubicBezTo>
                    <a:pt x="385" y="53"/>
                    <a:pt x="386" y="50"/>
                    <a:pt x="386" y="48"/>
                  </a:cubicBezTo>
                  <a:cubicBezTo>
                    <a:pt x="386" y="43"/>
                    <a:pt x="386" y="38"/>
                    <a:pt x="386" y="34"/>
                  </a:cubicBezTo>
                  <a:cubicBezTo>
                    <a:pt x="386" y="27"/>
                    <a:pt x="386" y="21"/>
                    <a:pt x="386" y="15"/>
                  </a:cubicBezTo>
                  <a:cubicBezTo>
                    <a:pt x="380" y="10"/>
                    <a:pt x="375" y="5"/>
                    <a:pt x="370" y="0"/>
                  </a:cubicBezTo>
                  <a:cubicBezTo>
                    <a:pt x="369" y="0"/>
                    <a:pt x="367" y="0"/>
                    <a:pt x="365" y="0"/>
                  </a:cubicBezTo>
                  <a:cubicBezTo>
                    <a:pt x="360" y="0"/>
                    <a:pt x="355" y="0"/>
                    <a:pt x="351" y="0"/>
                  </a:cubicBezTo>
                  <a:cubicBezTo>
                    <a:pt x="349" y="0"/>
                    <a:pt x="344" y="1"/>
                    <a:pt x="342" y="0"/>
                  </a:cubicBezTo>
                  <a:cubicBezTo>
                    <a:pt x="341" y="1"/>
                    <a:pt x="339" y="2"/>
                    <a:pt x="338" y="2"/>
                  </a:cubicBezTo>
                  <a:cubicBezTo>
                    <a:pt x="334" y="4"/>
                    <a:pt x="330" y="6"/>
                    <a:pt x="325" y="8"/>
                  </a:cubicBezTo>
                  <a:cubicBezTo>
                    <a:pt x="321" y="10"/>
                    <a:pt x="317" y="13"/>
                    <a:pt x="312" y="14"/>
                  </a:cubicBezTo>
                  <a:cubicBezTo>
                    <a:pt x="304" y="16"/>
                    <a:pt x="296" y="18"/>
                    <a:pt x="288" y="20"/>
                  </a:cubicBezTo>
                  <a:cubicBezTo>
                    <a:pt x="283" y="21"/>
                    <a:pt x="276" y="24"/>
                    <a:pt x="271" y="24"/>
                  </a:cubicBezTo>
                  <a:cubicBezTo>
                    <a:pt x="268" y="24"/>
                    <a:pt x="265" y="23"/>
                    <a:pt x="263" y="22"/>
                  </a:cubicBezTo>
                  <a:cubicBezTo>
                    <a:pt x="258" y="21"/>
                    <a:pt x="254" y="19"/>
                    <a:pt x="249" y="18"/>
                  </a:cubicBezTo>
                  <a:cubicBezTo>
                    <a:pt x="242" y="16"/>
                    <a:pt x="239" y="16"/>
                    <a:pt x="233" y="14"/>
                  </a:cubicBezTo>
                  <a:cubicBezTo>
                    <a:pt x="224" y="11"/>
                    <a:pt x="215" y="8"/>
                    <a:pt x="206" y="5"/>
                  </a:cubicBezTo>
                  <a:cubicBezTo>
                    <a:pt x="203" y="3"/>
                    <a:pt x="200" y="2"/>
                    <a:pt x="196" y="1"/>
                  </a:cubicBezTo>
                  <a:cubicBezTo>
                    <a:pt x="196" y="1"/>
                    <a:pt x="195" y="0"/>
                    <a:pt x="194" y="0"/>
                  </a:cubicBezTo>
                  <a:cubicBezTo>
                    <a:pt x="194" y="0"/>
                    <a:pt x="194" y="0"/>
                    <a:pt x="194" y="0"/>
                  </a:cubicBezTo>
                  <a:cubicBezTo>
                    <a:pt x="185" y="0"/>
                    <a:pt x="177" y="0"/>
                    <a:pt x="168" y="0"/>
                  </a:cubicBezTo>
                  <a:cubicBezTo>
                    <a:pt x="166" y="0"/>
                    <a:pt x="165" y="0"/>
                    <a:pt x="163" y="0"/>
                  </a:cubicBezTo>
                  <a:cubicBezTo>
                    <a:pt x="163" y="0"/>
                    <a:pt x="162" y="0"/>
                    <a:pt x="162" y="0"/>
                  </a:cubicBezTo>
                  <a:cubicBezTo>
                    <a:pt x="162" y="0"/>
                    <a:pt x="162" y="0"/>
                    <a:pt x="162" y="1"/>
                  </a:cubicBezTo>
                  <a:cubicBezTo>
                    <a:pt x="157" y="3"/>
                    <a:pt x="153" y="5"/>
                    <a:pt x="149" y="7"/>
                  </a:cubicBezTo>
                  <a:cubicBezTo>
                    <a:pt x="118" y="23"/>
                    <a:pt x="87" y="39"/>
                    <a:pt x="56" y="56"/>
                  </a:cubicBezTo>
                  <a:cubicBezTo>
                    <a:pt x="50" y="59"/>
                    <a:pt x="43" y="63"/>
                    <a:pt x="36" y="66"/>
                  </a:cubicBezTo>
                  <a:cubicBezTo>
                    <a:pt x="24" y="71"/>
                    <a:pt x="12" y="76"/>
                    <a:pt x="0" y="81"/>
                  </a:cubicBezTo>
                  <a:cubicBezTo>
                    <a:pt x="0" y="81"/>
                    <a:pt x="0" y="81"/>
                    <a:pt x="0" y="81"/>
                  </a:cubicBezTo>
                  <a:cubicBezTo>
                    <a:pt x="0" y="96"/>
                    <a:pt x="0" y="111"/>
                    <a:pt x="0" y="126"/>
                  </a:cubicBezTo>
                  <a:cubicBezTo>
                    <a:pt x="0" y="128"/>
                    <a:pt x="0" y="130"/>
                    <a:pt x="0" y="132"/>
                  </a:cubicBezTo>
                  <a:cubicBezTo>
                    <a:pt x="1" y="135"/>
                    <a:pt x="3" y="138"/>
                    <a:pt x="4" y="141"/>
                  </a:cubicBezTo>
                  <a:cubicBezTo>
                    <a:pt x="18" y="168"/>
                    <a:pt x="31" y="194"/>
                    <a:pt x="45" y="221"/>
                  </a:cubicBezTo>
                  <a:cubicBezTo>
                    <a:pt x="48" y="226"/>
                    <a:pt x="51" y="231"/>
                    <a:pt x="52" y="236"/>
                  </a:cubicBezTo>
                  <a:cubicBezTo>
                    <a:pt x="54" y="250"/>
                    <a:pt x="56" y="263"/>
                    <a:pt x="58" y="276"/>
                  </a:cubicBezTo>
                  <a:cubicBezTo>
                    <a:pt x="60" y="290"/>
                    <a:pt x="63" y="303"/>
                    <a:pt x="65" y="317"/>
                  </a:cubicBezTo>
                  <a:cubicBezTo>
                    <a:pt x="66" y="326"/>
                    <a:pt x="63" y="335"/>
                    <a:pt x="61" y="343"/>
                  </a:cubicBezTo>
                  <a:cubicBezTo>
                    <a:pt x="60" y="351"/>
                    <a:pt x="58" y="359"/>
                    <a:pt x="57" y="366"/>
                  </a:cubicBezTo>
                  <a:cubicBezTo>
                    <a:pt x="56" y="369"/>
                    <a:pt x="56" y="371"/>
                    <a:pt x="56" y="373"/>
                  </a:cubicBezTo>
                  <a:cubicBezTo>
                    <a:pt x="56" y="373"/>
                    <a:pt x="56" y="374"/>
                    <a:pt x="56" y="374"/>
                  </a:cubicBezTo>
                  <a:cubicBezTo>
                    <a:pt x="57" y="386"/>
                    <a:pt x="57" y="398"/>
                    <a:pt x="57" y="410"/>
                  </a:cubicBezTo>
                  <a:cubicBezTo>
                    <a:pt x="62" y="415"/>
                    <a:pt x="67" y="420"/>
                    <a:pt x="72" y="426"/>
                  </a:cubicBezTo>
                  <a:cubicBezTo>
                    <a:pt x="91" y="448"/>
                    <a:pt x="111" y="469"/>
                    <a:pt x="130" y="491"/>
                  </a:cubicBezTo>
                  <a:cubicBezTo>
                    <a:pt x="136" y="498"/>
                    <a:pt x="142" y="505"/>
                    <a:pt x="148" y="511"/>
                  </a:cubicBezTo>
                  <a:cubicBezTo>
                    <a:pt x="150" y="513"/>
                    <a:pt x="151" y="516"/>
                    <a:pt x="151" y="518"/>
                  </a:cubicBezTo>
                  <a:cubicBezTo>
                    <a:pt x="153" y="524"/>
                    <a:pt x="154" y="529"/>
                    <a:pt x="156" y="534"/>
                  </a:cubicBezTo>
                  <a:cubicBezTo>
                    <a:pt x="175" y="549"/>
                    <a:pt x="194" y="564"/>
                    <a:pt x="213" y="579"/>
                  </a:cubicBezTo>
                  <a:cubicBezTo>
                    <a:pt x="217" y="579"/>
                    <a:pt x="222" y="579"/>
                    <a:pt x="226" y="579"/>
                  </a:cubicBezTo>
                  <a:cubicBezTo>
                    <a:pt x="229" y="576"/>
                    <a:pt x="232" y="573"/>
                    <a:pt x="235" y="570"/>
                  </a:cubicBezTo>
                  <a:cubicBezTo>
                    <a:pt x="259" y="546"/>
                    <a:pt x="283" y="521"/>
                    <a:pt x="307" y="497"/>
                  </a:cubicBezTo>
                  <a:cubicBezTo>
                    <a:pt x="308" y="495"/>
                    <a:pt x="311" y="495"/>
                    <a:pt x="312" y="496"/>
                  </a:cubicBezTo>
                  <a:cubicBezTo>
                    <a:pt x="316" y="498"/>
                    <a:pt x="319" y="501"/>
                    <a:pt x="322" y="503"/>
                  </a:cubicBezTo>
                  <a:cubicBezTo>
                    <a:pt x="326" y="506"/>
                    <a:pt x="332" y="509"/>
                    <a:pt x="335" y="512"/>
                  </a:cubicBezTo>
                  <a:cubicBezTo>
                    <a:pt x="335" y="512"/>
                    <a:pt x="335" y="512"/>
                    <a:pt x="335" y="512"/>
                  </a:cubicBezTo>
                  <a:cubicBezTo>
                    <a:pt x="337" y="512"/>
                    <a:pt x="338" y="513"/>
                    <a:pt x="339" y="513"/>
                  </a:cubicBezTo>
                  <a:cubicBezTo>
                    <a:pt x="345" y="513"/>
                    <a:pt x="350" y="514"/>
                    <a:pt x="355" y="514"/>
                  </a:cubicBezTo>
                  <a:cubicBezTo>
                    <a:pt x="362" y="515"/>
                    <a:pt x="368" y="515"/>
                    <a:pt x="375" y="516"/>
                  </a:cubicBezTo>
                  <a:cubicBezTo>
                    <a:pt x="381" y="518"/>
                    <a:pt x="388" y="519"/>
                    <a:pt x="394" y="521"/>
                  </a:cubicBezTo>
                  <a:cubicBezTo>
                    <a:pt x="397" y="522"/>
                    <a:pt x="401" y="523"/>
                    <a:pt x="404" y="524"/>
                  </a:cubicBezTo>
                  <a:cubicBezTo>
                    <a:pt x="406" y="524"/>
                    <a:pt x="409" y="526"/>
                    <a:pt x="411" y="526"/>
                  </a:cubicBezTo>
                  <a:cubicBezTo>
                    <a:pt x="415" y="525"/>
                    <a:pt x="418" y="518"/>
                    <a:pt x="420" y="514"/>
                  </a:cubicBezTo>
                  <a:cubicBezTo>
                    <a:pt x="421" y="512"/>
                    <a:pt x="423" y="509"/>
                    <a:pt x="424" y="506"/>
                  </a:cubicBezTo>
                  <a:cubicBezTo>
                    <a:pt x="424" y="503"/>
                    <a:pt x="426" y="502"/>
                    <a:pt x="428" y="502"/>
                  </a:cubicBezTo>
                  <a:cubicBezTo>
                    <a:pt x="442" y="501"/>
                    <a:pt x="457" y="497"/>
                    <a:pt x="468" y="488"/>
                  </a:cubicBezTo>
                  <a:cubicBezTo>
                    <a:pt x="472" y="484"/>
                    <a:pt x="476" y="480"/>
                    <a:pt x="479" y="476"/>
                  </a:cubicBezTo>
                  <a:cubicBezTo>
                    <a:pt x="479" y="476"/>
                    <a:pt x="480" y="476"/>
                    <a:pt x="479" y="476"/>
                  </a:cubicBezTo>
                  <a:cubicBezTo>
                    <a:pt x="479" y="476"/>
                    <a:pt x="479" y="476"/>
                    <a:pt x="479" y="476"/>
                  </a:cubicBezTo>
                  <a:cubicBezTo>
                    <a:pt x="479" y="476"/>
                    <a:pt x="479" y="476"/>
                    <a:pt x="479" y="476"/>
                  </a:cubicBezTo>
                  <a:cubicBezTo>
                    <a:pt x="480" y="476"/>
                    <a:pt x="480" y="476"/>
                    <a:pt x="480" y="475"/>
                  </a:cubicBezTo>
                  <a:cubicBezTo>
                    <a:pt x="481" y="475"/>
                    <a:pt x="482" y="474"/>
                    <a:pt x="483" y="474"/>
                  </a:cubicBezTo>
                  <a:cubicBezTo>
                    <a:pt x="484" y="474"/>
                    <a:pt x="485" y="474"/>
                    <a:pt x="486" y="474"/>
                  </a:cubicBezTo>
                  <a:cubicBezTo>
                    <a:pt x="494" y="474"/>
                    <a:pt x="503" y="473"/>
                    <a:pt x="511" y="474"/>
                  </a:cubicBezTo>
                  <a:cubicBezTo>
                    <a:pt x="514" y="475"/>
                    <a:pt x="515" y="476"/>
                    <a:pt x="517" y="478"/>
                  </a:cubicBezTo>
                  <a:cubicBezTo>
                    <a:pt x="520" y="481"/>
                    <a:pt x="523" y="484"/>
                    <a:pt x="526" y="487"/>
                  </a:cubicBezTo>
                  <a:cubicBezTo>
                    <a:pt x="531" y="492"/>
                    <a:pt x="535" y="497"/>
                    <a:pt x="540" y="501"/>
                  </a:cubicBezTo>
                  <a:cubicBezTo>
                    <a:pt x="549" y="501"/>
                    <a:pt x="558" y="501"/>
                    <a:pt x="567" y="499"/>
                  </a:cubicBezTo>
                  <a:cubicBezTo>
                    <a:pt x="568" y="499"/>
                    <a:pt x="568" y="499"/>
                    <a:pt x="569" y="498"/>
                  </a:cubicBezTo>
                  <a:cubicBezTo>
                    <a:pt x="569" y="498"/>
                    <a:pt x="570" y="498"/>
                    <a:pt x="570" y="498"/>
                  </a:cubicBezTo>
                  <a:cubicBezTo>
                    <a:pt x="572" y="496"/>
                    <a:pt x="574" y="494"/>
                    <a:pt x="575" y="492"/>
                  </a:cubicBezTo>
                  <a:cubicBezTo>
                    <a:pt x="578" y="489"/>
                    <a:pt x="581" y="484"/>
                    <a:pt x="585" y="483"/>
                  </a:cubicBezTo>
                  <a:cubicBezTo>
                    <a:pt x="589" y="483"/>
                    <a:pt x="593" y="483"/>
                    <a:pt x="597" y="483"/>
                  </a:cubicBezTo>
                  <a:cubicBezTo>
                    <a:pt x="600" y="483"/>
                    <a:pt x="605" y="481"/>
                    <a:pt x="608" y="483"/>
                  </a:cubicBezTo>
                  <a:cubicBezTo>
                    <a:pt x="610" y="484"/>
                    <a:pt x="612" y="486"/>
                    <a:pt x="613" y="488"/>
                  </a:cubicBezTo>
                  <a:cubicBezTo>
                    <a:pt x="616" y="492"/>
                    <a:pt x="620" y="496"/>
                    <a:pt x="623" y="500"/>
                  </a:cubicBezTo>
                  <a:cubicBezTo>
                    <a:pt x="627" y="505"/>
                    <a:pt x="632" y="510"/>
                    <a:pt x="636" y="515"/>
                  </a:cubicBezTo>
                  <a:cubicBezTo>
                    <a:pt x="650" y="515"/>
                    <a:pt x="665" y="515"/>
                    <a:pt x="679" y="515"/>
                  </a:cubicBezTo>
                  <a:cubicBezTo>
                    <a:pt x="681" y="509"/>
                    <a:pt x="683" y="503"/>
                    <a:pt x="685" y="498"/>
                  </a:cubicBezTo>
                  <a:cubicBezTo>
                    <a:pt x="686" y="492"/>
                    <a:pt x="687" y="488"/>
                    <a:pt x="692" y="485"/>
                  </a:cubicBezTo>
                  <a:cubicBezTo>
                    <a:pt x="704" y="477"/>
                    <a:pt x="716" y="469"/>
                    <a:pt x="729" y="461"/>
                  </a:cubicBezTo>
                  <a:cubicBezTo>
                    <a:pt x="733" y="459"/>
                    <a:pt x="737" y="456"/>
                    <a:pt x="741" y="454"/>
                  </a:cubicBezTo>
                  <a:cubicBezTo>
                    <a:pt x="757" y="445"/>
                    <a:pt x="773" y="437"/>
                    <a:pt x="789" y="428"/>
                  </a:cubicBezTo>
                  <a:cubicBezTo>
                    <a:pt x="794" y="426"/>
                    <a:pt x="799" y="423"/>
                    <a:pt x="804" y="420"/>
                  </a:cubicBezTo>
                  <a:cubicBezTo>
                    <a:pt x="804" y="420"/>
                    <a:pt x="804" y="420"/>
                    <a:pt x="804" y="420"/>
                  </a:cubicBezTo>
                  <a:cubicBezTo>
                    <a:pt x="804" y="420"/>
                    <a:pt x="806" y="419"/>
                    <a:pt x="806" y="418"/>
                  </a:cubicBezTo>
                  <a:cubicBezTo>
                    <a:pt x="808" y="417"/>
                    <a:pt x="809" y="415"/>
                    <a:pt x="811" y="413"/>
                  </a:cubicBezTo>
                  <a:cubicBezTo>
                    <a:pt x="804" y="405"/>
                    <a:pt x="797" y="396"/>
                    <a:pt x="790" y="388"/>
                  </a:cubicBezTo>
                  <a:cubicBezTo>
                    <a:pt x="783" y="379"/>
                    <a:pt x="776" y="370"/>
                    <a:pt x="770" y="361"/>
                  </a:cubicBezTo>
                  <a:cubicBezTo>
                    <a:pt x="765" y="353"/>
                    <a:pt x="757" y="343"/>
                    <a:pt x="759" y="333"/>
                  </a:cubicBezTo>
                  <a:cubicBezTo>
                    <a:pt x="764" y="314"/>
                    <a:pt x="770" y="296"/>
                    <a:pt x="775" y="278"/>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46"/>
            <p:cNvSpPr/>
            <p:nvPr/>
          </p:nvSpPr>
          <p:spPr>
            <a:xfrm>
              <a:off x="5634038" y="3275013"/>
              <a:ext cx="520700" cy="1246188"/>
            </a:xfrm>
            <a:custGeom>
              <a:rect b="b" l="l" r="r" t="t"/>
              <a:pathLst>
                <a:path extrusionOk="0" h="977" w="409">
                  <a:moveTo>
                    <a:pt x="194" y="921"/>
                  </a:moveTo>
                  <a:cubicBezTo>
                    <a:pt x="199" y="913"/>
                    <a:pt x="204" y="906"/>
                    <a:pt x="210" y="899"/>
                  </a:cubicBezTo>
                  <a:cubicBezTo>
                    <a:pt x="213" y="895"/>
                    <a:pt x="216" y="890"/>
                    <a:pt x="220" y="886"/>
                  </a:cubicBezTo>
                  <a:cubicBezTo>
                    <a:pt x="222" y="883"/>
                    <a:pt x="225" y="881"/>
                    <a:pt x="227" y="879"/>
                  </a:cubicBezTo>
                  <a:cubicBezTo>
                    <a:pt x="233" y="874"/>
                    <a:pt x="238" y="869"/>
                    <a:pt x="244" y="864"/>
                  </a:cubicBezTo>
                  <a:cubicBezTo>
                    <a:pt x="246" y="862"/>
                    <a:pt x="250" y="858"/>
                    <a:pt x="253" y="857"/>
                  </a:cubicBezTo>
                  <a:cubicBezTo>
                    <a:pt x="263" y="856"/>
                    <a:pt x="273" y="857"/>
                    <a:pt x="283" y="857"/>
                  </a:cubicBezTo>
                  <a:cubicBezTo>
                    <a:pt x="296" y="857"/>
                    <a:pt x="310" y="856"/>
                    <a:pt x="323" y="856"/>
                  </a:cubicBezTo>
                  <a:cubicBezTo>
                    <a:pt x="326" y="856"/>
                    <a:pt x="329" y="856"/>
                    <a:pt x="331" y="857"/>
                  </a:cubicBezTo>
                  <a:cubicBezTo>
                    <a:pt x="335" y="858"/>
                    <a:pt x="338" y="861"/>
                    <a:pt x="341" y="862"/>
                  </a:cubicBezTo>
                  <a:cubicBezTo>
                    <a:pt x="353" y="869"/>
                    <a:pt x="364" y="876"/>
                    <a:pt x="376" y="882"/>
                  </a:cubicBezTo>
                  <a:cubicBezTo>
                    <a:pt x="376" y="883"/>
                    <a:pt x="377" y="883"/>
                    <a:pt x="377" y="883"/>
                  </a:cubicBezTo>
                  <a:cubicBezTo>
                    <a:pt x="379" y="883"/>
                    <a:pt x="382" y="883"/>
                    <a:pt x="383" y="883"/>
                  </a:cubicBezTo>
                  <a:cubicBezTo>
                    <a:pt x="388" y="883"/>
                    <a:pt x="393" y="883"/>
                    <a:pt x="398" y="883"/>
                  </a:cubicBezTo>
                  <a:cubicBezTo>
                    <a:pt x="402" y="880"/>
                    <a:pt x="405" y="877"/>
                    <a:pt x="409" y="874"/>
                  </a:cubicBezTo>
                  <a:cubicBezTo>
                    <a:pt x="407" y="873"/>
                    <a:pt x="405" y="872"/>
                    <a:pt x="403" y="870"/>
                  </a:cubicBezTo>
                  <a:cubicBezTo>
                    <a:pt x="400" y="868"/>
                    <a:pt x="394" y="866"/>
                    <a:pt x="394" y="862"/>
                  </a:cubicBezTo>
                  <a:cubicBezTo>
                    <a:pt x="393" y="858"/>
                    <a:pt x="394" y="854"/>
                    <a:pt x="394" y="850"/>
                  </a:cubicBezTo>
                  <a:cubicBezTo>
                    <a:pt x="394" y="844"/>
                    <a:pt x="393" y="839"/>
                    <a:pt x="394" y="834"/>
                  </a:cubicBezTo>
                  <a:cubicBezTo>
                    <a:pt x="394" y="833"/>
                    <a:pt x="394" y="833"/>
                    <a:pt x="394" y="833"/>
                  </a:cubicBezTo>
                  <a:cubicBezTo>
                    <a:pt x="393" y="832"/>
                    <a:pt x="393" y="832"/>
                    <a:pt x="393" y="831"/>
                  </a:cubicBezTo>
                  <a:cubicBezTo>
                    <a:pt x="385" y="812"/>
                    <a:pt x="378" y="793"/>
                    <a:pt x="370" y="775"/>
                  </a:cubicBezTo>
                  <a:cubicBezTo>
                    <a:pt x="359" y="745"/>
                    <a:pt x="347" y="716"/>
                    <a:pt x="336" y="686"/>
                  </a:cubicBezTo>
                  <a:cubicBezTo>
                    <a:pt x="328" y="667"/>
                    <a:pt x="321" y="648"/>
                    <a:pt x="313" y="628"/>
                  </a:cubicBezTo>
                  <a:cubicBezTo>
                    <a:pt x="313" y="628"/>
                    <a:pt x="312" y="626"/>
                    <a:pt x="312" y="625"/>
                  </a:cubicBezTo>
                  <a:cubicBezTo>
                    <a:pt x="312" y="625"/>
                    <a:pt x="312" y="625"/>
                    <a:pt x="312" y="625"/>
                  </a:cubicBezTo>
                  <a:cubicBezTo>
                    <a:pt x="312" y="625"/>
                    <a:pt x="312" y="625"/>
                    <a:pt x="312" y="625"/>
                  </a:cubicBezTo>
                  <a:cubicBezTo>
                    <a:pt x="310" y="624"/>
                    <a:pt x="309" y="622"/>
                    <a:pt x="308" y="621"/>
                  </a:cubicBezTo>
                  <a:cubicBezTo>
                    <a:pt x="299" y="614"/>
                    <a:pt x="291" y="606"/>
                    <a:pt x="283" y="598"/>
                  </a:cubicBezTo>
                  <a:cubicBezTo>
                    <a:pt x="281" y="597"/>
                    <a:pt x="278" y="595"/>
                    <a:pt x="277" y="593"/>
                  </a:cubicBezTo>
                  <a:cubicBezTo>
                    <a:pt x="274" y="590"/>
                    <a:pt x="276" y="585"/>
                    <a:pt x="276" y="581"/>
                  </a:cubicBezTo>
                  <a:cubicBezTo>
                    <a:pt x="277" y="575"/>
                    <a:pt x="277" y="570"/>
                    <a:pt x="277" y="564"/>
                  </a:cubicBezTo>
                  <a:cubicBezTo>
                    <a:pt x="278" y="562"/>
                    <a:pt x="278" y="560"/>
                    <a:pt x="279" y="559"/>
                  </a:cubicBezTo>
                  <a:cubicBezTo>
                    <a:pt x="288" y="543"/>
                    <a:pt x="300" y="528"/>
                    <a:pt x="311" y="512"/>
                  </a:cubicBezTo>
                  <a:cubicBezTo>
                    <a:pt x="317" y="503"/>
                    <a:pt x="323" y="493"/>
                    <a:pt x="330" y="484"/>
                  </a:cubicBezTo>
                  <a:cubicBezTo>
                    <a:pt x="330" y="483"/>
                    <a:pt x="337" y="473"/>
                    <a:pt x="339" y="471"/>
                  </a:cubicBezTo>
                  <a:cubicBezTo>
                    <a:pt x="339" y="471"/>
                    <a:pt x="339" y="471"/>
                    <a:pt x="339" y="471"/>
                  </a:cubicBezTo>
                  <a:cubicBezTo>
                    <a:pt x="338" y="469"/>
                    <a:pt x="339" y="467"/>
                    <a:pt x="339" y="465"/>
                  </a:cubicBezTo>
                  <a:cubicBezTo>
                    <a:pt x="339" y="460"/>
                    <a:pt x="339" y="454"/>
                    <a:pt x="339" y="448"/>
                  </a:cubicBezTo>
                  <a:cubicBezTo>
                    <a:pt x="339" y="440"/>
                    <a:pt x="339" y="432"/>
                    <a:pt x="339" y="424"/>
                  </a:cubicBezTo>
                  <a:cubicBezTo>
                    <a:pt x="325" y="409"/>
                    <a:pt x="311" y="393"/>
                    <a:pt x="298" y="377"/>
                  </a:cubicBezTo>
                  <a:cubicBezTo>
                    <a:pt x="295" y="374"/>
                    <a:pt x="292" y="371"/>
                    <a:pt x="290" y="368"/>
                  </a:cubicBezTo>
                  <a:cubicBezTo>
                    <a:pt x="289" y="367"/>
                    <a:pt x="287" y="365"/>
                    <a:pt x="287" y="364"/>
                  </a:cubicBezTo>
                  <a:cubicBezTo>
                    <a:pt x="286" y="361"/>
                    <a:pt x="286" y="358"/>
                    <a:pt x="285" y="356"/>
                  </a:cubicBezTo>
                  <a:cubicBezTo>
                    <a:pt x="284" y="350"/>
                    <a:pt x="283" y="345"/>
                    <a:pt x="283" y="340"/>
                  </a:cubicBezTo>
                  <a:cubicBezTo>
                    <a:pt x="280" y="328"/>
                    <a:pt x="278" y="316"/>
                    <a:pt x="276" y="305"/>
                  </a:cubicBezTo>
                  <a:cubicBezTo>
                    <a:pt x="276" y="302"/>
                    <a:pt x="275" y="299"/>
                    <a:pt x="275" y="296"/>
                  </a:cubicBezTo>
                  <a:cubicBezTo>
                    <a:pt x="275" y="295"/>
                    <a:pt x="275" y="295"/>
                    <a:pt x="275" y="295"/>
                  </a:cubicBezTo>
                  <a:cubicBezTo>
                    <a:pt x="274" y="294"/>
                    <a:pt x="274" y="293"/>
                    <a:pt x="273" y="292"/>
                  </a:cubicBezTo>
                  <a:cubicBezTo>
                    <a:pt x="267" y="282"/>
                    <a:pt x="261" y="273"/>
                    <a:pt x="255" y="263"/>
                  </a:cubicBezTo>
                  <a:cubicBezTo>
                    <a:pt x="253" y="259"/>
                    <a:pt x="250" y="256"/>
                    <a:pt x="249" y="253"/>
                  </a:cubicBezTo>
                  <a:cubicBezTo>
                    <a:pt x="247" y="250"/>
                    <a:pt x="248" y="246"/>
                    <a:pt x="249" y="243"/>
                  </a:cubicBezTo>
                  <a:cubicBezTo>
                    <a:pt x="249" y="239"/>
                    <a:pt x="249" y="232"/>
                    <a:pt x="251" y="228"/>
                  </a:cubicBezTo>
                  <a:cubicBezTo>
                    <a:pt x="253" y="226"/>
                    <a:pt x="256" y="223"/>
                    <a:pt x="258" y="221"/>
                  </a:cubicBezTo>
                  <a:cubicBezTo>
                    <a:pt x="263" y="214"/>
                    <a:pt x="269" y="207"/>
                    <a:pt x="275" y="200"/>
                  </a:cubicBezTo>
                  <a:cubicBezTo>
                    <a:pt x="275" y="196"/>
                    <a:pt x="275" y="191"/>
                    <a:pt x="275" y="186"/>
                  </a:cubicBezTo>
                  <a:cubicBezTo>
                    <a:pt x="266" y="185"/>
                    <a:pt x="257" y="184"/>
                    <a:pt x="249" y="182"/>
                  </a:cubicBezTo>
                  <a:cubicBezTo>
                    <a:pt x="245" y="182"/>
                    <a:pt x="240" y="182"/>
                    <a:pt x="238" y="179"/>
                  </a:cubicBezTo>
                  <a:cubicBezTo>
                    <a:pt x="236" y="177"/>
                    <a:pt x="234" y="174"/>
                    <a:pt x="232" y="172"/>
                  </a:cubicBezTo>
                  <a:cubicBezTo>
                    <a:pt x="226" y="163"/>
                    <a:pt x="220" y="155"/>
                    <a:pt x="213" y="146"/>
                  </a:cubicBezTo>
                  <a:cubicBezTo>
                    <a:pt x="212" y="144"/>
                    <a:pt x="210" y="142"/>
                    <a:pt x="210" y="140"/>
                  </a:cubicBezTo>
                  <a:cubicBezTo>
                    <a:pt x="209" y="136"/>
                    <a:pt x="209" y="131"/>
                    <a:pt x="210" y="128"/>
                  </a:cubicBezTo>
                  <a:cubicBezTo>
                    <a:pt x="212" y="126"/>
                    <a:pt x="214" y="123"/>
                    <a:pt x="216" y="121"/>
                  </a:cubicBezTo>
                  <a:cubicBezTo>
                    <a:pt x="219" y="116"/>
                    <a:pt x="222" y="112"/>
                    <a:pt x="226" y="107"/>
                  </a:cubicBezTo>
                  <a:cubicBezTo>
                    <a:pt x="229" y="103"/>
                    <a:pt x="232" y="99"/>
                    <a:pt x="234" y="95"/>
                  </a:cubicBezTo>
                  <a:cubicBezTo>
                    <a:pt x="235" y="95"/>
                    <a:pt x="236" y="93"/>
                    <a:pt x="236" y="92"/>
                  </a:cubicBezTo>
                  <a:cubicBezTo>
                    <a:pt x="236" y="91"/>
                    <a:pt x="237" y="88"/>
                    <a:pt x="237" y="87"/>
                  </a:cubicBezTo>
                  <a:cubicBezTo>
                    <a:pt x="237" y="83"/>
                    <a:pt x="237" y="79"/>
                    <a:pt x="237" y="75"/>
                  </a:cubicBezTo>
                  <a:cubicBezTo>
                    <a:pt x="237" y="64"/>
                    <a:pt x="237" y="53"/>
                    <a:pt x="237" y="42"/>
                  </a:cubicBezTo>
                  <a:cubicBezTo>
                    <a:pt x="237" y="28"/>
                    <a:pt x="237" y="14"/>
                    <a:pt x="237" y="0"/>
                  </a:cubicBezTo>
                  <a:cubicBezTo>
                    <a:pt x="236" y="0"/>
                    <a:pt x="236" y="0"/>
                    <a:pt x="235" y="0"/>
                  </a:cubicBezTo>
                  <a:cubicBezTo>
                    <a:pt x="235" y="0"/>
                    <a:pt x="235" y="0"/>
                    <a:pt x="235" y="0"/>
                  </a:cubicBezTo>
                  <a:cubicBezTo>
                    <a:pt x="234" y="1"/>
                    <a:pt x="232" y="2"/>
                    <a:pt x="231" y="3"/>
                  </a:cubicBezTo>
                  <a:cubicBezTo>
                    <a:pt x="225" y="8"/>
                    <a:pt x="218" y="13"/>
                    <a:pt x="212" y="17"/>
                  </a:cubicBezTo>
                  <a:cubicBezTo>
                    <a:pt x="201" y="25"/>
                    <a:pt x="191" y="33"/>
                    <a:pt x="181" y="40"/>
                  </a:cubicBezTo>
                  <a:cubicBezTo>
                    <a:pt x="177" y="56"/>
                    <a:pt x="173" y="71"/>
                    <a:pt x="169" y="87"/>
                  </a:cubicBezTo>
                  <a:cubicBezTo>
                    <a:pt x="164" y="104"/>
                    <a:pt x="159" y="122"/>
                    <a:pt x="154" y="140"/>
                  </a:cubicBezTo>
                  <a:cubicBezTo>
                    <a:pt x="154" y="141"/>
                    <a:pt x="154" y="142"/>
                    <a:pt x="154" y="143"/>
                  </a:cubicBezTo>
                  <a:cubicBezTo>
                    <a:pt x="154" y="143"/>
                    <a:pt x="154" y="144"/>
                    <a:pt x="154" y="144"/>
                  </a:cubicBezTo>
                  <a:cubicBezTo>
                    <a:pt x="154" y="145"/>
                    <a:pt x="154" y="146"/>
                    <a:pt x="154" y="147"/>
                  </a:cubicBezTo>
                  <a:cubicBezTo>
                    <a:pt x="154" y="157"/>
                    <a:pt x="154" y="167"/>
                    <a:pt x="154" y="177"/>
                  </a:cubicBezTo>
                  <a:cubicBezTo>
                    <a:pt x="154" y="186"/>
                    <a:pt x="154" y="195"/>
                    <a:pt x="154" y="204"/>
                  </a:cubicBezTo>
                  <a:cubicBezTo>
                    <a:pt x="154" y="206"/>
                    <a:pt x="154" y="208"/>
                    <a:pt x="152" y="210"/>
                  </a:cubicBezTo>
                  <a:cubicBezTo>
                    <a:pt x="151" y="212"/>
                    <a:pt x="149" y="213"/>
                    <a:pt x="148" y="215"/>
                  </a:cubicBezTo>
                  <a:cubicBezTo>
                    <a:pt x="137" y="227"/>
                    <a:pt x="126" y="239"/>
                    <a:pt x="116" y="251"/>
                  </a:cubicBezTo>
                  <a:cubicBezTo>
                    <a:pt x="116" y="252"/>
                    <a:pt x="116" y="252"/>
                    <a:pt x="116" y="252"/>
                  </a:cubicBezTo>
                  <a:cubicBezTo>
                    <a:pt x="116" y="268"/>
                    <a:pt x="116" y="283"/>
                    <a:pt x="116" y="299"/>
                  </a:cubicBezTo>
                  <a:cubicBezTo>
                    <a:pt x="116" y="302"/>
                    <a:pt x="116" y="305"/>
                    <a:pt x="114" y="308"/>
                  </a:cubicBezTo>
                  <a:cubicBezTo>
                    <a:pt x="112" y="312"/>
                    <a:pt x="110" y="317"/>
                    <a:pt x="107" y="321"/>
                  </a:cubicBezTo>
                  <a:cubicBezTo>
                    <a:pt x="99" y="337"/>
                    <a:pt x="91" y="352"/>
                    <a:pt x="83" y="368"/>
                  </a:cubicBezTo>
                  <a:cubicBezTo>
                    <a:pt x="80" y="373"/>
                    <a:pt x="77" y="379"/>
                    <a:pt x="74" y="385"/>
                  </a:cubicBezTo>
                  <a:cubicBezTo>
                    <a:pt x="73" y="387"/>
                    <a:pt x="72" y="389"/>
                    <a:pt x="70" y="391"/>
                  </a:cubicBezTo>
                  <a:cubicBezTo>
                    <a:pt x="59" y="401"/>
                    <a:pt x="48" y="411"/>
                    <a:pt x="36" y="421"/>
                  </a:cubicBezTo>
                  <a:cubicBezTo>
                    <a:pt x="35" y="422"/>
                    <a:pt x="33" y="424"/>
                    <a:pt x="31" y="424"/>
                  </a:cubicBezTo>
                  <a:cubicBezTo>
                    <a:pt x="29" y="425"/>
                    <a:pt x="26" y="424"/>
                    <a:pt x="24" y="424"/>
                  </a:cubicBezTo>
                  <a:cubicBezTo>
                    <a:pt x="18" y="424"/>
                    <a:pt x="12" y="424"/>
                    <a:pt x="6" y="424"/>
                  </a:cubicBezTo>
                  <a:cubicBezTo>
                    <a:pt x="4" y="427"/>
                    <a:pt x="2" y="431"/>
                    <a:pt x="0" y="434"/>
                  </a:cubicBezTo>
                  <a:cubicBezTo>
                    <a:pt x="0" y="434"/>
                    <a:pt x="0" y="434"/>
                    <a:pt x="0" y="434"/>
                  </a:cubicBezTo>
                  <a:cubicBezTo>
                    <a:pt x="1" y="435"/>
                    <a:pt x="2" y="437"/>
                    <a:pt x="0" y="436"/>
                  </a:cubicBezTo>
                  <a:cubicBezTo>
                    <a:pt x="0" y="437"/>
                    <a:pt x="0" y="438"/>
                    <a:pt x="0" y="438"/>
                  </a:cubicBezTo>
                  <a:cubicBezTo>
                    <a:pt x="0" y="444"/>
                    <a:pt x="0" y="449"/>
                    <a:pt x="0" y="455"/>
                  </a:cubicBezTo>
                  <a:cubicBezTo>
                    <a:pt x="0" y="461"/>
                    <a:pt x="0" y="467"/>
                    <a:pt x="0" y="472"/>
                  </a:cubicBezTo>
                  <a:cubicBezTo>
                    <a:pt x="0" y="474"/>
                    <a:pt x="0" y="476"/>
                    <a:pt x="0" y="478"/>
                  </a:cubicBezTo>
                  <a:cubicBezTo>
                    <a:pt x="1" y="479"/>
                    <a:pt x="1" y="481"/>
                    <a:pt x="1" y="480"/>
                  </a:cubicBezTo>
                  <a:cubicBezTo>
                    <a:pt x="6" y="496"/>
                    <a:pt x="13" y="511"/>
                    <a:pt x="18" y="526"/>
                  </a:cubicBezTo>
                  <a:cubicBezTo>
                    <a:pt x="23" y="537"/>
                    <a:pt x="27" y="548"/>
                    <a:pt x="31" y="559"/>
                  </a:cubicBezTo>
                  <a:cubicBezTo>
                    <a:pt x="34" y="566"/>
                    <a:pt x="37" y="572"/>
                    <a:pt x="39" y="579"/>
                  </a:cubicBezTo>
                  <a:cubicBezTo>
                    <a:pt x="40" y="582"/>
                    <a:pt x="40" y="585"/>
                    <a:pt x="40" y="589"/>
                  </a:cubicBezTo>
                  <a:cubicBezTo>
                    <a:pt x="40" y="598"/>
                    <a:pt x="41" y="608"/>
                    <a:pt x="41" y="617"/>
                  </a:cubicBezTo>
                  <a:cubicBezTo>
                    <a:pt x="42" y="640"/>
                    <a:pt x="43" y="663"/>
                    <a:pt x="44" y="686"/>
                  </a:cubicBezTo>
                  <a:cubicBezTo>
                    <a:pt x="44" y="689"/>
                    <a:pt x="44" y="693"/>
                    <a:pt x="44" y="696"/>
                  </a:cubicBezTo>
                  <a:cubicBezTo>
                    <a:pt x="44" y="696"/>
                    <a:pt x="44" y="696"/>
                    <a:pt x="45" y="697"/>
                  </a:cubicBezTo>
                  <a:cubicBezTo>
                    <a:pt x="46" y="698"/>
                    <a:pt x="48" y="703"/>
                    <a:pt x="49" y="704"/>
                  </a:cubicBezTo>
                  <a:cubicBezTo>
                    <a:pt x="52" y="709"/>
                    <a:pt x="55" y="713"/>
                    <a:pt x="58" y="718"/>
                  </a:cubicBezTo>
                  <a:cubicBezTo>
                    <a:pt x="63" y="727"/>
                    <a:pt x="69" y="736"/>
                    <a:pt x="75" y="744"/>
                  </a:cubicBezTo>
                  <a:cubicBezTo>
                    <a:pt x="77" y="748"/>
                    <a:pt x="77" y="752"/>
                    <a:pt x="78" y="757"/>
                  </a:cubicBezTo>
                  <a:cubicBezTo>
                    <a:pt x="80" y="779"/>
                    <a:pt x="83" y="801"/>
                    <a:pt x="86" y="824"/>
                  </a:cubicBezTo>
                  <a:cubicBezTo>
                    <a:pt x="86" y="828"/>
                    <a:pt x="88" y="834"/>
                    <a:pt x="87" y="839"/>
                  </a:cubicBezTo>
                  <a:cubicBezTo>
                    <a:pt x="86" y="846"/>
                    <a:pt x="84" y="853"/>
                    <a:pt x="82" y="860"/>
                  </a:cubicBezTo>
                  <a:cubicBezTo>
                    <a:pt x="77" y="878"/>
                    <a:pt x="73" y="896"/>
                    <a:pt x="68" y="914"/>
                  </a:cubicBezTo>
                  <a:cubicBezTo>
                    <a:pt x="68" y="914"/>
                    <a:pt x="68" y="914"/>
                    <a:pt x="68" y="914"/>
                  </a:cubicBezTo>
                  <a:cubicBezTo>
                    <a:pt x="68" y="915"/>
                    <a:pt x="68" y="915"/>
                    <a:pt x="68" y="916"/>
                  </a:cubicBezTo>
                  <a:cubicBezTo>
                    <a:pt x="62" y="925"/>
                    <a:pt x="56" y="935"/>
                    <a:pt x="50" y="945"/>
                  </a:cubicBezTo>
                  <a:cubicBezTo>
                    <a:pt x="50" y="945"/>
                    <a:pt x="50" y="945"/>
                    <a:pt x="50" y="945"/>
                  </a:cubicBezTo>
                  <a:cubicBezTo>
                    <a:pt x="49" y="946"/>
                    <a:pt x="49" y="948"/>
                    <a:pt x="48" y="949"/>
                  </a:cubicBezTo>
                  <a:cubicBezTo>
                    <a:pt x="47" y="953"/>
                    <a:pt x="45" y="956"/>
                    <a:pt x="44" y="960"/>
                  </a:cubicBezTo>
                  <a:cubicBezTo>
                    <a:pt x="42" y="963"/>
                    <a:pt x="41" y="967"/>
                    <a:pt x="40" y="971"/>
                  </a:cubicBezTo>
                  <a:cubicBezTo>
                    <a:pt x="42" y="971"/>
                    <a:pt x="45" y="971"/>
                    <a:pt x="48" y="971"/>
                  </a:cubicBezTo>
                  <a:cubicBezTo>
                    <a:pt x="83" y="973"/>
                    <a:pt x="117" y="975"/>
                    <a:pt x="152" y="977"/>
                  </a:cubicBezTo>
                  <a:cubicBezTo>
                    <a:pt x="166" y="958"/>
                    <a:pt x="180" y="939"/>
                    <a:pt x="194" y="921"/>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46"/>
            <p:cNvSpPr/>
            <p:nvPr/>
          </p:nvSpPr>
          <p:spPr>
            <a:xfrm>
              <a:off x="5913438" y="3276600"/>
              <a:ext cx="620713" cy="1104900"/>
            </a:xfrm>
            <a:custGeom>
              <a:rect b="b" l="l" r="r" t="t"/>
              <a:pathLst>
                <a:path extrusionOk="0" h="867" w="488">
                  <a:moveTo>
                    <a:pt x="245" y="816"/>
                  </a:moveTo>
                  <a:cubicBezTo>
                    <a:pt x="246" y="806"/>
                    <a:pt x="248" y="797"/>
                    <a:pt x="249" y="787"/>
                  </a:cubicBezTo>
                  <a:cubicBezTo>
                    <a:pt x="250" y="782"/>
                    <a:pt x="250" y="774"/>
                    <a:pt x="254" y="770"/>
                  </a:cubicBezTo>
                  <a:cubicBezTo>
                    <a:pt x="259" y="764"/>
                    <a:pt x="264" y="758"/>
                    <a:pt x="270" y="752"/>
                  </a:cubicBezTo>
                  <a:cubicBezTo>
                    <a:pt x="281" y="739"/>
                    <a:pt x="292" y="727"/>
                    <a:pt x="304" y="714"/>
                  </a:cubicBezTo>
                  <a:cubicBezTo>
                    <a:pt x="304" y="706"/>
                    <a:pt x="304" y="698"/>
                    <a:pt x="304" y="690"/>
                  </a:cubicBezTo>
                  <a:cubicBezTo>
                    <a:pt x="304" y="678"/>
                    <a:pt x="304" y="666"/>
                    <a:pt x="304" y="653"/>
                  </a:cubicBezTo>
                  <a:cubicBezTo>
                    <a:pt x="304" y="648"/>
                    <a:pt x="302" y="642"/>
                    <a:pt x="305" y="637"/>
                  </a:cubicBezTo>
                  <a:cubicBezTo>
                    <a:pt x="313" y="621"/>
                    <a:pt x="322" y="604"/>
                    <a:pt x="330" y="587"/>
                  </a:cubicBezTo>
                  <a:cubicBezTo>
                    <a:pt x="331" y="586"/>
                    <a:pt x="333" y="585"/>
                    <a:pt x="334" y="585"/>
                  </a:cubicBezTo>
                  <a:cubicBezTo>
                    <a:pt x="355" y="585"/>
                    <a:pt x="376" y="585"/>
                    <a:pt x="397" y="585"/>
                  </a:cubicBezTo>
                  <a:cubicBezTo>
                    <a:pt x="399" y="582"/>
                    <a:pt x="402" y="579"/>
                    <a:pt x="405" y="575"/>
                  </a:cubicBezTo>
                  <a:cubicBezTo>
                    <a:pt x="405" y="575"/>
                    <a:pt x="407" y="572"/>
                    <a:pt x="408" y="571"/>
                  </a:cubicBezTo>
                  <a:cubicBezTo>
                    <a:pt x="407" y="564"/>
                    <a:pt x="407" y="557"/>
                    <a:pt x="407" y="550"/>
                  </a:cubicBezTo>
                  <a:cubicBezTo>
                    <a:pt x="407" y="538"/>
                    <a:pt x="407" y="526"/>
                    <a:pt x="407" y="514"/>
                  </a:cubicBezTo>
                  <a:cubicBezTo>
                    <a:pt x="407" y="498"/>
                    <a:pt x="407" y="483"/>
                    <a:pt x="407" y="468"/>
                  </a:cubicBezTo>
                  <a:cubicBezTo>
                    <a:pt x="406" y="467"/>
                    <a:pt x="406" y="467"/>
                    <a:pt x="405" y="467"/>
                  </a:cubicBezTo>
                  <a:cubicBezTo>
                    <a:pt x="393" y="456"/>
                    <a:pt x="381" y="445"/>
                    <a:pt x="369" y="434"/>
                  </a:cubicBezTo>
                  <a:cubicBezTo>
                    <a:pt x="365" y="431"/>
                    <a:pt x="361" y="427"/>
                    <a:pt x="357" y="424"/>
                  </a:cubicBezTo>
                  <a:cubicBezTo>
                    <a:pt x="355" y="421"/>
                    <a:pt x="356" y="419"/>
                    <a:pt x="356" y="416"/>
                  </a:cubicBezTo>
                  <a:cubicBezTo>
                    <a:pt x="356" y="384"/>
                    <a:pt x="356" y="352"/>
                    <a:pt x="356" y="321"/>
                  </a:cubicBezTo>
                  <a:cubicBezTo>
                    <a:pt x="356" y="316"/>
                    <a:pt x="356" y="311"/>
                    <a:pt x="357" y="307"/>
                  </a:cubicBezTo>
                  <a:cubicBezTo>
                    <a:pt x="357" y="306"/>
                    <a:pt x="357" y="306"/>
                    <a:pt x="357" y="306"/>
                  </a:cubicBezTo>
                  <a:cubicBezTo>
                    <a:pt x="356" y="305"/>
                    <a:pt x="354" y="303"/>
                    <a:pt x="354" y="302"/>
                  </a:cubicBezTo>
                  <a:cubicBezTo>
                    <a:pt x="346" y="289"/>
                    <a:pt x="338" y="276"/>
                    <a:pt x="329" y="263"/>
                  </a:cubicBezTo>
                  <a:cubicBezTo>
                    <a:pt x="328" y="261"/>
                    <a:pt x="327" y="259"/>
                    <a:pt x="328" y="256"/>
                  </a:cubicBezTo>
                  <a:cubicBezTo>
                    <a:pt x="329" y="254"/>
                    <a:pt x="331" y="251"/>
                    <a:pt x="332" y="248"/>
                  </a:cubicBezTo>
                  <a:cubicBezTo>
                    <a:pt x="333" y="245"/>
                    <a:pt x="335" y="242"/>
                    <a:pt x="336" y="239"/>
                  </a:cubicBezTo>
                  <a:cubicBezTo>
                    <a:pt x="336" y="239"/>
                    <a:pt x="336" y="238"/>
                    <a:pt x="337" y="237"/>
                  </a:cubicBezTo>
                  <a:cubicBezTo>
                    <a:pt x="337" y="235"/>
                    <a:pt x="338" y="233"/>
                    <a:pt x="339" y="231"/>
                  </a:cubicBezTo>
                  <a:cubicBezTo>
                    <a:pt x="340" y="229"/>
                    <a:pt x="340" y="225"/>
                    <a:pt x="342" y="223"/>
                  </a:cubicBezTo>
                  <a:cubicBezTo>
                    <a:pt x="343" y="220"/>
                    <a:pt x="345" y="219"/>
                    <a:pt x="348" y="218"/>
                  </a:cubicBezTo>
                  <a:cubicBezTo>
                    <a:pt x="354" y="215"/>
                    <a:pt x="361" y="212"/>
                    <a:pt x="367" y="209"/>
                  </a:cubicBezTo>
                  <a:cubicBezTo>
                    <a:pt x="367" y="209"/>
                    <a:pt x="368" y="209"/>
                    <a:pt x="368" y="208"/>
                  </a:cubicBezTo>
                  <a:cubicBezTo>
                    <a:pt x="369" y="208"/>
                    <a:pt x="370" y="207"/>
                    <a:pt x="370" y="206"/>
                  </a:cubicBezTo>
                  <a:cubicBezTo>
                    <a:pt x="373" y="203"/>
                    <a:pt x="376" y="200"/>
                    <a:pt x="379" y="197"/>
                  </a:cubicBezTo>
                  <a:cubicBezTo>
                    <a:pt x="384" y="192"/>
                    <a:pt x="388" y="186"/>
                    <a:pt x="394" y="182"/>
                  </a:cubicBezTo>
                  <a:cubicBezTo>
                    <a:pt x="398" y="179"/>
                    <a:pt x="406" y="180"/>
                    <a:pt x="411" y="180"/>
                  </a:cubicBezTo>
                  <a:cubicBezTo>
                    <a:pt x="416" y="180"/>
                    <a:pt x="422" y="180"/>
                    <a:pt x="428" y="180"/>
                  </a:cubicBezTo>
                  <a:cubicBezTo>
                    <a:pt x="437" y="172"/>
                    <a:pt x="446" y="163"/>
                    <a:pt x="456" y="156"/>
                  </a:cubicBezTo>
                  <a:cubicBezTo>
                    <a:pt x="460" y="153"/>
                    <a:pt x="468" y="154"/>
                    <a:pt x="473" y="154"/>
                  </a:cubicBezTo>
                  <a:cubicBezTo>
                    <a:pt x="478" y="154"/>
                    <a:pt x="483" y="154"/>
                    <a:pt x="488" y="154"/>
                  </a:cubicBezTo>
                  <a:cubicBezTo>
                    <a:pt x="488" y="152"/>
                    <a:pt x="488" y="149"/>
                    <a:pt x="488" y="146"/>
                  </a:cubicBezTo>
                  <a:cubicBezTo>
                    <a:pt x="488" y="118"/>
                    <a:pt x="488" y="89"/>
                    <a:pt x="488" y="61"/>
                  </a:cubicBezTo>
                  <a:cubicBezTo>
                    <a:pt x="472" y="48"/>
                    <a:pt x="457" y="34"/>
                    <a:pt x="442" y="21"/>
                  </a:cubicBezTo>
                  <a:cubicBezTo>
                    <a:pt x="431" y="21"/>
                    <a:pt x="420" y="21"/>
                    <a:pt x="409" y="21"/>
                  </a:cubicBezTo>
                  <a:cubicBezTo>
                    <a:pt x="407" y="21"/>
                    <a:pt x="405" y="22"/>
                    <a:pt x="403" y="21"/>
                  </a:cubicBezTo>
                  <a:cubicBezTo>
                    <a:pt x="403" y="21"/>
                    <a:pt x="402" y="22"/>
                    <a:pt x="402" y="22"/>
                  </a:cubicBezTo>
                  <a:cubicBezTo>
                    <a:pt x="396" y="25"/>
                    <a:pt x="390" y="28"/>
                    <a:pt x="384" y="31"/>
                  </a:cubicBezTo>
                  <a:cubicBezTo>
                    <a:pt x="382" y="32"/>
                    <a:pt x="381" y="32"/>
                    <a:pt x="379" y="33"/>
                  </a:cubicBezTo>
                  <a:cubicBezTo>
                    <a:pt x="379" y="33"/>
                    <a:pt x="378" y="34"/>
                    <a:pt x="377" y="35"/>
                  </a:cubicBezTo>
                  <a:cubicBezTo>
                    <a:pt x="373" y="38"/>
                    <a:pt x="369" y="42"/>
                    <a:pt x="364" y="46"/>
                  </a:cubicBezTo>
                  <a:cubicBezTo>
                    <a:pt x="358" y="52"/>
                    <a:pt x="353" y="58"/>
                    <a:pt x="345" y="61"/>
                  </a:cubicBezTo>
                  <a:cubicBezTo>
                    <a:pt x="339" y="64"/>
                    <a:pt x="334" y="66"/>
                    <a:pt x="328" y="68"/>
                  </a:cubicBezTo>
                  <a:cubicBezTo>
                    <a:pt x="324" y="70"/>
                    <a:pt x="320" y="72"/>
                    <a:pt x="316" y="73"/>
                  </a:cubicBezTo>
                  <a:cubicBezTo>
                    <a:pt x="313" y="74"/>
                    <a:pt x="309" y="73"/>
                    <a:pt x="306" y="73"/>
                  </a:cubicBezTo>
                  <a:cubicBezTo>
                    <a:pt x="300" y="73"/>
                    <a:pt x="293" y="73"/>
                    <a:pt x="286" y="73"/>
                  </a:cubicBezTo>
                  <a:cubicBezTo>
                    <a:pt x="280" y="73"/>
                    <a:pt x="273" y="74"/>
                    <a:pt x="267" y="71"/>
                  </a:cubicBezTo>
                  <a:cubicBezTo>
                    <a:pt x="258" y="67"/>
                    <a:pt x="249" y="63"/>
                    <a:pt x="240" y="59"/>
                  </a:cubicBezTo>
                  <a:cubicBezTo>
                    <a:pt x="222" y="50"/>
                    <a:pt x="204" y="42"/>
                    <a:pt x="187" y="34"/>
                  </a:cubicBezTo>
                  <a:cubicBezTo>
                    <a:pt x="186" y="34"/>
                    <a:pt x="185" y="34"/>
                    <a:pt x="184" y="34"/>
                  </a:cubicBezTo>
                  <a:cubicBezTo>
                    <a:pt x="176" y="32"/>
                    <a:pt x="168" y="30"/>
                    <a:pt x="160" y="28"/>
                  </a:cubicBezTo>
                  <a:cubicBezTo>
                    <a:pt x="116" y="19"/>
                    <a:pt x="71" y="10"/>
                    <a:pt x="27" y="0"/>
                  </a:cubicBezTo>
                  <a:cubicBezTo>
                    <a:pt x="27" y="12"/>
                    <a:pt x="27" y="24"/>
                    <a:pt x="27" y="36"/>
                  </a:cubicBezTo>
                  <a:cubicBezTo>
                    <a:pt x="27" y="53"/>
                    <a:pt x="27" y="70"/>
                    <a:pt x="27" y="86"/>
                  </a:cubicBezTo>
                  <a:cubicBezTo>
                    <a:pt x="27" y="89"/>
                    <a:pt x="27" y="93"/>
                    <a:pt x="26" y="95"/>
                  </a:cubicBezTo>
                  <a:cubicBezTo>
                    <a:pt x="22" y="101"/>
                    <a:pt x="17" y="107"/>
                    <a:pt x="13" y="113"/>
                  </a:cubicBezTo>
                  <a:cubicBezTo>
                    <a:pt x="10" y="116"/>
                    <a:pt x="8" y="120"/>
                    <a:pt x="5" y="124"/>
                  </a:cubicBezTo>
                  <a:cubicBezTo>
                    <a:pt x="3" y="126"/>
                    <a:pt x="2" y="129"/>
                    <a:pt x="0" y="131"/>
                  </a:cubicBezTo>
                  <a:cubicBezTo>
                    <a:pt x="0" y="132"/>
                    <a:pt x="0" y="135"/>
                    <a:pt x="0" y="136"/>
                  </a:cubicBezTo>
                  <a:cubicBezTo>
                    <a:pt x="0" y="136"/>
                    <a:pt x="0" y="137"/>
                    <a:pt x="0" y="137"/>
                  </a:cubicBezTo>
                  <a:cubicBezTo>
                    <a:pt x="0" y="138"/>
                    <a:pt x="0" y="138"/>
                    <a:pt x="1" y="139"/>
                  </a:cubicBezTo>
                  <a:cubicBezTo>
                    <a:pt x="9" y="150"/>
                    <a:pt x="17" y="160"/>
                    <a:pt x="25" y="171"/>
                  </a:cubicBezTo>
                  <a:cubicBezTo>
                    <a:pt x="37" y="173"/>
                    <a:pt x="49" y="175"/>
                    <a:pt x="61" y="177"/>
                  </a:cubicBezTo>
                  <a:cubicBezTo>
                    <a:pt x="63" y="178"/>
                    <a:pt x="65" y="180"/>
                    <a:pt x="65" y="182"/>
                  </a:cubicBezTo>
                  <a:cubicBezTo>
                    <a:pt x="65" y="185"/>
                    <a:pt x="65" y="188"/>
                    <a:pt x="65" y="192"/>
                  </a:cubicBezTo>
                  <a:cubicBezTo>
                    <a:pt x="65" y="195"/>
                    <a:pt x="65" y="198"/>
                    <a:pt x="64" y="201"/>
                  </a:cubicBezTo>
                  <a:cubicBezTo>
                    <a:pt x="64" y="204"/>
                    <a:pt x="62" y="205"/>
                    <a:pt x="60" y="207"/>
                  </a:cubicBezTo>
                  <a:cubicBezTo>
                    <a:pt x="58" y="210"/>
                    <a:pt x="55" y="214"/>
                    <a:pt x="52" y="217"/>
                  </a:cubicBezTo>
                  <a:cubicBezTo>
                    <a:pt x="50" y="220"/>
                    <a:pt x="47" y="224"/>
                    <a:pt x="44" y="227"/>
                  </a:cubicBezTo>
                  <a:cubicBezTo>
                    <a:pt x="44" y="228"/>
                    <a:pt x="42" y="230"/>
                    <a:pt x="40" y="231"/>
                  </a:cubicBezTo>
                  <a:cubicBezTo>
                    <a:pt x="40" y="231"/>
                    <a:pt x="40" y="231"/>
                    <a:pt x="40" y="231"/>
                  </a:cubicBezTo>
                  <a:cubicBezTo>
                    <a:pt x="40" y="232"/>
                    <a:pt x="40" y="233"/>
                    <a:pt x="40" y="234"/>
                  </a:cubicBezTo>
                  <a:cubicBezTo>
                    <a:pt x="40" y="236"/>
                    <a:pt x="39" y="238"/>
                    <a:pt x="39" y="240"/>
                  </a:cubicBezTo>
                  <a:cubicBezTo>
                    <a:pt x="39" y="243"/>
                    <a:pt x="38" y="245"/>
                    <a:pt x="38" y="248"/>
                  </a:cubicBezTo>
                  <a:cubicBezTo>
                    <a:pt x="38" y="249"/>
                    <a:pt x="39" y="249"/>
                    <a:pt x="39" y="250"/>
                  </a:cubicBezTo>
                  <a:cubicBezTo>
                    <a:pt x="47" y="263"/>
                    <a:pt x="56" y="276"/>
                    <a:pt x="63" y="290"/>
                  </a:cubicBezTo>
                  <a:cubicBezTo>
                    <a:pt x="65" y="292"/>
                    <a:pt x="65" y="296"/>
                    <a:pt x="66" y="299"/>
                  </a:cubicBezTo>
                  <a:cubicBezTo>
                    <a:pt x="67" y="307"/>
                    <a:pt x="68" y="315"/>
                    <a:pt x="70" y="323"/>
                  </a:cubicBezTo>
                  <a:cubicBezTo>
                    <a:pt x="71" y="332"/>
                    <a:pt x="73" y="340"/>
                    <a:pt x="74" y="349"/>
                  </a:cubicBezTo>
                  <a:cubicBezTo>
                    <a:pt x="75" y="352"/>
                    <a:pt x="75" y="355"/>
                    <a:pt x="76" y="358"/>
                  </a:cubicBezTo>
                  <a:cubicBezTo>
                    <a:pt x="76" y="358"/>
                    <a:pt x="76" y="359"/>
                    <a:pt x="76" y="359"/>
                  </a:cubicBezTo>
                  <a:cubicBezTo>
                    <a:pt x="77" y="360"/>
                    <a:pt x="78" y="361"/>
                    <a:pt x="78" y="362"/>
                  </a:cubicBezTo>
                  <a:cubicBezTo>
                    <a:pt x="80" y="364"/>
                    <a:pt x="82" y="366"/>
                    <a:pt x="84" y="368"/>
                  </a:cubicBezTo>
                  <a:cubicBezTo>
                    <a:pt x="90" y="375"/>
                    <a:pt x="95" y="382"/>
                    <a:pt x="101" y="389"/>
                  </a:cubicBezTo>
                  <a:cubicBezTo>
                    <a:pt x="110" y="398"/>
                    <a:pt x="119" y="408"/>
                    <a:pt x="127" y="418"/>
                  </a:cubicBezTo>
                  <a:cubicBezTo>
                    <a:pt x="130" y="422"/>
                    <a:pt x="129" y="429"/>
                    <a:pt x="129" y="433"/>
                  </a:cubicBezTo>
                  <a:cubicBezTo>
                    <a:pt x="129" y="442"/>
                    <a:pt x="129" y="451"/>
                    <a:pt x="129" y="460"/>
                  </a:cubicBezTo>
                  <a:cubicBezTo>
                    <a:pt x="129" y="464"/>
                    <a:pt x="130" y="470"/>
                    <a:pt x="128" y="474"/>
                  </a:cubicBezTo>
                  <a:cubicBezTo>
                    <a:pt x="126" y="477"/>
                    <a:pt x="124" y="480"/>
                    <a:pt x="122" y="483"/>
                  </a:cubicBezTo>
                  <a:cubicBezTo>
                    <a:pt x="112" y="497"/>
                    <a:pt x="103" y="511"/>
                    <a:pt x="93" y="525"/>
                  </a:cubicBezTo>
                  <a:cubicBezTo>
                    <a:pt x="85" y="537"/>
                    <a:pt x="77" y="549"/>
                    <a:pt x="69" y="561"/>
                  </a:cubicBezTo>
                  <a:cubicBezTo>
                    <a:pt x="68" y="561"/>
                    <a:pt x="68" y="562"/>
                    <a:pt x="67" y="562"/>
                  </a:cubicBezTo>
                  <a:cubicBezTo>
                    <a:pt x="67" y="563"/>
                    <a:pt x="67" y="563"/>
                    <a:pt x="67" y="563"/>
                  </a:cubicBezTo>
                  <a:cubicBezTo>
                    <a:pt x="67" y="565"/>
                    <a:pt x="67" y="566"/>
                    <a:pt x="67" y="568"/>
                  </a:cubicBezTo>
                  <a:cubicBezTo>
                    <a:pt x="67" y="574"/>
                    <a:pt x="66" y="580"/>
                    <a:pt x="66" y="587"/>
                  </a:cubicBezTo>
                  <a:cubicBezTo>
                    <a:pt x="74" y="595"/>
                    <a:pt x="83" y="603"/>
                    <a:pt x="92" y="611"/>
                  </a:cubicBezTo>
                  <a:cubicBezTo>
                    <a:pt x="95" y="614"/>
                    <a:pt x="100" y="617"/>
                    <a:pt x="101" y="621"/>
                  </a:cubicBezTo>
                  <a:cubicBezTo>
                    <a:pt x="102" y="622"/>
                    <a:pt x="103" y="624"/>
                    <a:pt x="104" y="626"/>
                  </a:cubicBezTo>
                  <a:cubicBezTo>
                    <a:pt x="118" y="664"/>
                    <a:pt x="132" y="701"/>
                    <a:pt x="147" y="739"/>
                  </a:cubicBezTo>
                  <a:cubicBezTo>
                    <a:pt x="157" y="763"/>
                    <a:pt x="166" y="787"/>
                    <a:pt x="176" y="811"/>
                  </a:cubicBezTo>
                  <a:cubicBezTo>
                    <a:pt x="178" y="815"/>
                    <a:pt x="180" y="820"/>
                    <a:pt x="181" y="825"/>
                  </a:cubicBezTo>
                  <a:cubicBezTo>
                    <a:pt x="182" y="827"/>
                    <a:pt x="183" y="829"/>
                    <a:pt x="184" y="831"/>
                  </a:cubicBezTo>
                  <a:cubicBezTo>
                    <a:pt x="184" y="835"/>
                    <a:pt x="184" y="841"/>
                    <a:pt x="184" y="845"/>
                  </a:cubicBezTo>
                  <a:cubicBezTo>
                    <a:pt x="184" y="850"/>
                    <a:pt x="184" y="854"/>
                    <a:pt x="184" y="858"/>
                  </a:cubicBezTo>
                  <a:cubicBezTo>
                    <a:pt x="188" y="861"/>
                    <a:pt x="192" y="864"/>
                    <a:pt x="196" y="867"/>
                  </a:cubicBezTo>
                  <a:cubicBezTo>
                    <a:pt x="213" y="850"/>
                    <a:pt x="229" y="833"/>
                    <a:pt x="245" y="81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46"/>
            <p:cNvSpPr/>
            <p:nvPr/>
          </p:nvSpPr>
          <p:spPr>
            <a:xfrm>
              <a:off x="6237288" y="3484563"/>
              <a:ext cx="860425" cy="973138"/>
            </a:xfrm>
            <a:custGeom>
              <a:rect b="b" l="l" r="r" t="t"/>
              <a:pathLst>
                <a:path extrusionOk="0" h="763" w="676">
                  <a:moveTo>
                    <a:pt x="665" y="647"/>
                  </a:moveTo>
                  <a:cubicBezTo>
                    <a:pt x="667" y="645"/>
                    <a:pt x="669" y="642"/>
                    <a:pt x="671" y="640"/>
                  </a:cubicBezTo>
                  <a:cubicBezTo>
                    <a:pt x="671" y="640"/>
                    <a:pt x="672" y="639"/>
                    <a:pt x="672" y="639"/>
                  </a:cubicBezTo>
                  <a:cubicBezTo>
                    <a:pt x="672" y="637"/>
                    <a:pt x="672" y="636"/>
                    <a:pt x="673" y="634"/>
                  </a:cubicBezTo>
                  <a:cubicBezTo>
                    <a:pt x="674" y="625"/>
                    <a:pt x="675" y="617"/>
                    <a:pt x="676" y="609"/>
                  </a:cubicBezTo>
                  <a:cubicBezTo>
                    <a:pt x="671" y="605"/>
                    <a:pt x="667" y="601"/>
                    <a:pt x="662" y="597"/>
                  </a:cubicBezTo>
                  <a:cubicBezTo>
                    <a:pt x="659" y="594"/>
                    <a:pt x="656" y="592"/>
                    <a:pt x="653" y="590"/>
                  </a:cubicBezTo>
                  <a:cubicBezTo>
                    <a:pt x="650" y="587"/>
                    <a:pt x="652" y="589"/>
                    <a:pt x="648" y="587"/>
                  </a:cubicBezTo>
                  <a:cubicBezTo>
                    <a:pt x="644" y="585"/>
                    <a:pt x="639" y="583"/>
                    <a:pt x="635" y="580"/>
                  </a:cubicBezTo>
                  <a:cubicBezTo>
                    <a:pt x="630" y="576"/>
                    <a:pt x="625" y="572"/>
                    <a:pt x="620" y="568"/>
                  </a:cubicBezTo>
                  <a:cubicBezTo>
                    <a:pt x="612" y="561"/>
                    <a:pt x="600" y="554"/>
                    <a:pt x="593" y="545"/>
                  </a:cubicBezTo>
                  <a:cubicBezTo>
                    <a:pt x="587" y="537"/>
                    <a:pt x="582" y="527"/>
                    <a:pt x="581" y="517"/>
                  </a:cubicBezTo>
                  <a:cubicBezTo>
                    <a:pt x="580" y="505"/>
                    <a:pt x="578" y="492"/>
                    <a:pt x="577" y="480"/>
                  </a:cubicBezTo>
                  <a:cubicBezTo>
                    <a:pt x="570" y="475"/>
                    <a:pt x="564" y="471"/>
                    <a:pt x="557" y="466"/>
                  </a:cubicBezTo>
                  <a:cubicBezTo>
                    <a:pt x="555" y="464"/>
                    <a:pt x="554" y="463"/>
                    <a:pt x="554" y="460"/>
                  </a:cubicBezTo>
                  <a:cubicBezTo>
                    <a:pt x="553" y="458"/>
                    <a:pt x="554" y="456"/>
                    <a:pt x="554" y="454"/>
                  </a:cubicBezTo>
                  <a:cubicBezTo>
                    <a:pt x="554" y="445"/>
                    <a:pt x="554" y="436"/>
                    <a:pt x="554" y="427"/>
                  </a:cubicBezTo>
                  <a:cubicBezTo>
                    <a:pt x="554" y="413"/>
                    <a:pt x="554" y="399"/>
                    <a:pt x="554" y="385"/>
                  </a:cubicBezTo>
                  <a:cubicBezTo>
                    <a:pt x="542" y="378"/>
                    <a:pt x="530" y="371"/>
                    <a:pt x="518" y="364"/>
                  </a:cubicBezTo>
                  <a:cubicBezTo>
                    <a:pt x="511" y="360"/>
                    <a:pt x="504" y="356"/>
                    <a:pt x="497" y="351"/>
                  </a:cubicBezTo>
                  <a:cubicBezTo>
                    <a:pt x="494" y="350"/>
                    <a:pt x="489" y="348"/>
                    <a:pt x="489" y="344"/>
                  </a:cubicBezTo>
                  <a:cubicBezTo>
                    <a:pt x="488" y="341"/>
                    <a:pt x="489" y="337"/>
                    <a:pt x="489" y="334"/>
                  </a:cubicBezTo>
                  <a:cubicBezTo>
                    <a:pt x="489" y="327"/>
                    <a:pt x="489" y="320"/>
                    <a:pt x="489" y="313"/>
                  </a:cubicBezTo>
                  <a:cubicBezTo>
                    <a:pt x="489" y="286"/>
                    <a:pt x="489" y="259"/>
                    <a:pt x="489" y="233"/>
                  </a:cubicBezTo>
                  <a:cubicBezTo>
                    <a:pt x="480" y="229"/>
                    <a:pt x="471" y="225"/>
                    <a:pt x="462" y="221"/>
                  </a:cubicBezTo>
                  <a:cubicBezTo>
                    <a:pt x="452" y="216"/>
                    <a:pt x="441" y="211"/>
                    <a:pt x="431" y="206"/>
                  </a:cubicBezTo>
                  <a:cubicBezTo>
                    <a:pt x="430" y="206"/>
                    <a:pt x="430" y="206"/>
                    <a:pt x="430" y="206"/>
                  </a:cubicBezTo>
                  <a:cubicBezTo>
                    <a:pt x="430" y="206"/>
                    <a:pt x="429" y="206"/>
                    <a:pt x="429" y="206"/>
                  </a:cubicBezTo>
                  <a:cubicBezTo>
                    <a:pt x="424" y="206"/>
                    <a:pt x="420" y="206"/>
                    <a:pt x="416" y="206"/>
                  </a:cubicBezTo>
                  <a:cubicBezTo>
                    <a:pt x="395" y="207"/>
                    <a:pt x="374" y="207"/>
                    <a:pt x="353" y="207"/>
                  </a:cubicBezTo>
                  <a:cubicBezTo>
                    <a:pt x="344" y="216"/>
                    <a:pt x="335" y="224"/>
                    <a:pt x="326" y="233"/>
                  </a:cubicBezTo>
                  <a:cubicBezTo>
                    <a:pt x="325" y="234"/>
                    <a:pt x="321" y="235"/>
                    <a:pt x="320" y="233"/>
                  </a:cubicBezTo>
                  <a:cubicBezTo>
                    <a:pt x="315" y="227"/>
                    <a:pt x="309" y="221"/>
                    <a:pt x="304" y="215"/>
                  </a:cubicBezTo>
                  <a:cubicBezTo>
                    <a:pt x="301" y="212"/>
                    <a:pt x="297" y="208"/>
                    <a:pt x="297" y="203"/>
                  </a:cubicBezTo>
                  <a:cubicBezTo>
                    <a:pt x="296" y="197"/>
                    <a:pt x="297" y="190"/>
                    <a:pt x="297" y="184"/>
                  </a:cubicBezTo>
                  <a:cubicBezTo>
                    <a:pt x="297" y="171"/>
                    <a:pt x="297" y="158"/>
                    <a:pt x="297" y="144"/>
                  </a:cubicBezTo>
                  <a:cubicBezTo>
                    <a:pt x="294" y="141"/>
                    <a:pt x="292" y="139"/>
                    <a:pt x="289" y="136"/>
                  </a:cubicBezTo>
                  <a:cubicBezTo>
                    <a:pt x="269" y="112"/>
                    <a:pt x="249" y="88"/>
                    <a:pt x="229" y="64"/>
                  </a:cubicBezTo>
                  <a:cubicBezTo>
                    <a:pt x="226" y="61"/>
                    <a:pt x="228" y="56"/>
                    <a:pt x="232" y="56"/>
                  </a:cubicBezTo>
                  <a:cubicBezTo>
                    <a:pt x="241" y="56"/>
                    <a:pt x="249" y="56"/>
                    <a:pt x="258" y="56"/>
                  </a:cubicBezTo>
                  <a:cubicBezTo>
                    <a:pt x="258" y="51"/>
                    <a:pt x="258" y="46"/>
                    <a:pt x="258" y="41"/>
                  </a:cubicBezTo>
                  <a:cubicBezTo>
                    <a:pt x="258" y="38"/>
                    <a:pt x="257" y="35"/>
                    <a:pt x="258" y="31"/>
                  </a:cubicBezTo>
                  <a:cubicBezTo>
                    <a:pt x="258" y="31"/>
                    <a:pt x="258" y="31"/>
                    <a:pt x="258" y="31"/>
                  </a:cubicBezTo>
                  <a:cubicBezTo>
                    <a:pt x="257" y="31"/>
                    <a:pt x="257" y="30"/>
                    <a:pt x="257" y="30"/>
                  </a:cubicBezTo>
                  <a:cubicBezTo>
                    <a:pt x="250" y="20"/>
                    <a:pt x="243" y="10"/>
                    <a:pt x="236" y="0"/>
                  </a:cubicBezTo>
                  <a:cubicBezTo>
                    <a:pt x="226" y="0"/>
                    <a:pt x="216" y="0"/>
                    <a:pt x="207" y="0"/>
                  </a:cubicBezTo>
                  <a:cubicBezTo>
                    <a:pt x="198" y="8"/>
                    <a:pt x="189" y="17"/>
                    <a:pt x="179" y="25"/>
                  </a:cubicBezTo>
                  <a:cubicBezTo>
                    <a:pt x="175" y="28"/>
                    <a:pt x="167" y="26"/>
                    <a:pt x="163" y="26"/>
                  </a:cubicBezTo>
                  <a:cubicBezTo>
                    <a:pt x="157" y="26"/>
                    <a:pt x="151" y="26"/>
                    <a:pt x="145" y="26"/>
                  </a:cubicBezTo>
                  <a:cubicBezTo>
                    <a:pt x="137" y="35"/>
                    <a:pt x="129" y="43"/>
                    <a:pt x="121" y="51"/>
                  </a:cubicBezTo>
                  <a:cubicBezTo>
                    <a:pt x="118" y="54"/>
                    <a:pt x="115" y="55"/>
                    <a:pt x="111" y="57"/>
                  </a:cubicBezTo>
                  <a:cubicBezTo>
                    <a:pt x="106" y="59"/>
                    <a:pt x="101" y="62"/>
                    <a:pt x="96" y="64"/>
                  </a:cubicBezTo>
                  <a:cubicBezTo>
                    <a:pt x="92" y="75"/>
                    <a:pt x="88" y="85"/>
                    <a:pt x="83" y="95"/>
                  </a:cubicBezTo>
                  <a:cubicBezTo>
                    <a:pt x="90" y="107"/>
                    <a:pt x="97" y="118"/>
                    <a:pt x="104" y="129"/>
                  </a:cubicBezTo>
                  <a:cubicBezTo>
                    <a:pt x="107" y="133"/>
                    <a:pt x="109" y="136"/>
                    <a:pt x="111" y="139"/>
                  </a:cubicBezTo>
                  <a:cubicBezTo>
                    <a:pt x="112" y="142"/>
                    <a:pt x="112" y="145"/>
                    <a:pt x="111" y="147"/>
                  </a:cubicBezTo>
                  <a:cubicBezTo>
                    <a:pt x="111" y="160"/>
                    <a:pt x="111" y="173"/>
                    <a:pt x="111" y="186"/>
                  </a:cubicBezTo>
                  <a:cubicBezTo>
                    <a:pt x="111" y="209"/>
                    <a:pt x="111" y="232"/>
                    <a:pt x="111" y="255"/>
                  </a:cubicBezTo>
                  <a:cubicBezTo>
                    <a:pt x="126" y="269"/>
                    <a:pt x="142" y="283"/>
                    <a:pt x="158" y="297"/>
                  </a:cubicBezTo>
                  <a:cubicBezTo>
                    <a:pt x="160" y="299"/>
                    <a:pt x="161" y="300"/>
                    <a:pt x="162" y="303"/>
                  </a:cubicBezTo>
                  <a:cubicBezTo>
                    <a:pt x="162" y="305"/>
                    <a:pt x="162" y="306"/>
                    <a:pt x="162" y="308"/>
                  </a:cubicBezTo>
                  <a:cubicBezTo>
                    <a:pt x="162" y="318"/>
                    <a:pt x="162" y="328"/>
                    <a:pt x="162" y="338"/>
                  </a:cubicBezTo>
                  <a:cubicBezTo>
                    <a:pt x="162" y="360"/>
                    <a:pt x="162" y="382"/>
                    <a:pt x="163" y="405"/>
                  </a:cubicBezTo>
                  <a:cubicBezTo>
                    <a:pt x="163" y="406"/>
                    <a:pt x="163" y="408"/>
                    <a:pt x="163" y="410"/>
                  </a:cubicBezTo>
                  <a:cubicBezTo>
                    <a:pt x="162" y="414"/>
                    <a:pt x="158" y="417"/>
                    <a:pt x="155" y="420"/>
                  </a:cubicBezTo>
                  <a:cubicBezTo>
                    <a:pt x="153" y="423"/>
                    <a:pt x="150" y="430"/>
                    <a:pt x="146" y="431"/>
                  </a:cubicBezTo>
                  <a:cubicBezTo>
                    <a:pt x="144" y="432"/>
                    <a:pt x="141" y="431"/>
                    <a:pt x="139" y="431"/>
                  </a:cubicBezTo>
                  <a:cubicBezTo>
                    <a:pt x="120" y="431"/>
                    <a:pt x="101" y="431"/>
                    <a:pt x="83" y="431"/>
                  </a:cubicBezTo>
                  <a:cubicBezTo>
                    <a:pt x="79" y="439"/>
                    <a:pt x="75" y="446"/>
                    <a:pt x="71" y="454"/>
                  </a:cubicBezTo>
                  <a:cubicBezTo>
                    <a:pt x="68" y="460"/>
                    <a:pt x="65" y="466"/>
                    <a:pt x="62" y="471"/>
                  </a:cubicBezTo>
                  <a:cubicBezTo>
                    <a:pt x="62" y="472"/>
                    <a:pt x="60" y="478"/>
                    <a:pt x="59" y="479"/>
                  </a:cubicBezTo>
                  <a:cubicBezTo>
                    <a:pt x="59" y="481"/>
                    <a:pt x="59" y="482"/>
                    <a:pt x="59" y="483"/>
                  </a:cubicBezTo>
                  <a:cubicBezTo>
                    <a:pt x="59" y="487"/>
                    <a:pt x="59" y="492"/>
                    <a:pt x="59" y="497"/>
                  </a:cubicBezTo>
                  <a:cubicBezTo>
                    <a:pt x="59" y="508"/>
                    <a:pt x="59" y="520"/>
                    <a:pt x="59" y="532"/>
                  </a:cubicBezTo>
                  <a:cubicBezTo>
                    <a:pt x="59" y="539"/>
                    <a:pt x="59" y="546"/>
                    <a:pt x="59" y="553"/>
                  </a:cubicBezTo>
                  <a:cubicBezTo>
                    <a:pt x="58" y="555"/>
                    <a:pt x="57" y="556"/>
                    <a:pt x="55" y="558"/>
                  </a:cubicBezTo>
                  <a:cubicBezTo>
                    <a:pt x="53" y="561"/>
                    <a:pt x="50" y="564"/>
                    <a:pt x="47" y="567"/>
                  </a:cubicBezTo>
                  <a:cubicBezTo>
                    <a:pt x="39" y="576"/>
                    <a:pt x="31" y="585"/>
                    <a:pt x="23" y="594"/>
                  </a:cubicBezTo>
                  <a:cubicBezTo>
                    <a:pt x="18" y="600"/>
                    <a:pt x="12" y="607"/>
                    <a:pt x="6" y="613"/>
                  </a:cubicBezTo>
                  <a:cubicBezTo>
                    <a:pt x="6" y="613"/>
                    <a:pt x="6" y="615"/>
                    <a:pt x="6" y="615"/>
                  </a:cubicBezTo>
                  <a:cubicBezTo>
                    <a:pt x="5" y="620"/>
                    <a:pt x="4" y="625"/>
                    <a:pt x="4" y="630"/>
                  </a:cubicBezTo>
                  <a:cubicBezTo>
                    <a:pt x="2" y="637"/>
                    <a:pt x="1" y="644"/>
                    <a:pt x="0" y="652"/>
                  </a:cubicBezTo>
                  <a:cubicBezTo>
                    <a:pt x="1" y="652"/>
                    <a:pt x="2" y="652"/>
                    <a:pt x="3" y="653"/>
                  </a:cubicBezTo>
                  <a:cubicBezTo>
                    <a:pt x="29" y="661"/>
                    <a:pt x="54" y="668"/>
                    <a:pt x="79" y="677"/>
                  </a:cubicBezTo>
                  <a:cubicBezTo>
                    <a:pt x="80" y="677"/>
                    <a:pt x="81" y="677"/>
                    <a:pt x="82" y="678"/>
                  </a:cubicBezTo>
                  <a:cubicBezTo>
                    <a:pt x="82" y="678"/>
                    <a:pt x="82" y="678"/>
                    <a:pt x="82" y="678"/>
                  </a:cubicBezTo>
                  <a:cubicBezTo>
                    <a:pt x="87" y="678"/>
                    <a:pt x="92" y="679"/>
                    <a:pt x="97" y="679"/>
                  </a:cubicBezTo>
                  <a:cubicBezTo>
                    <a:pt x="112" y="680"/>
                    <a:pt x="126" y="681"/>
                    <a:pt x="141" y="682"/>
                  </a:cubicBezTo>
                  <a:cubicBezTo>
                    <a:pt x="144" y="683"/>
                    <a:pt x="148" y="683"/>
                    <a:pt x="152" y="683"/>
                  </a:cubicBezTo>
                  <a:cubicBezTo>
                    <a:pt x="152" y="683"/>
                    <a:pt x="152" y="683"/>
                    <a:pt x="152" y="683"/>
                  </a:cubicBezTo>
                  <a:cubicBezTo>
                    <a:pt x="154" y="681"/>
                    <a:pt x="156" y="680"/>
                    <a:pt x="158" y="679"/>
                  </a:cubicBezTo>
                  <a:cubicBezTo>
                    <a:pt x="170" y="671"/>
                    <a:pt x="181" y="663"/>
                    <a:pt x="193" y="655"/>
                  </a:cubicBezTo>
                  <a:cubicBezTo>
                    <a:pt x="196" y="653"/>
                    <a:pt x="199" y="651"/>
                    <a:pt x="202" y="650"/>
                  </a:cubicBezTo>
                  <a:cubicBezTo>
                    <a:pt x="207" y="649"/>
                    <a:pt x="213" y="650"/>
                    <a:pt x="217" y="650"/>
                  </a:cubicBezTo>
                  <a:cubicBezTo>
                    <a:pt x="223" y="650"/>
                    <a:pt x="230" y="649"/>
                    <a:pt x="236" y="650"/>
                  </a:cubicBezTo>
                  <a:cubicBezTo>
                    <a:pt x="239" y="651"/>
                    <a:pt x="241" y="652"/>
                    <a:pt x="243" y="654"/>
                  </a:cubicBezTo>
                  <a:cubicBezTo>
                    <a:pt x="250" y="659"/>
                    <a:pt x="256" y="663"/>
                    <a:pt x="262" y="667"/>
                  </a:cubicBezTo>
                  <a:cubicBezTo>
                    <a:pt x="268" y="670"/>
                    <a:pt x="274" y="675"/>
                    <a:pt x="281" y="677"/>
                  </a:cubicBezTo>
                  <a:cubicBezTo>
                    <a:pt x="287" y="679"/>
                    <a:pt x="294" y="679"/>
                    <a:pt x="301" y="683"/>
                  </a:cubicBezTo>
                  <a:cubicBezTo>
                    <a:pt x="308" y="687"/>
                    <a:pt x="311" y="695"/>
                    <a:pt x="315" y="701"/>
                  </a:cubicBezTo>
                  <a:cubicBezTo>
                    <a:pt x="324" y="713"/>
                    <a:pt x="333" y="724"/>
                    <a:pt x="344" y="734"/>
                  </a:cubicBezTo>
                  <a:cubicBezTo>
                    <a:pt x="355" y="744"/>
                    <a:pt x="369" y="759"/>
                    <a:pt x="384" y="761"/>
                  </a:cubicBezTo>
                  <a:cubicBezTo>
                    <a:pt x="400" y="763"/>
                    <a:pt x="417" y="762"/>
                    <a:pt x="433" y="762"/>
                  </a:cubicBezTo>
                  <a:cubicBezTo>
                    <a:pt x="440" y="761"/>
                    <a:pt x="447" y="761"/>
                    <a:pt x="454" y="761"/>
                  </a:cubicBezTo>
                  <a:cubicBezTo>
                    <a:pt x="456" y="761"/>
                    <a:pt x="458" y="760"/>
                    <a:pt x="460" y="760"/>
                  </a:cubicBezTo>
                  <a:cubicBezTo>
                    <a:pt x="461" y="758"/>
                    <a:pt x="465" y="755"/>
                    <a:pt x="465" y="755"/>
                  </a:cubicBezTo>
                  <a:cubicBezTo>
                    <a:pt x="469" y="750"/>
                    <a:pt x="473" y="746"/>
                    <a:pt x="478" y="741"/>
                  </a:cubicBezTo>
                  <a:cubicBezTo>
                    <a:pt x="488" y="730"/>
                    <a:pt x="498" y="719"/>
                    <a:pt x="509" y="708"/>
                  </a:cubicBezTo>
                  <a:cubicBezTo>
                    <a:pt x="515" y="700"/>
                    <a:pt x="521" y="693"/>
                    <a:pt x="528" y="686"/>
                  </a:cubicBezTo>
                  <a:cubicBezTo>
                    <a:pt x="534" y="680"/>
                    <a:pt x="542" y="673"/>
                    <a:pt x="549" y="669"/>
                  </a:cubicBezTo>
                  <a:cubicBezTo>
                    <a:pt x="554" y="667"/>
                    <a:pt x="560" y="667"/>
                    <a:pt x="565" y="666"/>
                  </a:cubicBezTo>
                  <a:cubicBezTo>
                    <a:pt x="567" y="666"/>
                    <a:pt x="571" y="665"/>
                    <a:pt x="573" y="665"/>
                  </a:cubicBezTo>
                  <a:cubicBezTo>
                    <a:pt x="573" y="664"/>
                    <a:pt x="574" y="664"/>
                    <a:pt x="574" y="663"/>
                  </a:cubicBezTo>
                  <a:cubicBezTo>
                    <a:pt x="578" y="659"/>
                    <a:pt x="581" y="654"/>
                    <a:pt x="585" y="651"/>
                  </a:cubicBezTo>
                  <a:cubicBezTo>
                    <a:pt x="589" y="647"/>
                    <a:pt x="594" y="645"/>
                    <a:pt x="598" y="642"/>
                  </a:cubicBezTo>
                  <a:cubicBezTo>
                    <a:pt x="600" y="640"/>
                    <a:pt x="603" y="642"/>
                    <a:pt x="604" y="643"/>
                  </a:cubicBezTo>
                  <a:cubicBezTo>
                    <a:pt x="608" y="648"/>
                    <a:pt x="611" y="653"/>
                    <a:pt x="615" y="658"/>
                  </a:cubicBezTo>
                  <a:cubicBezTo>
                    <a:pt x="623" y="657"/>
                    <a:pt x="630" y="656"/>
                    <a:pt x="638" y="654"/>
                  </a:cubicBezTo>
                  <a:cubicBezTo>
                    <a:pt x="646" y="653"/>
                    <a:pt x="656" y="653"/>
                    <a:pt x="664" y="650"/>
                  </a:cubicBezTo>
                  <a:cubicBezTo>
                    <a:pt x="660" y="652"/>
                    <a:pt x="664" y="649"/>
                    <a:pt x="665" y="647"/>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46"/>
            <p:cNvSpPr/>
            <p:nvPr/>
          </p:nvSpPr>
          <p:spPr>
            <a:xfrm>
              <a:off x="6545263" y="3198813"/>
              <a:ext cx="1206500" cy="1150938"/>
            </a:xfrm>
            <a:custGeom>
              <a:rect b="b" l="l" r="r" t="t"/>
              <a:pathLst>
                <a:path extrusionOk="0" h="903" w="948">
                  <a:moveTo>
                    <a:pt x="693" y="462"/>
                  </a:moveTo>
                  <a:cubicBezTo>
                    <a:pt x="700" y="453"/>
                    <a:pt x="708" y="443"/>
                    <a:pt x="715" y="433"/>
                  </a:cubicBezTo>
                  <a:cubicBezTo>
                    <a:pt x="718" y="429"/>
                    <a:pt x="721" y="423"/>
                    <a:pt x="726" y="420"/>
                  </a:cubicBezTo>
                  <a:cubicBezTo>
                    <a:pt x="736" y="415"/>
                    <a:pt x="746" y="409"/>
                    <a:pt x="756" y="404"/>
                  </a:cubicBezTo>
                  <a:cubicBezTo>
                    <a:pt x="770" y="396"/>
                    <a:pt x="783" y="389"/>
                    <a:pt x="796" y="381"/>
                  </a:cubicBezTo>
                  <a:cubicBezTo>
                    <a:pt x="807" y="374"/>
                    <a:pt x="817" y="367"/>
                    <a:pt x="828" y="361"/>
                  </a:cubicBezTo>
                  <a:cubicBezTo>
                    <a:pt x="835" y="356"/>
                    <a:pt x="842" y="350"/>
                    <a:pt x="849" y="347"/>
                  </a:cubicBezTo>
                  <a:cubicBezTo>
                    <a:pt x="855" y="345"/>
                    <a:pt x="862" y="345"/>
                    <a:pt x="868" y="344"/>
                  </a:cubicBezTo>
                  <a:cubicBezTo>
                    <a:pt x="881" y="342"/>
                    <a:pt x="894" y="340"/>
                    <a:pt x="907" y="338"/>
                  </a:cubicBezTo>
                  <a:cubicBezTo>
                    <a:pt x="921" y="336"/>
                    <a:pt x="934" y="330"/>
                    <a:pt x="948" y="325"/>
                  </a:cubicBezTo>
                  <a:cubicBezTo>
                    <a:pt x="947" y="317"/>
                    <a:pt x="945" y="309"/>
                    <a:pt x="944" y="301"/>
                  </a:cubicBezTo>
                  <a:cubicBezTo>
                    <a:pt x="940" y="283"/>
                    <a:pt x="935" y="264"/>
                    <a:pt x="931" y="245"/>
                  </a:cubicBezTo>
                  <a:cubicBezTo>
                    <a:pt x="929" y="235"/>
                    <a:pt x="928" y="227"/>
                    <a:pt x="927" y="218"/>
                  </a:cubicBezTo>
                  <a:cubicBezTo>
                    <a:pt x="926" y="173"/>
                    <a:pt x="925" y="127"/>
                    <a:pt x="924" y="82"/>
                  </a:cubicBezTo>
                  <a:cubicBezTo>
                    <a:pt x="924" y="60"/>
                    <a:pt x="924" y="37"/>
                    <a:pt x="923" y="15"/>
                  </a:cubicBezTo>
                  <a:cubicBezTo>
                    <a:pt x="923" y="11"/>
                    <a:pt x="922" y="5"/>
                    <a:pt x="922" y="0"/>
                  </a:cubicBezTo>
                  <a:cubicBezTo>
                    <a:pt x="916" y="3"/>
                    <a:pt x="911" y="6"/>
                    <a:pt x="906" y="9"/>
                  </a:cubicBezTo>
                  <a:cubicBezTo>
                    <a:pt x="899" y="12"/>
                    <a:pt x="892" y="17"/>
                    <a:pt x="884" y="20"/>
                  </a:cubicBezTo>
                  <a:cubicBezTo>
                    <a:pt x="876" y="23"/>
                    <a:pt x="868" y="25"/>
                    <a:pt x="860" y="27"/>
                  </a:cubicBezTo>
                  <a:cubicBezTo>
                    <a:pt x="855" y="28"/>
                    <a:pt x="850" y="30"/>
                    <a:pt x="845" y="31"/>
                  </a:cubicBezTo>
                  <a:cubicBezTo>
                    <a:pt x="843" y="32"/>
                    <a:pt x="840" y="33"/>
                    <a:pt x="838" y="33"/>
                  </a:cubicBezTo>
                  <a:cubicBezTo>
                    <a:pt x="835" y="32"/>
                    <a:pt x="832" y="31"/>
                    <a:pt x="829" y="30"/>
                  </a:cubicBezTo>
                  <a:cubicBezTo>
                    <a:pt x="824" y="28"/>
                    <a:pt x="819" y="26"/>
                    <a:pt x="814" y="25"/>
                  </a:cubicBezTo>
                  <a:cubicBezTo>
                    <a:pt x="810" y="23"/>
                    <a:pt x="806" y="22"/>
                    <a:pt x="802" y="21"/>
                  </a:cubicBezTo>
                  <a:cubicBezTo>
                    <a:pt x="801" y="20"/>
                    <a:pt x="800" y="20"/>
                    <a:pt x="800" y="20"/>
                  </a:cubicBezTo>
                  <a:cubicBezTo>
                    <a:pt x="799" y="20"/>
                    <a:pt x="798" y="20"/>
                    <a:pt x="797" y="20"/>
                  </a:cubicBezTo>
                  <a:cubicBezTo>
                    <a:pt x="787" y="20"/>
                    <a:pt x="777" y="20"/>
                    <a:pt x="767" y="20"/>
                  </a:cubicBezTo>
                  <a:cubicBezTo>
                    <a:pt x="767" y="20"/>
                    <a:pt x="766" y="20"/>
                    <a:pt x="765" y="20"/>
                  </a:cubicBezTo>
                  <a:cubicBezTo>
                    <a:pt x="762" y="22"/>
                    <a:pt x="759" y="24"/>
                    <a:pt x="756" y="25"/>
                  </a:cubicBezTo>
                  <a:cubicBezTo>
                    <a:pt x="742" y="34"/>
                    <a:pt x="727" y="42"/>
                    <a:pt x="713" y="51"/>
                  </a:cubicBezTo>
                  <a:cubicBezTo>
                    <a:pt x="711" y="54"/>
                    <a:pt x="710" y="57"/>
                    <a:pt x="709" y="59"/>
                  </a:cubicBezTo>
                  <a:cubicBezTo>
                    <a:pt x="706" y="68"/>
                    <a:pt x="703" y="77"/>
                    <a:pt x="698" y="84"/>
                  </a:cubicBezTo>
                  <a:cubicBezTo>
                    <a:pt x="695" y="89"/>
                    <a:pt x="692" y="94"/>
                    <a:pt x="688" y="99"/>
                  </a:cubicBezTo>
                  <a:cubicBezTo>
                    <a:pt x="686" y="103"/>
                    <a:pt x="685" y="106"/>
                    <a:pt x="682" y="109"/>
                  </a:cubicBezTo>
                  <a:cubicBezTo>
                    <a:pt x="677" y="115"/>
                    <a:pt x="670" y="121"/>
                    <a:pt x="664" y="127"/>
                  </a:cubicBezTo>
                  <a:cubicBezTo>
                    <a:pt x="655" y="135"/>
                    <a:pt x="646" y="144"/>
                    <a:pt x="637" y="153"/>
                  </a:cubicBezTo>
                  <a:cubicBezTo>
                    <a:pt x="636" y="155"/>
                    <a:pt x="634" y="156"/>
                    <a:pt x="632" y="158"/>
                  </a:cubicBezTo>
                  <a:cubicBezTo>
                    <a:pt x="630" y="160"/>
                    <a:pt x="627" y="160"/>
                    <a:pt x="624" y="161"/>
                  </a:cubicBezTo>
                  <a:cubicBezTo>
                    <a:pt x="612" y="165"/>
                    <a:pt x="600" y="169"/>
                    <a:pt x="589" y="173"/>
                  </a:cubicBezTo>
                  <a:cubicBezTo>
                    <a:pt x="586" y="174"/>
                    <a:pt x="583" y="175"/>
                    <a:pt x="580" y="176"/>
                  </a:cubicBezTo>
                  <a:cubicBezTo>
                    <a:pt x="577" y="177"/>
                    <a:pt x="573" y="176"/>
                    <a:pt x="570" y="176"/>
                  </a:cubicBezTo>
                  <a:cubicBezTo>
                    <a:pt x="559" y="176"/>
                    <a:pt x="547" y="177"/>
                    <a:pt x="537" y="176"/>
                  </a:cubicBezTo>
                  <a:cubicBezTo>
                    <a:pt x="534" y="176"/>
                    <a:pt x="532" y="175"/>
                    <a:pt x="529" y="175"/>
                  </a:cubicBezTo>
                  <a:cubicBezTo>
                    <a:pt x="524" y="173"/>
                    <a:pt x="518" y="172"/>
                    <a:pt x="512" y="170"/>
                  </a:cubicBezTo>
                  <a:cubicBezTo>
                    <a:pt x="506" y="169"/>
                    <a:pt x="500" y="167"/>
                    <a:pt x="494" y="165"/>
                  </a:cubicBezTo>
                  <a:cubicBezTo>
                    <a:pt x="492" y="165"/>
                    <a:pt x="491" y="165"/>
                    <a:pt x="489" y="164"/>
                  </a:cubicBezTo>
                  <a:cubicBezTo>
                    <a:pt x="489" y="164"/>
                    <a:pt x="489" y="164"/>
                    <a:pt x="489" y="164"/>
                  </a:cubicBezTo>
                  <a:cubicBezTo>
                    <a:pt x="489" y="164"/>
                    <a:pt x="489" y="164"/>
                    <a:pt x="489" y="164"/>
                  </a:cubicBezTo>
                  <a:cubicBezTo>
                    <a:pt x="471" y="166"/>
                    <a:pt x="453" y="163"/>
                    <a:pt x="435" y="164"/>
                  </a:cubicBezTo>
                  <a:cubicBezTo>
                    <a:pt x="414" y="166"/>
                    <a:pt x="393" y="169"/>
                    <a:pt x="373" y="171"/>
                  </a:cubicBezTo>
                  <a:cubicBezTo>
                    <a:pt x="362" y="173"/>
                    <a:pt x="351" y="174"/>
                    <a:pt x="340" y="175"/>
                  </a:cubicBezTo>
                  <a:cubicBezTo>
                    <a:pt x="335" y="176"/>
                    <a:pt x="332" y="176"/>
                    <a:pt x="327" y="175"/>
                  </a:cubicBezTo>
                  <a:cubicBezTo>
                    <a:pt x="315" y="172"/>
                    <a:pt x="303" y="168"/>
                    <a:pt x="291" y="165"/>
                  </a:cubicBezTo>
                  <a:cubicBezTo>
                    <a:pt x="286" y="163"/>
                    <a:pt x="279" y="162"/>
                    <a:pt x="274" y="159"/>
                  </a:cubicBezTo>
                  <a:cubicBezTo>
                    <a:pt x="256" y="149"/>
                    <a:pt x="239" y="140"/>
                    <a:pt x="222" y="130"/>
                  </a:cubicBezTo>
                  <a:cubicBezTo>
                    <a:pt x="220" y="129"/>
                    <a:pt x="220" y="127"/>
                    <a:pt x="220" y="126"/>
                  </a:cubicBezTo>
                  <a:cubicBezTo>
                    <a:pt x="220" y="121"/>
                    <a:pt x="220" y="115"/>
                    <a:pt x="220" y="110"/>
                  </a:cubicBezTo>
                  <a:cubicBezTo>
                    <a:pt x="202" y="110"/>
                    <a:pt x="184" y="110"/>
                    <a:pt x="166" y="110"/>
                  </a:cubicBezTo>
                  <a:cubicBezTo>
                    <a:pt x="161" y="115"/>
                    <a:pt x="157" y="119"/>
                    <a:pt x="152" y="124"/>
                  </a:cubicBezTo>
                  <a:cubicBezTo>
                    <a:pt x="152" y="128"/>
                    <a:pt x="152" y="132"/>
                    <a:pt x="152" y="137"/>
                  </a:cubicBezTo>
                  <a:cubicBezTo>
                    <a:pt x="152" y="139"/>
                    <a:pt x="152" y="142"/>
                    <a:pt x="153" y="144"/>
                  </a:cubicBezTo>
                  <a:cubicBezTo>
                    <a:pt x="153" y="144"/>
                    <a:pt x="153" y="144"/>
                    <a:pt x="153" y="144"/>
                  </a:cubicBezTo>
                  <a:cubicBezTo>
                    <a:pt x="153" y="144"/>
                    <a:pt x="153" y="144"/>
                    <a:pt x="153" y="145"/>
                  </a:cubicBezTo>
                  <a:cubicBezTo>
                    <a:pt x="158" y="164"/>
                    <a:pt x="162" y="183"/>
                    <a:pt x="167" y="202"/>
                  </a:cubicBezTo>
                  <a:cubicBezTo>
                    <a:pt x="171" y="216"/>
                    <a:pt x="176" y="229"/>
                    <a:pt x="181" y="243"/>
                  </a:cubicBezTo>
                  <a:cubicBezTo>
                    <a:pt x="182" y="244"/>
                    <a:pt x="181" y="246"/>
                    <a:pt x="180" y="247"/>
                  </a:cubicBezTo>
                  <a:cubicBezTo>
                    <a:pt x="170" y="257"/>
                    <a:pt x="159" y="267"/>
                    <a:pt x="149" y="277"/>
                  </a:cubicBezTo>
                  <a:cubicBezTo>
                    <a:pt x="143" y="283"/>
                    <a:pt x="137" y="289"/>
                    <a:pt x="131" y="295"/>
                  </a:cubicBezTo>
                  <a:cubicBezTo>
                    <a:pt x="128" y="298"/>
                    <a:pt x="125" y="301"/>
                    <a:pt x="122" y="304"/>
                  </a:cubicBezTo>
                  <a:cubicBezTo>
                    <a:pt x="119" y="307"/>
                    <a:pt x="111" y="305"/>
                    <a:pt x="107" y="305"/>
                  </a:cubicBezTo>
                  <a:cubicBezTo>
                    <a:pt x="98" y="305"/>
                    <a:pt x="89" y="305"/>
                    <a:pt x="80" y="305"/>
                  </a:cubicBezTo>
                  <a:cubicBezTo>
                    <a:pt x="76" y="305"/>
                    <a:pt x="73" y="306"/>
                    <a:pt x="69" y="304"/>
                  </a:cubicBezTo>
                  <a:cubicBezTo>
                    <a:pt x="64" y="300"/>
                    <a:pt x="58" y="297"/>
                    <a:pt x="52" y="293"/>
                  </a:cubicBezTo>
                  <a:cubicBezTo>
                    <a:pt x="43" y="287"/>
                    <a:pt x="34" y="282"/>
                    <a:pt x="25" y="276"/>
                  </a:cubicBezTo>
                  <a:cubicBezTo>
                    <a:pt x="25" y="279"/>
                    <a:pt x="25" y="282"/>
                    <a:pt x="25" y="286"/>
                  </a:cubicBezTo>
                  <a:cubicBezTo>
                    <a:pt x="25" y="288"/>
                    <a:pt x="22" y="290"/>
                    <a:pt x="20" y="290"/>
                  </a:cubicBezTo>
                  <a:cubicBezTo>
                    <a:pt x="13" y="290"/>
                    <a:pt x="6" y="290"/>
                    <a:pt x="0" y="290"/>
                  </a:cubicBezTo>
                  <a:cubicBezTo>
                    <a:pt x="4" y="295"/>
                    <a:pt x="8" y="301"/>
                    <a:pt x="13" y="306"/>
                  </a:cubicBezTo>
                  <a:cubicBezTo>
                    <a:pt x="23" y="318"/>
                    <a:pt x="33" y="330"/>
                    <a:pt x="44" y="343"/>
                  </a:cubicBezTo>
                  <a:cubicBezTo>
                    <a:pt x="50" y="350"/>
                    <a:pt x="57" y="357"/>
                    <a:pt x="62" y="364"/>
                  </a:cubicBezTo>
                  <a:cubicBezTo>
                    <a:pt x="64" y="367"/>
                    <a:pt x="64" y="370"/>
                    <a:pt x="64" y="374"/>
                  </a:cubicBezTo>
                  <a:cubicBezTo>
                    <a:pt x="64" y="381"/>
                    <a:pt x="64" y="388"/>
                    <a:pt x="64" y="395"/>
                  </a:cubicBezTo>
                  <a:cubicBezTo>
                    <a:pt x="64" y="406"/>
                    <a:pt x="64" y="417"/>
                    <a:pt x="64" y="428"/>
                  </a:cubicBezTo>
                  <a:cubicBezTo>
                    <a:pt x="69" y="435"/>
                    <a:pt x="75" y="441"/>
                    <a:pt x="81" y="448"/>
                  </a:cubicBezTo>
                  <a:cubicBezTo>
                    <a:pt x="85" y="444"/>
                    <a:pt x="90" y="440"/>
                    <a:pt x="94" y="436"/>
                  </a:cubicBezTo>
                  <a:cubicBezTo>
                    <a:pt x="97" y="433"/>
                    <a:pt x="100" y="430"/>
                    <a:pt x="103" y="427"/>
                  </a:cubicBezTo>
                  <a:cubicBezTo>
                    <a:pt x="105" y="425"/>
                    <a:pt x="106" y="424"/>
                    <a:pt x="109" y="423"/>
                  </a:cubicBezTo>
                  <a:cubicBezTo>
                    <a:pt x="113" y="423"/>
                    <a:pt x="117" y="423"/>
                    <a:pt x="121" y="423"/>
                  </a:cubicBezTo>
                  <a:cubicBezTo>
                    <a:pt x="129" y="423"/>
                    <a:pt x="138" y="423"/>
                    <a:pt x="146" y="423"/>
                  </a:cubicBezTo>
                  <a:cubicBezTo>
                    <a:pt x="160" y="423"/>
                    <a:pt x="174" y="422"/>
                    <a:pt x="188" y="422"/>
                  </a:cubicBezTo>
                  <a:cubicBezTo>
                    <a:pt x="191" y="422"/>
                    <a:pt x="194" y="424"/>
                    <a:pt x="197" y="425"/>
                  </a:cubicBezTo>
                  <a:cubicBezTo>
                    <a:pt x="204" y="429"/>
                    <a:pt x="211" y="432"/>
                    <a:pt x="218" y="435"/>
                  </a:cubicBezTo>
                  <a:cubicBezTo>
                    <a:pt x="230" y="440"/>
                    <a:pt x="242" y="446"/>
                    <a:pt x="253" y="451"/>
                  </a:cubicBezTo>
                  <a:cubicBezTo>
                    <a:pt x="255" y="451"/>
                    <a:pt x="256" y="453"/>
                    <a:pt x="256" y="455"/>
                  </a:cubicBezTo>
                  <a:cubicBezTo>
                    <a:pt x="256" y="460"/>
                    <a:pt x="256" y="464"/>
                    <a:pt x="256" y="469"/>
                  </a:cubicBezTo>
                  <a:cubicBezTo>
                    <a:pt x="256" y="501"/>
                    <a:pt x="256" y="534"/>
                    <a:pt x="256" y="566"/>
                  </a:cubicBezTo>
                  <a:cubicBezTo>
                    <a:pt x="264" y="571"/>
                    <a:pt x="273" y="577"/>
                    <a:pt x="282" y="582"/>
                  </a:cubicBezTo>
                  <a:cubicBezTo>
                    <a:pt x="293" y="588"/>
                    <a:pt x="303" y="595"/>
                    <a:pt x="314" y="601"/>
                  </a:cubicBezTo>
                  <a:cubicBezTo>
                    <a:pt x="317" y="603"/>
                    <a:pt x="320" y="604"/>
                    <a:pt x="321" y="608"/>
                  </a:cubicBezTo>
                  <a:cubicBezTo>
                    <a:pt x="321" y="611"/>
                    <a:pt x="321" y="614"/>
                    <a:pt x="321" y="617"/>
                  </a:cubicBezTo>
                  <a:cubicBezTo>
                    <a:pt x="321" y="639"/>
                    <a:pt x="321" y="661"/>
                    <a:pt x="321" y="683"/>
                  </a:cubicBezTo>
                  <a:cubicBezTo>
                    <a:pt x="327" y="688"/>
                    <a:pt x="333" y="693"/>
                    <a:pt x="339" y="697"/>
                  </a:cubicBezTo>
                  <a:cubicBezTo>
                    <a:pt x="347" y="692"/>
                    <a:pt x="354" y="687"/>
                    <a:pt x="362" y="682"/>
                  </a:cubicBezTo>
                  <a:cubicBezTo>
                    <a:pt x="364" y="681"/>
                    <a:pt x="366" y="681"/>
                    <a:pt x="367" y="683"/>
                  </a:cubicBezTo>
                  <a:cubicBezTo>
                    <a:pt x="374" y="688"/>
                    <a:pt x="381" y="694"/>
                    <a:pt x="388" y="700"/>
                  </a:cubicBezTo>
                  <a:cubicBezTo>
                    <a:pt x="394" y="705"/>
                    <a:pt x="400" y="710"/>
                    <a:pt x="406" y="715"/>
                  </a:cubicBezTo>
                  <a:cubicBezTo>
                    <a:pt x="410" y="719"/>
                    <a:pt x="415" y="724"/>
                    <a:pt x="419" y="728"/>
                  </a:cubicBezTo>
                  <a:cubicBezTo>
                    <a:pt x="421" y="730"/>
                    <a:pt x="423" y="732"/>
                    <a:pt x="425" y="734"/>
                  </a:cubicBezTo>
                  <a:cubicBezTo>
                    <a:pt x="426" y="735"/>
                    <a:pt x="426" y="736"/>
                    <a:pt x="427" y="736"/>
                  </a:cubicBezTo>
                  <a:cubicBezTo>
                    <a:pt x="435" y="738"/>
                    <a:pt x="446" y="737"/>
                    <a:pt x="453" y="741"/>
                  </a:cubicBezTo>
                  <a:cubicBezTo>
                    <a:pt x="457" y="743"/>
                    <a:pt x="460" y="747"/>
                    <a:pt x="463" y="749"/>
                  </a:cubicBezTo>
                  <a:cubicBezTo>
                    <a:pt x="467" y="753"/>
                    <a:pt x="471" y="757"/>
                    <a:pt x="475" y="761"/>
                  </a:cubicBezTo>
                  <a:cubicBezTo>
                    <a:pt x="489" y="774"/>
                    <a:pt x="501" y="793"/>
                    <a:pt x="512" y="809"/>
                  </a:cubicBezTo>
                  <a:cubicBezTo>
                    <a:pt x="521" y="824"/>
                    <a:pt x="532" y="837"/>
                    <a:pt x="542" y="852"/>
                  </a:cubicBezTo>
                  <a:cubicBezTo>
                    <a:pt x="548" y="862"/>
                    <a:pt x="556" y="871"/>
                    <a:pt x="563" y="880"/>
                  </a:cubicBezTo>
                  <a:cubicBezTo>
                    <a:pt x="567" y="885"/>
                    <a:pt x="571" y="890"/>
                    <a:pt x="575" y="895"/>
                  </a:cubicBezTo>
                  <a:cubicBezTo>
                    <a:pt x="576" y="897"/>
                    <a:pt x="580" y="901"/>
                    <a:pt x="581" y="903"/>
                  </a:cubicBezTo>
                  <a:cubicBezTo>
                    <a:pt x="583" y="903"/>
                    <a:pt x="587" y="903"/>
                    <a:pt x="589" y="903"/>
                  </a:cubicBezTo>
                  <a:cubicBezTo>
                    <a:pt x="592" y="903"/>
                    <a:pt x="594" y="903"/>
                    <a:pt x="597" y="903"/>
                  </a:cubicBezTo>
                  <a:cubicBezTo>
                    <a:pt x="598" y="903"/>
                    <a:pt x="599" y="903"/>
                    <a:pt x="600" y="903"/>
                  </a:cubicBezTo>
                  <a:cubicBezTo>
                    <a:pt x="601" y="903"/>
                    <a:pt x="601" y="902"/>
                    <a:pt x="601" y="902"/>
                  </a:cubicBezTo>
                  <a:cubicBezTo>
                    <a:pt x="602" y="901"/>
                    <a:pt x="604" y="899"/>
                    <a:pt x="605" y="898"/>
                  </a:cubicBezTo>
                  <a:cubicBezTo>
                    <a:pt x="609" y="894"/>
                    <a:pt x="614" y="889"/>
                    <a:pt x="618" y="885"/>
                  </a:cubicBezTo>
                  <a:cubicBezTo>
                    <a:pt x="622" y="880"/>
                    <a:pt x="627" y="876"/>
                    <a:pt x="631" y="871"/>
                  </a:cubicBezTo>
                  <a:cubicBezTo>
                    <a:pt x="633" y="870"/>
                    <a:pt x="634" y="868"/>
                    <a:pt x="636" y="867"/>
                  </a:cubicBezTo>
                  <a:cubicBezTo>
                    <a:pt x="636" y="866"/>
                    <a:pt x="637" y="866"/>
                    <a:pt x="637" y="866"/>
                  </a:cubicBezTo>
                  <a:cubicBezTo>
                    <a:pt x="642" y="857"/>
                    <a:pt x="645" y="848"/>
                    <a:pt x="650" y="839"/>
                  </a:cubicBezTo>
                  <a:cubicBezTo>
                    <a:pt x="658" y="822"/>
                    <a:pt x="666" y="805"/>
                    <a:pt x="674" y="788"/>
                  </a:cubicBezTo>
                  <a:cubicBezTo>
                    <a:pt x="684" y="770"/>
                    <a:pt x="696" y="755"/>
                    <a:pt x="707" y="739"/>
                  </a:cubicBezTo>
                  <a:cubicBezTo>
                    <a:pt x="714" y="729"/>
                    <a:pt x="720" y="719"/>
                    <a:pt x="727" y="710"/>
                  </a:cubicBezTo>
                  <a:cubicBezTo>
                    <a:pt x="729" y="707"/>
                    <a:pt x="727" y="709"/>
                    <a:pt x="729" y="705"/>
                  </a:cubicBezTo>
                  <a:cubicBezTo>
                    <a:pt x="731" y="700"/>
                    <a:pt x="733" y="694"/>
                    <a:pt x="735" y="689"/>
                  </a:cubicBezTo>
                  <a:cubicBezTo>
                    <a:pt x="737" y="684"/>
                    <a:pt x="739" y="679"/>
                    <a:pt x="740" y="673"/>
                  </a:cubicBezTo>
                  <a:cubicBezTo>
                    <a:pt x="740" y="673"/>
                    <a:pt x="740" y="673"/>
                    <a:pt x="740" y="673"/>
                  </a:cubicBezTo>
                  <a:cubicBezTo>
                    <a:pt x="741" y="673"/>
                    <a:pt x="741" y="673"/>
                    <a:pt x="741" y="672"/>
                  </a:cubicBezTo>
                  <a:cubicBezTo>
                    <a:pt x="741" y="670"/>
                    <a:pt x="741" y="667"/>
                    <a:pt x="741" y="664"/>
                  </a:cubicBezTo>
                  <a:cubicBezTo>
                    <a:pt x="741" y="661"/>
                    <a:pt x="741" y="658"/>
                    <a:pt x="741" y="654"/>
                  </a:cubicBezTo>
                  <a:cubicBezTo>
                    <a:pt x="741" y="654"/>
                    <a:pt x="740" y="650"/>
                    <a:pt x="741" y="650"/>
                  </a:cubicBezTo>
                  <a:cubicBezTo>
                    <a:pt x="740" y="649"/>
                    <a:pt x="740" y="648"/>
                    <a:pt x="740" y="648"/>
                  </a:cubicBezTo>
                  <a:cubicBezTo>
                    <a:pt x="733" y="629"/>
                    <a:pt x="727" y="611"/>
                    <a:pt x="720" y="593"/>
                  </a:cubicBezTo>
                  <a:cubicBezTo>
                    <a:pt x="712" y="569"/>
                    <a:pt x="703" y="545"/>
                    <a:pt x="695" y="521"/>
                  </a:cubicBezTo>
                  <a:cubicBezTo>
                    <a:pt x="692" y="514"/>
                    <a:pt x="690" y="507"/>
                    <a:pt x="688" y="500"/>
                  </a:cubicBezTo>
                  <a:cubicBezTo>
                    <a:pt x="686" y="495"/>
                    <a:pt x="687" y="489"/>
                    <a:pt x="688" y="483"/>
                  </a:cubicBezTo>
                  <a:cubicBezTo>
                    <a:pt x="689" y="475"/>
                    <a:pt x="689" y="469"/>
                    <a:pt x="693" y="462"/>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46"/>
            <p:cNvSpPr/>
            <p:nvPr/>
          </p:nvSpPr>
          <p:spPr>
            <a:xfrm>
              <a:off x="6624638" y="2625725"/>
              <a:ext cx="915988" cy="785813"/>
            </a:xfrm>
            <a:custGeom>
              <a:rect b="b" l="l" r="r" t="t"/>
              <a:pathLst>
                <a:path extrusionOk="0" h="616" w="719">
                  <a:moveTo>
                    <a:pt x="522" y="87"/>
                  </a:moveTo>
                  <a:cubicBezTo>
                    <a:pt x="522" y="82"/>
                    <a:pt x="522" y="77"/>
                    <a:pt x="522" y="72"/>
                  </a:cubicBezTo>
                  <a:cubicBezTo>
                    <a:pt x="522" y="72"/>
                    <a:pt x="521" y="71"/>
                    <a:pt x="521" y="70"/>
                  </a:cubicBezTo>
                  <a:cubicBezTo>
                    <a:pt x="521" y="70"/>
                    <a:pt x="521" y="70"/>
                    <a:pt x="521" y="70"/>
                  </a:cubicBezTo>
                  <a:cubicBezTo>
                    <a:pt x="517" y="65"/>
                    <a:pt x="512" y="60"/>
                    <a:pt x="509" y="55"/>
                  </a:cubicBezTo>
                  <a:cubicBezTo>
                    <a:pt x="509" y="54"/>
                    <a:pt x="509" y="54"/>
                    <a:pt x="509" y="54"/>
                  </a:cubicBezTo>
                  <a:cubicBezTo>
                    <a:pt x="506" y="54"/>
                    <a:pt x="504" y="53"/>
                    <a:pt x="501" y="52"/>
                  </a:cubicBezTo>
                  <a:cubicBezTo>
                    <a:pt x="489" y="48"/>
                    <a:pt x="477" y="44"/>
                    <a:pt x="464" y="40"/>
                  </a:cubicBezTo>
                  <a:cubicBezTo>
                    <a:pt x="457" y="37"/>
                    <a:pt x="452" y="30"/>
                    <a:pt x="446" y="24"/>
                  </a:cubicBezTo>
                  <a:cubicBezTo>
                    <a:pt x="441" y="19"/>
                    <a:pt x="436" y="13"/>
                    <a:pt x="431" y="8"/>
                  </a:cubicBezTo>
                  <a:cubicBezTo>
                    <a:pt x="430" y="8"/>
                    <a:pt x="425" y="3"/>
                    <a:pt x="423" y="0"/>
                  </a:cubicBezTo>
                  <a:cubicBezTo>
                    <a:pt x="422" y="0"/>
                    <a:pt x="420" y="0"/>
                    <a:pt x="419" y="0"/>
                  </a:cubicBezTo>
                  <a:cubicBezTo>
                    <a:pt x="413" y="0"/>
                    <a:pt x="407" y="0"/>
                    <a:pt x="402" y="0"/>
                  </a:cubicBezTo>
                  <a:cubicBezTo>
                    <a:pt x="380" y="1"/>
                    <a:pt x="359" y="1"/>
                    <a:pt x="338" y="1"/>
                  </a:cubicBezTo>
                  <a:cubicBezTo>
                    <a:pt x="338" y="16"/>
                    <a:pt x="338" y="31"/>
                    <a:pt x="338" y="46"/>
                  </a:cubicBezTo>
                  <a:cubicBezTo>
                    <a:pt x="338" y="48"/>
                    <a:pt x="335" y="50"/>
                    <a:pt x="333" y="50"/>
                  </a:cubicBezTo>
                  <a:cubicBezTo>
                    <a:pt x="304" y="51"/>
                    <a:pt x="274" y="51"/>
                    <a:pt x="245" y="51"/>
                  </a:cubicBezTo>
                  <a:cubicBezTo>
                    <a:pt x="244" y="51"/>
                    <a:pt x="243" y="51"/>
                    <a:pt x="241" y="51"/>
                  </a:cubicBezTo>
                  <a:cubicBezTo>
                    <a:pt x="239" y="54"/>
                    <a:pt x="233" y="57"/>
                    <a:pt x="230" y="58"/>
                  </a:cubicBezTo>
                  <a:cubicBezTo>
                    <a:pt x="217" y="67"/>
                    <a:pt x="203" y="76"/>
                    <a:pt x="189" y="85"/>
                  </a:cubicBezTo>
                  <a:cubicBezTo>
                    <a:pt x="183" y="89"/>
                    <a:pt x="177" y="93"/>
                    <a:pt x="171" y="97"/>
                  </a:cubicBezTo>
                  <a:cubicBezTo>
                    <a:pt x="168" y="99"/>
                    <a:pt x="165" y="101"/>
                    <a:pt x="162" y="103"/>
                  </a:cubicBezTo>
                  <a:cubicBezTo>
                    <a:pt x="160" y="104"/>
                    <a:pt x="157" y="103"/>
                    <a:pt x="154" y="103"/>
                  </a:cubicBezTo>
                  <a:cubicBezTo>
                    <a:pt x="147" y="103"/>
                    <a:pt x="140" y="103"/>
                    <a:pt x="133" y="103"/>
                  </a:cubicBezTo>
                  <a:cubicBezTo>
                    <a:pt x="117" y="103"/>
                    <a:pt x="102" y="103"/>
                    <a:pt x="86" y="103"/>
                  </a:cubicBezTo>
                  <a:cubicBezTo>
                    <a:pt x="83" y="103"/>
                    <a:pt x="81" y="103"/>
                    <a:pt x="78" y="102"/>
                  </a:cubicBezTo>
                  <a:cubicBezTo>
                    <a:pt x="71" y="99"/>
                    <a:pt x="64" y="95"/>
                    <a:pt x="58" y="91"/>
                  </a:cubicBezTo>
                  <a:cubicBezTo>
                    <a:pt x="58" y="91"/>
                    <a:pt x="58" y="91"/>
                    <a:pt x="58" y="91"/>
                  </a:cubicBezTo>
                  <a:cubicBezTo>
                    <a:pt x="57" y="91"/>
                    <a:pt x="57" y="91"/>
                    <a:pt x="56" y="91"/>
                  </a:cubicBezTo>
                  <a:cubicBezTo>
                    <a:pt x="53" y="91"/>
                    <a:pt x="49" y="91"/>
                    <a:pt x="46" y="91"/>
                  </a:cubicBezTo>
                  <a:cubicBezTo>
                    <a:pt x="40" y="91"/>
                    <a:pt x="31" y="92"/>
                    <a:pt x="25" y="90"/>
                  </a:cubicBezTo>
                  <a:cubicBezTo>
                    <a:pt x="24" y="91"/>
                    <a:pt x="24" y="91"/>
                    <a:pt x="23" y="91"/>
                  </a:cubicBezTo>
                  <a:cubicBezTo>
                    <a:pt x="20" y="93"/>
                    <a:pt x="16" y="95"/>
                    <a:pt x="13" y="96"/>
                  </a:cubicBezTo>
                  <a:cubicBezTo>
                    <a:pt x="9" y="99"/>
                    <a:pt x="4" y="101"/>
                    <a:pt x="0" y="103"/>
                  </a:cubicBezTo>
                  <a:cubicBezTo>
                    <a:pt x="0" y="129"/>
                    <a:pt x="0" y="154"/>
                    <a:pt x="0" y="180"/>
                  </a:cubicBezTo>
                  <a:cubicBezTo>
                    <a:pt x="0" y="190"/>
                    <a:pt x="0" y="201"/>
                    <a:pt x="0" y="211"/>
                  </a:cubicBezTo>
                  <a:cubicBezTo>
                    <a:pt x="0" y="212"/>
                    <a:pt x="0" y="214"/>
                    <a:pt x="0" y="215"/>
                  </a:cubicBezTo>
                  <a:cubicBezTo>
                    <a:pt x="2" y="218"/>
                    <a:pt x="4" y="222"/>
                    <a:pt x="6" y="225"/>
                  </a:cubicBezTo>
                  <a:cubicBezTo>
                    <a:pt x="12" y="234"/>
                    <a:pt x="18" y="243"/>
                    <a:pt x="24" y="252"/>
                  </a:cubicBezTo>
                  <a:cubicBezTo>
                    <a:pt x="25" y="254"/>
                    <a:pt x="26" y="256"/>
                    <a:pt x="25" y="259"/>
                  </a:cubicBezTo>
                  <a:cubicBezTo>
                    <a:pt x="25" y="263"/>
                    <a:pt x="25" y="268"/>
                    <a:pt x="24" y="272"/>
                  </a:cubicBezTo>
                  <a:cubicBezTo>
                    <a:pt x="21" y="279"/>
                    <a:pt x="17" y="286"/>
                    <a:pt x="13" y="292"/>
                  </a:cubicBezTo>
                  <a:cubicBezTo>
                    <a:pt x="20" y="300"/>
                    <a:pt x="27" y="308"/>
                    <a:pt x="33" y="316"/>
                  </a:cubicBezTo>
                  <a:cubicBezTo>
                    <a:pt x="34" y="317"/>
                    <a:pt x="35" y="318"/>
                    <a:pt x="35" y="318"/>
                  </a:cubicBezTo>
                  <a:cubicBezTo>
                    <a:pt x="36" y="319"/>
                    <a:pt x="37" y="319"/>
                    <a:pt x="38" y="320"/>
                  </a:cubicBezTo>
                  <a:cubicBezTo>
                    <a:pt x="43" y="323"/>
                    <a:pt x="48" y="326"/>
                    <a:pt x="53" y="329"/>
                  </a:cubicBezTo>
                  <a:cubicBezTo>
                    <a:pt x="59" y="332"/>
                    <a:pt x="64" y="335"/>
                    <a:pt x="70" y="338"/>
                  </a:cubicBezTo>
                  <a:cubicBezTo>
                    <a:pt x="73" y="340"/>
                    <a:pt x="76" y="341"/>
                    <a:pt x="77" y="345"/>
                  </a:cubicBezTo>
                  <a:cubicBezTo>
                    <a:pt x="78" y="354"/>
                    <a:pt x="78" y="365"/>
                    <a:pt x="78" y="374"/>
                  </a:cubicBezTo>
                  <a:cubicBezTo>
                    <a:pt x="79" y="383"/>
                    <a:pt x="79" y="391"/>
                    <a:pt x="79" y="400"/>
                  </a:cubicBezTo>
                  <a:cubicBezTo>
                    <a:pt x="90" y="409"/>
                    <a:pt x="101" y="417"/>
                    <a:pt x="111" y="427"/>
                  </a:cubicBezTo>
                  <a:cubicBezTo>
                    <a:pt x="121" y="435"/>
                    <a:pt x="130" y="443"/>
                    <a:pt x="140" y="452"/>
                  </a:cubicBezTo>
                  <a:cubicBezTo>
                    <a:pt x="146" y="458"/>
                    <a:pt x="152" y="463"/>
                    <a:pt x="158" y="469"/>
                  </a:cubicBezTo>
                  <a:cubicBezTo>
                    <a:pt x="161" y="471"/>
                    <a:pt x="165" y="474"/>
                    <a:pt x="166" y="477"/>
                  </a:cubicBezTo>
                  <a:cubicBezTo>
                    <a:pt x="166" y="482"/>
                    <a:pt x="166" y="487"/>
                    <a:pt x="166" y="491"/>
                  </a:cubicBezTo>
                  <a:cubicBezTo>
                    <a:pt x="166" y="500"/>
                    <a:pt x="166" y="509"/>
                    <a:pt x="166" y="517"/>
                  </a:cubicBezTo>
                  <a:cubicBezTo>
                    <a:pt x="166" y="530"/>
                    <a:pt x="166" y="542"/>
                    <a:pt x="166" y="555"/>
                  </a:cubicBezTo>
                  <a:cubicBezTo>
                    <a:pt x="166" y="561"/>
                    <a:pt x="166" y="566"/>
                    <a:pt x="166" y="572"/>
                  </a:cubicBezTo>
                  <a:cubicBezTo>
                    <a:pt x="169" y="574"/>
                    <a:pt x="172" y="576"/>
                    <a:pt x="175" y="578"/>
                  </a:cubicBezTo>
                  <a:cubicBezTo>
                    <a:pt x="189" y="585"/>
                    <a:pt x="203" y="593"/>
                    <a:pt x="216" y="601"/>
                  </a:cubicBezTo>
                  <a:cubicBezTo>
                    <a:pt x="217" y="601"/>
                    <a:pt x="217" y="601"/>
                    <a:pt x="217" y="602"/>
                  </a:cubicBezTo>
                  <a:cubicBezTo>
                    <a:pt x="217" y="602"/>
                    <a:pt x="217" y="602"/>
                    <a:pt x="218" y="602"/>
                  </a:cubicBezTo>
                  <a:cubicBezTo>
                    <a:pt x="221" y="602"/>
                    <a:pt x="223" y="603"/>
                    <a:pt x="226" y="604"/>
                  </a:cubicBezTo>
                  <a:cubicBezTo>
                    <a:pt x="235" y="606"/>
                    <a:pt x="243" y="609"/>
                    <a:pt x="252" y="611"/>
                  </a:cubicBezTo>
                  <a:cubicBezTo>
                    <a:pt x="258" y="613"/>
                    <a:pt x="264" y="615"/>
                    <a:pt x="269" y="616"/>
                  </a:cubicBezTo>
                  <a:cubicBezTo>
                    <a:pt x="270" y="616"/>
                    <a:pt x="270" y="616"/>
                    <a:pt x="271" y="616"/>
                  </a:cubicBezTo>
                  <a:cubicBezTo>
                    <a:pt x="273" y="616"/>
                    <a:pt x="275" y="616"/>
                    <a:pt x="277" y="615"/>
                  </a:cubicBezTo>
                  <a:cubicBezTo>
                    <a:pt x="294" y="613"/>
                    <a:pt x="311" y="611"/>
                    <a:pt x="327" y="609"/>
                  </a:cubicBezTo>
                  <a:cubicBezTo>
                    <a:pt x="342" y="608"/>
                    <a:pt x="356" y="606"/>
                    <a:pt x="370" y="604"/>
                  </a:cubicBezTo>
                  <a:cubicBezTo>
                    <a:pt x="381" y="603"/>
                    <a:pt x="393" y="604"/>
                    <a:pt x="404" y="604"/>
                  </a:cubicBezTo>
                  <a:cubicBezTo>
                    <a:pt x="411" y="604"/>
                    <a:pt x="418" y="604"/>
                    <a:pt x="426" y="604"/>
                  </a:cubicBezTo>
                  <a:cubicBezTo>
                    <a:pt x="429" y="604"/>
                    <a:pt x="433" y="606"/>
                    <a:pt x="437" y="607"/>
                  </a:cubicBezTo>
                  <a:cubicBezTo>
                    <a:pt x="446" y="609"/>
                    <a:pt x="455" y="611"/>
                    <a:pt x="464" y="614"/>
                  </a:cubicBezTo>
                  <a:cubicBezTo>
                    <a:pt x="467" y="614"/>
                    <a:pt x="470" y="615"/>
                    <a:pt x="473" y="616"/>
                  </a:cubicBezTo>
                  <a:cubicBezTo>
                    <a:pt x="473" y="616"/>
                    <a:pt x="473" y="616"/>
                    <a:pt x="474" y="616"/>
                  </a:cubicBezTo>
                  <a:cubicBezTo>
                    <a:pt x="474" y="616"/>
                    <a:pt x="474" y="616"/>
                    <a:pt x="475" y="616"/>
                  </a:cubicBezTo>
                  <a:cubicBezTo>
                    <a:pt x="483" y="616"/>
                    <a:pt x="491" y="616"/>
                    <a:pt x="498" y="616"/>
                  </a:cubicBezTo>
                  <a:cubicBezTo>
                    <a:pt x="503" y="616"/>
                    <a:pt x="507" y="616"/>
                    <a:pt x="511" y="616"/>
                  </a:cubicBezTo>
                  <a:cubicBezTo>
                    <a:pt x="512" y="616"/>
                    <a:pt x="514" y="616"/>
                    <a:pt x="515" y="616"/>
                  </a:cubicBezTo>
                  <a:cubicBezTo>
                    <a:pt x="515" y="616"/>
                    <a:pt x="515" y="616"/>
                    <a:pt x="515" y="616"/>
                  </a:cubicBezTo>
                  <a:cubicBezTo>
                    <a:pt x="529" y="612"/>
                    <a:pt x="543" y="607"/>
                    <a:pt x="557" y="602"/>
                  </a:cubicBezTo>
                  <a:cubicBezTo>
                    <a:pt x="559" y="601"/>
                    <a:pt x="561" y="600"/>
                    <a:pt x="564" y="600"/>
                  </a:cubicBezTo>
                  <a:cubicBezTo>
                    <a:pt x="564" y="599"/>
                    <a:pt x="564" y="599"/>
                    <a:pt x="564" y="599"/>
                  </a:cubicBezTo>
                  <a:cubicBezTo>
                    <a:pt x="569" y="594"/>
                    <a:pt x="574" y="590"/>
                    <a:pt x="579" y="585"/>
                  </a:cubicBezTo>
                  <a:cubicBezTo>
                    <a:pt x="590" y="574"/>
                    <a:pt x="600" y="562"/>
                    <a:pt x="612" y="552"/>
                  </a:cubicBezTo>
                  <a:cubicBezTo>
                    <a:pt x="612" y="552"/>
                    <a:pt x="612" y="552"/>
                    <a:pt x="612" y="552"/>
                  </a:cubicBezTo>
                  <a:cubicBezTo>
                    <a:pt x="613" y="552"/>
                    <a:pt x="613" y="551"/>
                    <a:pt x="613" y="551"/>
                  </a:cubicBezTo>
                  <a:cubicBezTo>
                    <a:pt x="615" y="547"/>
                    <a:pt x="617" y="544"/>
                    <a:pt x="620" y="541"/>
                  </a:cubicBezTo>
                  <a:cubicBezTo>
                    <a:pt x="622" y="537"/>
                    <a:pt x="624" y="533"/>
                    <a:pt x="627" y="529"/>
                  </a:cubicBezTo>
                  <a:cubicBezTo>
                    <a:pt x="628" y="528"/>
                    <a:pt x="628" y="527"/>
                    <a:pt x="629" y="526"/>
                  </a:cubicBezTo>
                  <a:cubicBezTo>
                    <a:pt x="629" y="526"/>
                    <a:pt x="629" y="526"/>
                    <a:pt x="629" y="526"/>
                  </a:cubicBezTo>
                  <a:cubicBezTo>
                    <a:pt x="632" y="518"/>
                    <a:pt x="635" y="511"/>
                    <a:pt x="638" y="504"/>
                  </a:cubicBezTo>
                  <a:cubicBezTo>
                    <a:pt x="640" y="500"/>
                    <a:pt x="641" y="495"/>
                    <a:pt x="645" y="492"/>
                  </a:cubicBezTo>
                  <a:cubicBezTo>
                    <a:pt x="659" y="484"/>
                    <a:pt x="673" y="476"/>
                    <a:pt x="687" y="468"/>
                  </a:cubicBezTo>
                  <a:cubicBezTo>
                    <a:pt x="691" y="466"/>
                    <a:pt x="695" y="463"/>
                    <a:pt x="699" y="461"/>
                  </a:cubicBezTo>
                  <a:cubicBezTo>
                    <a:pt x="701" y="460"/>
                    <a:pt x="704" y="460"/>
                    <a:pt x="706" y="460"/>
                  </a:cubicBezTo>
                  <a:cubicBezTo>
                    <a:pt x="710" y="460"/>
                    <a:pt x="714" y="460"/>
                    <a:pt x="719" y="460"/>
                  </a:cubicBezTo>
                  <a:cubicBezTo>
                    <a:pt x="719" y="460"/>
                    <a:pt x="719" y="460"/>
                    <a:pt x="719" y="460"/>
                  </a:cubicBezTo>
                  <a:cubicBezTo>
                    <a:pt x="719" y="454"/>
                    <a:pt x="719" y="448"/>
                    <a:pt x="719" y="442"/>
                  </a:cubicBezTo>
                  <a:cubicBezTo>
                    <a:pt x="712" y="435"/>
                    <a:pt x="705" y="428"/>
                    <a:pt x="699" y="421"/>
                  </a:cubicBezTo>
                  <a:cubicBezTo>
                    <a:pt x="697" y="419"/>
                    <a:pt x="695" y="417"/>
                    <a:pt x="694" y="415"/>
                  </a:cubicBezTo>
                  <a:cubicBezTo>
                    <a:pt x="693" y="412"/>
                    <a:pt x="692" y="410"/>
                    <a:pt x="692" y="407"/>
                  </a:cubicBezTo>
                  <a:cubicBezTo>
                    <a:pt x="688" y="397"/>
                    <a:pt x="685" y="386"/>
                    <a:pt x="682" y="375"/>
                  </a:cubicBezTo>
                  <a:cubicBezTo>
                    <a:pt x="682" y="374"/>
                    <a:pt x="677" y="359"/>
                    <a:pt x="676" y="355"/>
                  </a:cubicBezTo>
                  <a:cubicBezTo>
                    <a:pt x="675" y="354"/>
                    <a:pt x="675" y="354"/>
                    <a:pt x="674" y="353"/>
                  </a:cubicBezTo>
                  <a:cubicBezTo>
                    <a:pt x="672" y="351"/>
                    <a:pt x="670" y="350"/>
                    <a:pt x="669" y="348"/>
                  </a:cubicBezTo>
                  <a:cubicBezTo>
                    <a:pt x="666" y="345"/>
                    <a:pt x="664" y="343"/>
                    <a:pt x="661" y="340"/>
                  </a:cubicBezTo>
                  <a:cubicBezTo>
                    <a:pt x="651" y="340"/>
                    <a:pt x="641" y="340"/>
                    <a:pt x="631" y="340"/>
                  </a:cubicBezTo>
                  <a:cubicBezTo>
                    <a:pt x="628" y="340"/>
                    <a:pt x="621" y="341"/>
                    <a:pt x="619" y="339"/>
                  </a:cubicBezTo>
                  <a:cubicBezTo>
                    <a:pt x="617" y="337"/>
                    <a:pt x="616" y="334"/>
                    <a:pt x="615" y="332"/>
                  </a:cubicBezTo>
                  <a:cubicBezTo>
                    <a:pt x="614" y="331"/>
                    <a:pt x="613" y="330"/>
                    <a:pt x="612" y="328"/>
                  </a:cubicBezTo>
                  <a:cubicBezTo>
                    <a:pt x="609" y="328"/>
                    <a:pt x="607" y="328"/>
                    <a:pt x="604" y="328"/>
                  </a:cubicBezTo>
                  <a:cubicBezTo>
                    <a:pt x="600" y="328"/>
                    <a:pt x="596" y="329"/>
                    <a:pt x="592" y="328"/>
                  </a:cubicBezTo>
                  <a:cubicBezTo>
                    <a:pt x="590" y="328"/>
                    <a:pt x="588" y="325"/>
                    <a:pt x="586" y="323"/>
                  </a:cubicBezTo>
                  <a:cubicBezTo>
                    <a:pt x="583" y="319"/>
                    <a:pt x="580" y="315"/>
                    <a:pt x="577" y="312"/>
                  </a:cubicBezTo>
                  <a:cubicBezTo>
                    <a:pt x="573" y="306"/>
                    <a:pt x="568" y="301"/>
                    <a:pt x="564" y="295"/>
                  </a:cubicBezTo>
                  <a:cubicBezTo>
                    <a:pt x="562" y="293"/>
                    <a:pt x="562" y="290"/>
                    <a:pt x="561" y="288"/>
                  </a:cubicBezTo>
                  <a:cubicBezTo>
                    <a:pt x="556" y="273"/>
                    <a:pt x="552" y="259"/>
                    <a:pt x="547" y="245"/>
                  </a:cubicBezTo>
                  <a:cubicBezTo>
                    <a:pt x="539" y="219"/>
                    <a:pt x="530" y="192"/>
                    <a:pt x="522" y="166"/>
                  </a:cubicBezTo>
                  <a:cubicBezTo>
                    <a:pt x="521" y="165"/>
                    <a:pt x="521" y="164"/>
                    <a:pt x="522" y="164"/>
                  </a:cubicBezTo>
                  <a:cubicBezTo>
                    <a:pt x="522" y="138"/>
                    <a:pt x="522" y="112"/>
                    <a:pt x="522" y="8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46"/>
            <p:cNvSpPr/>
            <p:nvPr/>
          </p:nvSpPr>
          <p:spPr>
            <a:xfrm>
              <a:off x="7302500" y="2133600"/>
              <a:ext cx="931863" cy="1122363"/>
            </a:xfrm>
            <a:custGeom>
              <a:rect b="b" l="l" r="r" t="t"/>
              <a:pathLst>
                <a:path extrusionOk="0" h="880" w="731">
                  <a:moveTo>
                    <a:pt x="471" y="12"/>
                  </a:moveTo>
                  <a:cubicBezTo>
                    <a:pt x="471" y="8"/>
                    <a:pt x="471" y="4"/>
                    <a:pt x="471" y="0"/>
                  </a:cubicBezTo>
                  <a:cubicBezTo>
                    <a:pt x="441" y="15"/>
                    <a:pt x="412" y="30"/>
                    <a:pt x="382" y="44"/>
                  </a:cubicBezTo>
                  <a:cubicBezTo>
                    <a:pt x="379" y="46"/>
                    <a:pt x="375" y="48"/>
                    <a:pt x="372" y="49"/>
                  </a:cubicBezTo>
                  <a:cubicBezTo>
                    <a:pt x="371" y="50"/>
                    <a:pt x="370" y="52"/>
                    <a:pt x="369" y="53"/>
                  </a:cubicBezTo>
                  <a:cubicBezTo>
                    <a:pt x="368" y="54"/>
                    <a:pt x="367" y="56"/>
                    <a:pt x="365" y="58"/>
                  </a:cubicBezTo>
                  <a:cubicBezTo>
                    <a:pt x="365" y="58"/>
                    <a:pt x="364" y="59"/>
                    <a:pt x="364" y="60"/>
                  </a:cubicBezTo>
                  <a:cubicBezTo>
                    <a:pt x="364" y="61"/>
                    <a:pt x="364" y="62"/>
                    <a:pt x="364" y="63"/>
                  </a:cubicBezTo>
                  <a:cubicBezTo>
                    <a:pt x="364" y="65"/>
                    <a:pt x="364" y="67"/>
                    <a:pt x="364" y="69"/>
                  </a:cubicBezTo>
                  <a:cubicBezTo>
                    <a:pt x="364" y="72"/>
                    <a:pt x="363" y="75"/>
                    <a:pt x="364" y="78"/>
                  </a:cubicBezTo>
                  <a:cubicBezTo>
                    <a:pt x="364" y="77"/>
                    <a:pt x="364" y="81"/>
                    <a:pt x="365" y="81"/>
                  </a:cubicBezTo>
                  <a:cubicBezTo>
                    <a:pt x="366" y="84"/>
                    <a:pt x="366" y="87"/>
                    <a:pt x="367" y="89"/>
                  </a:cubicBezTo>
                  <a:cubicBezTo>
                    <a:pt x="373" y="106"/>
                    <a:pt x="378" y="123"/>
                    <a:pt x="384" y="139"/>
                  </a:cubicBezTo>
                  <a:cubicBezTo>
                    <a:pt x="388" y="150"/>
                    <a:pt x="387" y="162"/>
                    <a:pt x="387" y="173"/>
                  </a:cubicBezTo>
                  <a:cubicBezTo>
                    <a:pt x="387" y="178"/>
                    <a:pt x="385" y="180"/>
                    <a:pt x="384" y="184"/>
                  </a:cubicBezTo>
                  <a:cubicBezTo>
                    <a:pt x="380" y="192"/>
                    <a:pt x="376" y="200"/>
                    <a:pt x="372" y="208"/>
                  </a:cubicBezTo>
                  <a:cubicBezTo>
                    <a:pt x="369" y="214"/>
                    <a:pt x="367" y="220"/>
                    <a:pt x="364" y="226"/>
                  </a:cubicBezTo>
                  <a:cubicBezTo>
                    <a:pt x="364" y="227"/>
                    <a:pt x="364" y="227"/>
                    <a:pt x="364" y="228"/>
                  </a:cubicBezTo>
                  <a:cubicBezTo>
                    <a:pt x="364" y="232"/>
                    <a:pt x="364" y="236"/>
                    <a:pt x="364" y="240"/>
                  </a:cubicBezTo>
                  <a:cubicBezTo>
                    <a:pt x="364" y="247"/>
                    <a:pt x="364" y="255"/>
                    <a:pt x="364" y="263"/>
                  </a:cubicBezTo>
                  <a:cubicBezTo>
                    <a:pt x="364" y="264"/>
                    <a:pt x="365" y="266"/>
                    <a:pt x="366" y="267"/>
                  </a:cubicBezTo>
                  <a:cubicBezTo>
                    <a:pt x="367" y="270"/>
                    <a:pt x="370" y="273"/>
                    <a:pt x="371" y="276"/>
                  </a:cubicBezTo>
                  <a:cubicBezTo>
                    <a:pt x="372" y="280"/>
                    <a:pt x="370" y="284"/>
                    <a:pt x="368" y="287"/>
                  </a:cubicBezTo>
                  <a:cubicBezTo>
                    <a:pt x="364" y="295"/>
                    <a:pt x="361" y="302"/>
                    <a:pt x="357" y="309"/>
                  </a:cubicBezTo>
                  <a:cubicBezTo>
                    <a:pt x="351" y="321"/>
                    <a:pt x="345" y="334"/>
                    <a:pt x="339" y="346"/>
                  </a:cubicBezTo>
                  <a:cubicBezTo>
                    <a:pt x="339" y="347"/>
                    <a:pt x="339" y="348"/>
                    <a:pt x="339" y="349"/>
                  </a:cubicBezTo>
                  <a:cubicBezTo>
                    <a:pt x="339" y="353"/>
                    <a:pt x="339" y="357"/>
                    <a:pt x="339" y="360"/>
                  </a:cubicBezTo>
                  <a:cubicBezTo>
                    <a:pt x="339" y="369"/>
                    <a:pt x="339" y="378"/>
                    <a:pt x="339" y="387"/>
                  </a:cubicBezTo>
                  <a:cubicBezTo>
                    <a:pt x="339" y="389"/>
                    <a:pt x="338" y="392"/>
                    <a:pt x="339" y="395"/>
                  </a:cubicBezTo>
                  <a:cubicBezTo>
                    <a:pt x="339" y="395"/>
                    <a:pt x="339" y="395"/>
                    <a:pt x="339" y="395"/>
                  </a:cubicBezTo>
                  <a:cubicBezTo>
                    <a:pt x="339" y="396"/>
                    <a:pt x="340" y="398"/>
                    <a:pt x="340" y="399"/>
                  </a:cubicBezTo>
                  <a:cubicBezTo>
                    <a:pt x="343" y="405"/>
                    <a:pt x="347" y="412"/>
                    <a:pt x="348" y="419"/>
                  </a:cubicBezTo>
                  <a:cubicBezTo>
                    <a:pt x="350" y="425"/>
                    <a:pt x="350" y="433"/>
                    <a:pt x="350" y="440"/>
                  </a:cubicBezTo>
                  <a:cubicBezTo>
                    <a:pt x="351" y="446"/>
                    <a:pt x="347" y="449"/>
                    <a:pt x="344" y="454"/>
                  </a:cubicBezTo>
                  <a:cubicBezTo>
                    <a:pt x="341" y="459"/>
                    <a:pt x="339" y="465"/>
                    <a:pt x="334" y="468"/>
                  </a:cubicBezTo>
                  <a:cubicBezTo>
                    <a:pt x="327" y="470"/>
                    <a:pt x="319" y="473"/>
                    <a:pt x="312" y="475"/>
                  </a:cubicBezTo>
                  <a:cubicBezTo>
                    <a:pt x="302" y="477"/>
                    <a:pt x="290" y="475"/>
                    <a:pt x="280" y="475"/>
                  </a:cubicBezTo>
                  <a:cubicBezTo>
                    <a:pt x="263" y="475"/>
                    <a:pt x="246" y="475"/>
                    <a:pt x="229" y="475"/>
                  </a:cubicBezTo>
                  <a:cubicBezTo>
                    <a:pt x="228" y="475"/>
                    <a:pt x="226" y="476"/>
                    <a:pt x="225" y="475"/>
                  </a:cubicBezTo>
                  <a:cubicBezTo>
                    <a:pt x="222" y="479"/>
                    <a:pt x="217" y="481"/>
                    <a:pt x="214" y="484"/>
                  </a:cubicBezTo>
                  <a:cubicBezTo>
                    <a:pt x="191" y="502"/>
                    <a:pt x="169" y="521"/>
                    <a:pt x="146" y="539"/>
                  </a:cubicBezTo>
                  <a:cubicBezTo>
                    <a:pt x="143" y="541"/>
                    <a:pt x="137" y="539"/>
                    <a:pt x="139" y="535"/>
                  </a:cubicBezTo>
                  <a:cubicBezTo>
                    <a:pt x="140" y="530"/>
                    <a:pt x="142" y="525"/>
                    <a:pt x="144" y="520"/>
                  </a:cubicBezTo>
                  <a:cubicBezTo>
                    <a:pt x="144" y="520"/>
                    <a:pt x="145" y="516"/>
                    <a:pt x="146" y="516"/>
                  </a:cubicBezTo>
                  <a:cubicBezTo>
                    <a:pt x="146" y="514"/>
                    <a:pt x="146" y="512"/>
                    <a:pt x="146" y="509"/>
                  </a:cubicBezTo>
                  <a:cubicBezTo>
                    <a:pt x="146" y="509"/>
                    <a:pt x="146" y="504"/>
                    <a:pt x="146" y="502"/>
                  </a:cubicBezTo>
                  <a:cubicBezTo>
                    <a:pt x="146" y="502"/>
                    <a:pt x="145" y="501"/>
                    <a:pt x="145" y="501"/>
                  </a:cubicBezTo>
                  <a:cubicBezTo>
                    <a:pt x="142" y="498"/>
                    <a:pt x="140" y="495"/>
                    <a:pt x="137" y="493"/>
                  </a:cubicBezTo>
                  <a:cubicBezTo>
                    <a:pt x="130" y="498"/>
                    <a:pt x="122" y="503"/>
                    <a:pt x="115" y="508"/>
                  </a:cubicBezTo>
                  <a:cubicBezTo>
                    <a:pt x="95" y="521"/>
                    <a:pt x="76" y="535"/>
                    <a:pt x="56" y="548"/>
                  </a:cubicBezTo>
                  <a:cubicBezTo>
                    <a:pt x="52" y="551"/>
                    <a:pt x="48" y="555"/>
                    <a:pt x="44" y="555"/>
                  </a:cubicBezTo>
                  <a:cubicBezTo>
                    <a:pt x="39" y="556"/>
                    <a:pt x="32" y="555"/>
                    <a:pt x="27" y="555"/>
                  </a:cubicBezTo>
                  <a:cubicBezTo>
                    <a:pt x="18" y="555"/>
                    <a:pt x="9" y="555"/>
                    <a:pt x="0" y="555"/>
                  </a:cubicBezTo>
                  <a:cubicBezTo>
                    <a:pt x="2" y="562"/>
                    <a:pt x="4" y="568"/>
                    <a:pt x="7" y="575"/>
                  </a:cubicBezTo>
                  <a:cubicBezTo>
                    <a:pt x="16" y="604"/>
                    <a:pt x="25" y="633"/>
                    <a:pt x="35" y="663"/>
                  </a:cubicBezTo>
                  <a:cubicBezTo>
                    <a:pt x="36" y="667"/>
                    <a:pt x="37" y="671"/>
                    <a:pt x="39" y="674"/>
                  </a:cubicBezTo>
                  <a:cubicBezTo>
                    <a:pt x="39" y="675"/>
                    <a:pt x="39" y="675"/>
                    <a:pt x="39" y="676"/>
                  </a:cubicBezTo>
                  <a:cubicBezTo>
                    <a:pt x="40" y="676"/>
                    <a:pt x="40" y="677"/>
                    <a:pt x="40" y="677"/>
                  </a:cubicBezTo>
                  <a:cubicBezTo>
                    <a:pt x="48" y="687"/>
                    <a:pt x="56" y="696"/>
                    <a:pt x="63" y="705"/>
                  </a:cubicBezTo>
                  <a:cubicBezTo>
                    <a:pt x="69" y="705"/>
                    <a:pt x="76" y="705"/>
                    <a:pt x="82" y="705"/>
                  </a:cubicBezTo>
                  <a:cubicBezTo>
                    <a:pt x="87" y="705"/>
                    <a:pt x="90" y="712"/>
                    <a:pt x="93" y="717"/>
                  </a:cubicBezTo>
                  <a:cubicBezTo>
                    <a:pt x="99" y="717"/>
                    <a:pt x="105" y="717"/>
                    <a:pt x="112" y="717"/>
                  </a:cubicBezTo>
                  <a:cubicBezTo>
                    <a:pt x="116" y="717"/>
                    <a:pt x="121" y="717"/>
                    <a:pt x="125" y="717"/>
                  </a:cubicBezTo>
                  <a:cubicBezTo>
                    <a:pt x="127" y="717"/>
                    <a:pt x="130" y="717"/>
                    <a:pt x="132" y="717"/>
                  </a:cubicBezTo>
                  <a:cubicBezTo>
                    <a:pt x="135" y="718"/>
                    <a:pt x="137" y="721"/>
                    <a:pt x="138" y="723"/>
                  </a:cubicBezTo>
                  <a:cubicBezTo>
                    <a:pt x="141" y="726"/>
                    <a:pt x="145" y="729"/>
                    <a:pt x="148" y="732"/>
                  </a:cubicBezTo>
                  <a:cubicBezTo>
                    <a:pt x="151" y="735"/>
                    <a:pt x="152" y="737"/>
                    <a:pt x="154" y="742"/>
                  </a:cubicBezTo>
                  <a:cubicBezTo>
                    <a:pt x="158" y="757"/>
                    <a:pt x="163" y="773"/>
                    <a:pt x="167" y="788"/>
                  </a:cubicBezTo>
                  <a:cubicBezTo>
                    <a:pt x="168" y="791"/>
                    <a:pt x="169" y="794"/>
                    <a:pt x="170" y="796"/>
                  </a:cubicBezTo>
                  <a:cubicBezTo>
                    <a:pt x="170" y="797"/>
                    <a:pt x="170" y="797"/>
                    <a:pt x="170" y="797"/>
                  </a:cubicBezTo>
                  <a:cubicBezTo>
                    <a:pt x="172" y="799"/>
                    <a:pt x="174" y="801"/>
                    <a:pt x="175" y="803"/>
                  </a:cubicBezTo>
                  <a:cubicBezTo>
                    <a:pt x="178" y="806"/>
                    <a:pt x="181" y="810"/>
                    <a:pt x="184" y="813"/>
                  </a:cubicBezTo>
                  <a:cubicBezTo>
                    <a:pt x="187" y="816"/>
                    <a:pt x="190" y="818"/>
                    <a:pt x="192" y="821"/>
                  </a:cubicBezTo>
                  <a:cubicBezTo>
                    <a:pt x="194" y="823"/>
                    <a:pt x="195" y="824"/>
                    <a:pt x="196" y="827"/>
                  </a:cubicBezTo>
                  <a:cubicBezTo>
                    <a:pt x="196" y="833"/>
                    <a:pt x="196" y="840"/>
                    <a:pt x="196" y="846"/>
                  </a:cubicBezTo>
                  <a:cubicBezTo>
                    <a:pt x="196" y="846"/>
                    <a:pt x="196" y="846"/>
                    <a:pt x="196" y="846"/>
                  </a:cubicBezTo>
                  <a:cubicBezTo>
                    <a:pt x="199" y="846"/>
                    <a:pt x="203" y="846"/>
                    <a:pt x="207" y="846"/>
                  </a:cubicBezTo>
                  <a:cubicBezTo>
                    <a:pt x="213" y="847"/>
                    <a:pt x="219" y="850"/>
                    <a:pt x="225" y="852"/>
                  </a:cubicBezTo>
                  <a:cubicBezTo>
                    <a:pt x="229" y="854"/>
                    <a:pt x="233" y="855"/>
                    <a:pt x="238" y="856"/>
                  </a:cubicBezTo>
                  <a:cubicBezTo>
                    <a:pt x="239" y="857"/>
                    <a:pt x="243" y="857"/>
                    <a:pt x="244" y="858"/>
                  </a:cubicBezTo>
                  <a:cubicBezTo>
                    <a:pt x="245" y="858"/>
                    <a:pt x="246" y="858"/>
                    <a:pt x="247" y="858"/>
                  </a:cubicBezTo>
                  <a:cubicBezTo>
                    <a:pt x="250" y="857"/>
                    <a:pt x="254" y="856"/>
                    <a:pt x="258" y="855"/>
                  </a:cubicBezTo>
                  <a:cubicBezTo>
                    <a:pt x="266" y="852"/>
                    <a:pt x="275" y="850"/>
                    <a:pt x="283" y="847"/>
                  </a:cubicBezTo>
                  <a:cubicBezTo>
                    <a:pt x="284" y="847"/>
                    <a:pt x="285" y="847"/>
                    <a:pt x="286" y="847"/>
                  </a:cubicBezTo>
                  <a:cubicBezTo>
                    <a:pt x="286" y="847"/>
                    <a:pt x="286" y="847"/>
                    <a:pt x="286" y="847"/>
                  </a:cubicBezTo>
                  <a:cubicBezTo>
                    <a:pt x="288" y="846"/>
                    <a:pt x="290" y="845"/>
                    <a:pt x="292" y="844"/>
                  </a:cubicBezTo>
                  <a:cubicBezTo>
                    <a:pt x="304" y="837"/>
                    <a:pt x="317" y="830"/>
                    <a:pt x="330" y="823"/>
                  </a:cubicBezTo>
                  <a:cubicBezTo>
                    <a:pt x="330" y="823"/>
                    <a:pt x="330" y="823"/>
                    <a:pt x="330" y="823"/>
                  </a:cubicBezTo>
                  <a:cubicBezTo>
                    <a:pt x="330" y="823"/>
                    <a:pt x="330" y="823"/>
                    <a:pt x="330" y="823"/>
                  </a:cubicBezTo>
                  <a:cubicBezTo>
                    <a:pt x="334" y="819"/>
                    <a:pt x="339" y="816"/>
                    <a:pt x="343" y="813"/>
                  </a:cubicBezTo>
                  <a:cubicBezTo>
                    <a:pt x="347" y="810"/>
                    <a:pt x="351" y="806"/>
                    <a:pt x="355" y="804"/>
                  </a:cubicBezTo>
                  <a:cubicBezTo>
                    <a:pt x="362" y="801"/>
                    <a:pt x="373" y="805"/>
                    <a:pt x="380" y="806"/>
                  </a:cubicBezTo>
                  <a:cubicBezTo>
                    <a:pt x="387" y="807"/>
                    <a:pt x="396" y="806"/>
                    <a:pt x="402" y="811"/>
                  </a:cubicBezTo>
                  <a:cubicBezTo>
                    <a:pt x="410" y="818"/>
                    <a:pt x="417" y="826"/>
                    <a:pt x="426" y="832"/>
                  </a:cubicBezTo>
                  <a:cubicBezTo>
                    <a:pt x="426" y="832"/>
                    <a:pt x="426" y="832"/>
                    <a:pt x="426" y="832"/>
                  </a:cubicBezTo>
                  <a:cubicBezTo>
                    <a:pt x="426" y="832"/>
                    <a:pt x="426" y="832"/>
                    <a:pt x="426" y="832"/>
                  </a:cubicBezTo>
                  <a:cubicBezTo>
                    <a:pt x="428" y="833"/>
                    <a:pt x="429" y="834"/>
                    <a:pt x="431" y="834"/>
                  </a:cubicBezTo>
                  <a:cubicBezTo>
                    <a:pt x="435" y="837"/>
                    <a:pt x="440" y="839"/>
                    <a:pt x="445" y="842"/>
                  </a:cubicBezTo>
                  <a:cubicBezTo>
                    <a:pt x="455" y="847"/>
                    <a:pt x="465" y="852"/>
                    <a:pt x="475" y="857"/>
                  </a:cubicBezTo>
                  <a:cubicBezTo>
                    <a:pt x="476" y="857"/>
                    <a:pt x="476" y="858"/>
                    <a:pt x="476" y="858"/>
                  </a:cubicBezTo>
                  <a:cubicBezTo>
                    <a:pt x="477" y="858"/>
                    <a:pt x="478" y="859"/>
                    <a:pt x="480" y="859"/>
                  </a:cubicBezTo>
                  <a:cubicBezTo>
                    <a:pt x="485" y="861"/>
                    <a:pt x="491" y="863"/>
                    <a:pt x="496" y="865"/>
                  </a:cubicBezTo>
                  <a:cubicBezTo>
                    <a:pt x="503" y="867"/>
                    <a:pt x="509" y="869"/>
                    <a:pt x="515" y="871"/>
                  </a:cubicBezTo>
                  <a:cubicBezTo>
                    <a:pt x="526" y="874"/>
                    <a:pt x="536" y="877"/>
                    <a:pt x="546" y="880"/>
                  </a:cubicBezTo>
                  <a:cubicBezTo>
                    <a:pt x="546" y="853"/>
                    <a:pt x="546" y="827"/>
                    <a:pt x="546" y="801"/>
                  </a:cubicBezTo>
                  <a:cubicBezTo>
                    <a:pt x="546" y="785"/>
                    <a:pt x="546" y="768"/>
                    <a:pt x="546" y="752"/>
                  </a:cubicBezTo>
                  <a:cubicBezTo>
                    <a:pt x="546" y="745"/>
                    <a:pt x="545" y="738"/>
                    <a:pt x="546" y="731"/>
                  </a:cubicBezTo>
                  <a:cubicBezTo>
                    <a:pt x="546" y="726"/>
                    <a:pt x="553" y="720"/>
                    <a:pt x="556" y="716"/>
                  </a:cubicBezTo>
                  <a:cubicBezTo>
                    <a:pt x="564" y="706"/>
                    <a:pt x="572" y="695"/>
                    <a:pt x="580" y="684"/>
                  </a:cubicBezTo>
                  <a:cubicBezTo>
                    <a:pt x="613" y="642"/>
                    <a:pt x="646" y="600"/>
                    <a:pt x="679" y="557"/>
                  </a:cubicBezTo>
                  <a:cubicBezTo>
                    <a:pt x="679" y="548"/>
                    <a:pt x="679" y="538"/>
                    <a:pt x="679" y="528"/>
                  </a:cubicBezTo>
                  <a:cubicBezTo>
                    <a:pt x="679" y="523"/>
                    <a:pt x="679" y="518"/>
                    <a:pt x="679" y="512"/>
                  </a:cubicBezTo>
                  <a:cubicBezTo>
                    <a:pt x="679" y="510"/>
                    <a:pt x="678" y="508"/>
                    <a:pt x="680" y="505"/>
                  </a:cubicBezTo>
                  <a:cubicBezTo>
                    <a:pt x="684" y="500"/>
                    <a:pt x="690" y="494"/>
                    <a:pt x="695" y="489"/>
                  </a:cubicBezTo>
                  <a:cubicBezTo>
                    <a:pt x="707" y="475"/>
                    <a:pt x="719" y="462"/>
                    <a:pt x="731" y="448"/>
                  </a:cubicBezTo>
                  <a:cubicBezTo>
                    <a:pt x="731" y="446"/>
                    <a:pt x="731" y="444"/>
                    <a:pt x="731" y="442"/>
                  </a:cubicBezTo>
                  <a:cubicBezTo>
                    <a:pt x="731" y="441"/>
                    <a:pt x="730" y="439"/>
                    <a:pt x="731" y="437"/>
                  </a:cubicBezTo>
                  <a:cubicBezTo>
                    <a:pt x="731" y="437"/>
                    <a:pt x="731" y="437"/>
                    <a:pt x="731" y="437"/>
                  </a:cubicBezTo>
                  <a:cubicBezTo>
                    <a:pt x="729" y="435"/>
                    <a:pt x="727" y="429"/>
                    <a:pt x="727" y="428"/>
                  </a:cubicBezTo>
                  <a:cubicBezTo>
                    <a:pt x="721" y="417"/>
                    <a:pt x="716" y="406"/>
                    <a:pt x="711" y="395"/>
                  </a:cubicBezTo>
                  <a:cubicBezTo>
                    <a:pt x="709" y="390"/>
                    <a:pt x="705" y="385"/>
                    <a:pt x="705" y="379"/>
                  </a:cubicBezTo>
                  <a:cubicBezTo>
                    <a:pt x="704" y="361"/>
                    <a:pt x="704" y="344"/>
                    <a:pt x="704" y="326"/>
                  </a:cubicBezTo>
                  <a:cubicBezTo>
                    <a:pt x="697" y="326"/>
                    <a:pt x="691" y="326"/>
                    <a:pt x="685" y="326"/>
                  </a:cubicBezTo>
                  <a:cubicBezTo>
                    <a:pt x="685" y="326"/>
                    <a:pt x="682" y="326"/>
                    <a:pt x="681" y="326"/>
                  </a:cubicBezTo>
                  <a:cubicBezTo>
                    <a:pt x="680" y="327"/>
                    <a:pt x="678" y="328"/>
                    <a:pt x="678" y="328"/>
                  </a:cubicBezTo>
                  <a:cubicBezTo>
                    <a:pt x="671" y="331"/>
                    <a:pt x="664" y="335"/>
                    <a:pt x="658" y="338"/>
                  </a:cubicBezTo>
                  <a:cubicBezTo>
                    <a:pt x="640" y="347"/>
                    <a:pt x="622" y="356"/>
                    <a:pt x="604" y="365"/>
                  </a:cubicBezTo>
                  <a:cubicBezTo>
                    <a:pt x="599" y="368"/>
                    <a:pt x="594" y="370"/>
                    <a:pt x="589" y="373"/>
                  </a:cubicBezTo>
                  <a:cubicBezTo>
                    <a:pt x="584" y="375"/>
                    <a:pt x="578" y="374"/>
                    <a:pt x="573" y="373"/>
                  </a:cubicBezTo>
                  <a:cubicBezTo>
                    <a:pt x="569" y="373"/>
                    <a:pt x="567" y="370"/>
                    <a:pt x="564" y="367"/>
                  </a:cubicBezTo>
                  <a:cubicBezTo>
                    <a:pt x="559" y="362"/>
                    <a:pt x="553" y="357"/>
                    <a:pt x="548" y="352"/>
                  </a:cubicBezTo>
                  <a:cubicBezTo>
                    <a:pt x="533" y="338"/>
                    <a:pt x="519" y="324"/>
                    <a:pt x="504" y="310"/>
                  </a:cubicBezTo>
                  <a:cubicBezTo>
                    <a:pt x="499" y="305"/>
                    <a:pt x="494" y="301"/>
                    <a:pt x="489" y="296"/>
                  </a:cubicBezTo>
                  <a:cubicBezTo>
                    <a:pt x="487" y="294"/>
                    <a:pt x="485" y="293"/>
                    <a:pt x="485" y="290"/>
                  </a:cubicBezTo>
                  <a:cubicBezTo>
                    <a:pt x="480" y="274"/>
                    <a:pt x="478" y="257"/>
                    <a:pt x="475" y="240"/>
                  </a:cubicBezTo>
                  <a:cubicBezTo>
                    <a:pt x="474" y="232"/>
                    <a:pt x="472" y="224"/>
                    <a:pt x="471" y="216"/>
                  </a:cubicBezTo>
                  <a:cubicBezTo>
                    <a:pt x="471" y="216"/>
                    <a:pt x="470" y="213"/>
                    <a:pt x="470" y="212"/>
                  </a:cubicBezTo>
                  <a:cubicBezTo>
                    <a:pt x="469" y="211"/>
                    <a:pt x="468" y="210"/>
                    <a:pt x="467" y="209"/>
                  </a:cubicBezTo>
                  <a:cubicBezTo>
                    <a:pt x="460" y="203"/>
                    <a:pt x="453" y="197"/>
                    <a:pt x="446" y="190"/>
                  </a:cubicBezTo>
                  <a:cubicBezTo>
                    <a:pt x="442" y="186"/>
                    <a:pt x="440" y="180"/>
                    <a:pt x="437" y="175"/>
                  </a:cubicBezTo>
                  <a:cubicBezTo>
                    <a:pt x="435" y="171"/>
                    <a:pt x="433" y="168"/>
                    <a:pt x="431" y="164"/>
                  </a:cubicBezTo>
                  <a:cubicBezTo>
                    <a:pt x="430" y="162"/>
                    <a:pt x="431" y="158"/>
                    <a:pt x="431" y="155"/>
                  </a:cubicBezTo>
                  <a:cubicBezTo>
                    <a:pt x="431" y="152"/>
                    <a:pt x="430" y="149"/>
                    <a:pt x="431" y="146"/>
                  </a:cubicBezTo>
                  <a:cubicBezTo>
                    <a:pt x="432" y="145"/>
                    <a:pt x="433" y="143"/>
                    <a:pt x="434" y="142"/>
                  </a:cubicBezTo>
                  <a:cubicBezTo>
                    <a:pt x="442" y="126"/>
                    <a:pt x="451" y="109"/>
                    <a:pt x="460" y="93"/>
                  </a:cubicBezTo>
                  <a:cubicBezTo>
                    <a:pt x="463" y="88"/>
                    <a:pt x="465" y="82"/>
                    <a:pt x="469" y="77"/>
                  </a:cubicBezTo>
                  <a:cubicBezTo>
                    <a:pt x="469" y="77"/>
                    <a:pt x="469" y="77"/>
                    <a:pt x="469" y="77"/>
                  </a:cubicBezTo>
                  <a:cubicBezTo>
                    <a:pt x="469" y="75"/>
                    <a:pt x="469" y="72"/>
                    <a:pt x="469" y="70"/>
                  </a:cubicBezTo>
                  <a:cubicBezTo>
                    <a:pt x="470" y="50"/>
                    <a:pt x="470" y="31"/>
                    <a:pt x="471" y="12"/>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46"/>
            <p:cNvSpPr/>
            <p:nvPr/>
          </p:nvSpPr>
          <p:spPr>
            <a:xfrm>
              <a:off x="6808788" y="1770063"/>
              <a:ext cx="1109663" cy="1058863"/>
            </a:xfrm>
            <a:custGeom>
              <a:rect b="b" l="l" r="r" t="t"/>
              <a:pathLst>
                <a:path extrusionOk="0" h="831" w="872">
                  <a:moveTo>
                    <a:pt x="93" y="0"/>
                  </a:moveTo>
                  <a:cubicBezTo>
                    <a:pt x="91" y="2"/>
                    <a:pt x="90" y="4"/>
                    <a:pt x="88" y="5"/>
                  </a:cubicBezTo>
                  <a:cubicBezTo>
                    <a:pt x="59" y="37"/>
                    <a:pt x="29" y="69"/>
                    <a:pt x="0" y="100"/>
                  </a:cubicBezTo>
                  <a:cubicBezTo>
                    <a:pt x="0" y="102"/>
                    <a:pt x="0" y="104"/>
                    <a:pt x="0" y="106"/>
                  </a:cubicBezTo>
                  <a:cubicBezTo>
                    <a:pt x="2" y="110"/>
                    <a:pt x="5" y="114"/>
                    <a:pt x="8" y="117"/>
                  </a:cubicBezTo>
                  <a:cubicBezTo>
                    <a:pt x="12" y="117"/>
                    <a:pt x="15" y="117"/>
                    <a:pt x="19" y="117"/>
                  </a:cubicBezTo>
                  <a:cubicBezTo>
                    <a:pt x="26" y="117"/>
                    <a:pt x="33" y="117"/>
                    <a:pt x="41" y="117"/>
                  </a:cubicBezTo>
                  <a:cubicBezTo>
                    <a:pt x="44" y="117"/>
                    <a:pt x="48" y="116"/>
                    <a:pt x="51" y="119"/>
                  </a:cubicBezTo>
                  <a:cubicBezTo>
                    <a:pt x="55" y="123"/>
                    <a:pt x="58" y="128"/>
                    <a:pt x="62" y="133"/>
                  </a:cubicBezTo>
                  <a:cubicBezTo>
                    <a:pt x="66" y="137"/>
                    <a:pt x="70" y="142"/>
                    <a:pt x="74" y="147"/>
                  </a:cubicBezTo>
                  <a:cubicBezTo>
                    <a:pt x="77" y="151"/>
                    <a:pt x="76" y="156"/>
                    <a:pt x="76" y="161"/>
                  </a:cubicBezTo>
                  <a:cubicBezTo>
                    <a:pt x="76" y="164"/>
                    <a:pt x="76" y="167"/>
                    <a:pt x="75" y="170"/>
                  </a:cubicBezTo>
                  <a:cubicBezTo>
                    <a:pt x="75" y="171"/>
                    <a:pt x="74" y="173"/>
                    <a:pt x="73" y="174"/>
                  </a:cubicBezTo>
                  <a:cubicBezTo>
                    <a:pt x="70" y="181"/>
                    <a:pt x="67" y="187"/>
                    <a:pt x="64" y="193"/>
                  </a:cubicBezTo>
                  <a:cubicBezTo>
                    <a:pt x="63" y="194"/>
                    <a:pt x="63" y="195"/>
                    <a:pt x="62" y="196"/>
                  </a:cubicBezTo>
                  <a:cubicBezTo>
                    <a:pt x="62" y="197"/>
                    <a:pt x="62" y="197"/>
                    <a:pt x="62" y="198"/>
                  </a:cubicBezTo>
                  <a:cubicBezTo>
                    <a:pt x="56" y="223"/>
                    <a:pt x="50" y="248"/>
                    <a:pt x="45" y="272"/>
                  </a:cubicBezTo>
                  <a:cubicBezTo>
                    <a:pt x="42" y="283"/>
                    <a:pt x="40" y="294"/>
                    <a:pt x="37" y="305"/>
                  </a:cubicBezTo>
                  <a:cubicBezTo>
                    <a:pt x="37" y="306"/>
                    <a:pt x="37" y="307"/>
                    <a:pt x="37" y="308"/>
                  </a:cubicBezTo>
                  <a:cubicBezTo>
                    <a:pt x="37" y="312"/>
                    <a:pt x="37" y="315"/>
                    <a:pt x="37" y="319"/>
                  </a:cubicBezTo>
                  <a:cubicBezTo>
                    <a:pt x="37" y="333"/>
                    <a:pt x="37" y="348"/>
                    <a:pt x="37" y="362"/>
                  </a:cubicBezTo>
                  <a:cubicBezTo>
                    <a:pt x="37" y="369"/>
                    <a:pt x="37" y="375"/>
                    <a:pt x="37" y="381"/>
                  </a:cubicBezTo>
                  <a:cubicBezTo>
                    <a:pt x="37" y="383"/>
                    <a:pt x="37" y="385"/>
                    <a:pt x="37" y="386"/>
                  </a:cubicBezTo>
                  <a:cubicBezTo>
                    <a:pt x="37" y="387"/>
                    <a:pt x="37" y="387"/>
                    <a:pt x="37" y="387"/>
                  </a:cubicBezTo>
                  <a:cubicBezTo>
                    <a:pt x="45" y="408"/>
                    <a:pt x="54" y="430"/>
                    <a:pt x="62" y="451"/>
                  </a:cubicBezTo>
                  <a:cubicBezTo>
                    <a:pt x="66" y="462"/>
                    <a:pt x="71" y="473"/>
                    <a:pt x="75" y="484"/>
                  </a:cubicBezTo>
                  <a:cubicBezTo>
                    <a:pt x="76" y="487"/>
                    <a:pt x="77" y="489"/>
                    <a:pt x="77" y="493"/>
                  </a:cubicBezTo>
                  <a:cubicBezTo>
                    <a:pt x="77" y="515"/>
                    <a:pt x="77" y="537"/>
                    <a:pt x="77" y="559"/>
                  </a:cubicBezTo>
                  <a:cubicBezTo>
                    <a:pt x="77" y="603"/>
                    <a:pt x="77" y="648"/>
                    <a:pt x="77" y="693"/>
                  </a:cubicBezTo>
                  <a:cubicBezTo>
                    <a:pt x="84" y="700"/>
                    <a:pt x="91" y="707"/>
                    <a:pt x="98" y="713"/>
                  </a:cubicBezTo>
                  <a:cubicBezTo>
                    <a:pt x="101" y="713"/>
                    <a:pt x="105" y="713"/>
                    <a:pt x="109" y="713"/>
                  </a:cubicBezTo>
                  <a:cubicBezTo>
                    <a:pt x="134" y="713"/>
                    <a:pt x="159" y="713"/>
                    <a:pt x="185" y="712"/>
                  </a:cubicBezTo>
                  <a:cubicBezTo>
                    <a:pt x="185" y="697"/>
                    <a:pt x="185" y="683"/>
                    <a:pt x="185" y="668"/>
                  </a:cubicBezTo>
                  <a:cubicBezTo>
                    <a:pt x="185" y="665"/>
                    <a:pt x="187" y="663"/>
                    <a:pt x="189" y="663"/>
                  </a:cubicBezTo>
                  <a:cubicBezTo>
                    <a:pt x="216" y="663"/>
                    <a:pt x="243" y="663"/>
                    <a:pt x="269" y="662"/>
                  </a:cubicBezTo>
                  <a:cubicBezTo>
                    <a:pt x="276" y="662"/>
                    <a:pt x="282" y="661"/>
                    <a:pt x="287" y="666"/>
                  </a:cubicBezTo>
                  <a:cubicBezTo>
                    <a:pt x="296" y="676"/>
                    <a:pt x="306" y="686"/>
                    <a:pt x="315" y="696"/>
                  </a:cubicBezTo>
                  <a:cubicBezTo>
                    <a:pt x="317" y="697"/>
                    <a:pt x="319" y="699"/>
                    <a:pt x="321" y="701"/>
                  </a:cubicBezTo>
                  <a:cubicBezTo>
                    <a:pt x="321" y="701"/>
                    <a:pt x="321" y="702"/>
                    <a:pt x="321" y="702"/>
                  </a:cubicBezTo>
                  <a:cubicBezTo>
                    <a:pt x="326" y="703"/>
                    <a:pt x="330" y="705"/>
                    <a:pt x="334" y="706"/>
                  </a:cubicBezTo>
                  <a:cubicBezTo>
                    <a:pt x="345" y="710"/>
                    <a:pt x="358" y="712"/>
                    <a:pt x="369" y="717"/>
                  </a:cubicBezTo>
                  <a:cubicBezTo>
                    <a:pt x="373" y="719"/>
                    <a:pt x="375" y="724"/>
                    <a:pt x="378" y="728"/>
                  </a:cubicBezTo>
                  <a:cubicBezTo>
                    <a:pt x="381" y="731"/>
                    <a:pt x="386" y="735"/>
                    <a:pt x="387" y="740"/>
                  </a:cubicBezTo>
                  <a:cubicBezTo>
                    <a:pt x="388" y="748"/>
                    <a:pt x="387" y="757"/>
                    <a:pt x="387" y="765"/>
                  </a:cubicBezTo>
                  <a:cubicBezTo>
                    <a:pt x="387" y="787"/>
                    <a:pt x="387" y="809"/>
                    <a:pt x="387" y="831"/>
                  </a:cubicBezTo>
                  <a:cubicBezTo>
                    <a:pt x="398" y="831"/>
                    <a:pt x="409" y="831"/>
                    <a:pt x="420" y="831"/>
                  </a:cubicBezTo>
                  <a:cubicBezTo>
                    <a:pt x="423" y="831"/>
                    <a:pt x="426" y="831"/>
                    <a:pt x="429" y="831"/>
                  </a:cubicBezTo>
                  <a:cubicBezTo>
                    <a:pt x="430" y="831"/>
                    <a:pt x="430" y="831"/>
                    <a:pt x="431" y="831"/>
                  </a:cubicBezTo>
                  <a:cubicBezTo>
                    <a:pt x="435" y="827"/>
                    <a:pt x="442" y="824"/>
                    <a:pt x="447" y="821"/>
                  </a:cubicBezTo>
                  <a:cubicBezTo>
                    <a:pt x="454" y="816"/>
                    <a:pt x="461" y="811"/>
                    <a:pt x="468" y="806"/>
                  </a:cubicBezTo>
                  <a:cubicBezTo>
                    <a:pt x="487" y="793"/>
                    <a:pt x="505" y="780"/>
                    <a:pt x="524" y="768"/>
                  </a:cubicBezTo>
                  <a:cubicBezTo>
                    <a:pt x="525" y="767"/>
                    <a:pt x="528" y="767"/>
                    <a:pt x="529" y="769"/>
                  </a:cubicBezTo>
                  <a:cubicBezTo>
                    <a:pt x="533" y="773"/>
                    <a:pt x="537" y="777"/>
                    <a:pt x="541" y="781"/>
                  </a:cubicBezTo>
                  <a:cubicBezTo>
                    <a:pt x="544" y="785"/>
                    <a:pt x="543" y="788"/>
                    <a:pt x="543" y="793"/>
                  </a:cubicBezTo>
                  <a:cubicBezTo>
                    <a:pt x="543" y="797"/>
                    <a:pt x="543" y="802"/>
                    <a:pt x="541" y="806"/>
                  </a:cubicBezTo>
                  <a:cubicBezTo>
                    <a:pt x="541" y="806"/>
                    <a:pt x="541" y="807"/>
                    <a:pt x="541" y="807"/>
                  </a:cubicBezTo>
                  <a:cubicBezTo>
                    <a:pt x="562" y="790"/>
                    <a:pt x="584" y="772"/>
                    <a:pt x="605" y="755"/>
                  </a:cubicBezTo>
                  <a:cubicBezTo>
                    <a:pt x="612" y="749"/>
                    <a:pt x="621" y="751"/>
                    <a:pt x="630" y="751"/>
                  </a:cubicBezTo>
                  <a:cubicBezTo>
                    <a:pt x="648" y="751"/>
                    <a:pt x="667" y="751"/>
                    <a:pt x="686" y="751"/>
                  </a:cubicBezTo>
                  <a:cubicBezTo>
                    <a:pt x="689" y="751"/>
                    <a:pt x="692" y="751"/>
                    <a:pt x="695" y="751"/>
                  </a:cubicBezTo>
                  <a:cubicBezTo>
                    <a:pt x="695" y="751"/>
                    <a:pt x="698" y="751"/>
                    <a:pt x="698" y="751"/>
                  </a:cubicBezTo>
                  <a:cubicBezTo>
                    <a:pt x="705" y="750"/>
                    <a:pt x="711" y="746"/>
                    <a:pt x="718" y="744"/>
                  </a:cubicBezTo>
                  <a:cubicBezTo>
                    <a:pt x="719" y="744"/>
                    <a:pt x="719" y="744"/>
                    <a:pt x="719" y="744"/>
                  </a:cubicBezTo>
                  <a:cubicBezTo>
                    <a:pt x="719" y="743"/>
                    <a:pt x="720" y="742"/>
                    <a:pt x="721" y="742"/>
                  </a:cubicBezTo>
                  <a:cubicBezTo>
                    <a:pt x="723" y="738"/>
                    <a:pt x="725" y="734"/>
                    <a:pt x="728" y="730"/>
                  </a:cubicBezTo>
                  <a:cubicBezTo>
                    <a:pt x="728" y="729"/>
                    <a:pt x="729" y="728"/>
                    <a:pt x="730" y="726"/>
                  </a:cubicBezTo>
                  <a:cubicBezTo>
                    <a:pt x="729" y="726"/>
                    <a:pt x="729" y="726"/>
                    <a:pt x="729" y="726"/>
                  </a:cubicBezTo>
                  <a:cubicBezTo>
                    <a:pt x="728" y="722"/>
                    <a:pt x="729" y="718"/>
                    <a:pt x="728" y="714"/>
                  </a:cubicBezTo>
                  <a:cubicBezTo>
                    <a:pt x="728" y="712"/>
                    <a:pt x="728" y="709"/>
                    <a:pt x="728" y="707"/>
                  </a:cubicBezTo>
                  <a:cubicBezTo>
                    <a:pt x="728" y="706"/>
                    <a:pt x="728" y="706"/>
                    <a:pt x="727" y="705"/>
                  </a:cubicBezTo>
                  <a:cubicBezTo>
                    <a:pt x="726" y="702"/>
                    <a:pt x="725" y="699"/>
                    <a:pt x="724" y="696"/>
                  </a:cubicBezTo>
                  <a:cubicBezTo>
                    <a:pt x="721" y="691"/>
                    <a:pt x="718" y="685"/>
                    <a:pt x="718" y="679"/>
                  </a:cubicBezTo>
                  <a:cubicBezTo>
                    <a:pt x="717" y="672"/>
                    <a:pt x="718" y="664"/>
                    <a:pt x="718" y="656"/>
                  </a:cubicBezTo>
                  <a:cubicBezTo>
                    <a:pt x="718" y="648"/>
                    <a:pt x="717" y="640"/>
                    <a:pt x="718" y="632"/>
                  </a:cubicBezTo>
                  <a:cubicBezTo>
                    <a:pt x="718" y="628"/>
                    <a:pt x="719" y="626"/>
                    <a:pt x="721" y="622"/>
                  </a:cubicBezTo>
                  <a:cubicBezTo>
                    <a:pt x="725" y="615"/>
                    <a:pt x="728" y="607"/>
                    <a:pt x="732" y="599"/>
                  </a:cubicBezTo>
                  <a:cubicBezTo>
                    <a:pt x="738" y="587"/>
                    <a:pt x="744" y="576"/>
                    <a:pt x="750" y="564"/>
                  </a:cubicBezTo>
                  <a:cubicBezTo>
                    <a:pt x="747" y="559"/>
                    <a:pt x="743" y="554"/>
                    <a:pt x="743" y="549"/>
                  </a:cubicBezTo>
                  <a:cubicBezTo>
                    <a:pt x="741" y="542"/>
                    <a:pt x="743" y="533"/>
                    <a:pt x="743" y="526"/>
                  </a:cubicBezTo>
                  <a:cubicBezTo>
                    <a:pt x="743" y="520"/>
                    <a:pt x="741" y="513"/>
                    <a:pt x="743" y="507"/>
                  </a:cubicBezTo>
                  <a:cubicBezTo>
                    <a:pt x="745" y="502"/>
                    <a:pt x="749" y="496"/>
                    <a:pt x="751" y="490"/>
                  </a:cubicBezTo>
                  <a:cubicBezTo>
                    <a:pt x="755" y="483"/>
                    <a:pt x="759" y="475"/>
                    <a:pt x="762" y="467"/>
                  </a:cubicBezTo>
                  <a:cubicBezTo>
                    <a:pt x="763" y="465"/>
                    <a:pt x="764" y="463"/>
                    <a:pt x="766" y="461"/>
                  </a:cubicBezTo>
                  <a:cubicBezTo>
                    <a:pt x="766" y="460"/>
                    <a:pt x="766" y="459"/>
                    <a:pt x="766" y="458"/>
                  </a:cubicBezTo>
                  <a:cubicBezTo>
                    <a:pt x="766" y="450"/>
                    <a:pt x="765" y="443"/>
                    <a:pt x="766" y="435"/>
                  </a:cubicBezTo>
                  <a:cubicBezTo>
                    <a:pt x="766" y="434"/>
                    <a:pt x="766" y="434"/>
                    <a:pt x="766" y="434"/>
                  </a:cubicBezTo>
                  <a:cubicBezTo>
                    <a:pt x="766" y="433"/>
                    <a:pt x="765" y="433"/>
                    <a:pt x="765" y="433"/>
                  </a:cubicBezTo>
                  <a:cubicBezTo>
                    <a:pt x="765" y="431"/>
                    <a:pt x="764" y="429"/>
                    <a:pt x="763" y="427"/>
                  </a:cubicBezTo>
                  <a:cubicBezTo>
                    <a:pt x="758" y="411"/>
                    <a:pt x="753" y="395"/>
                    <a:pt x="747" y="379"/>
                  </a:cubicBezTo>
                  <a:cubicBezTo>
                    <a:pt x="746" y="375"/>
                    <a:pt x="744" y="370"/>
                    <a:pt x="743" y="365"/>
                  </a:cubicBezTo>
                  <a:cubicBezTo>
                    <a:pt x="742" y="360"/>
                    <a:pt x="743" y="354"/>
                    <a:pt x="743" y="348"/>
                  </a:cubicBezTo>
                  <a:cubicBezTo>
                    <a:pt x="743" y="341"/>
                    <a:pt x="745" y="339"/>
                    <a:pt x="749" y="334"/>
                  </a:cubicBezTo>
                  <a:cubicBezTo>
                    <a:pt x="751" y="331"/>
                    <a:pt x="753" y="328"/>
                    <a:pt x="757" y="326"/>
                  </a:cubicBezTo>
                  <a:cubicBezTo>
                    <a:pt x="767" y="320"/>
                    <a:pt x="779" y="315"/>
                    <a:pt x="790" y="309"/>
                  </a:cubicBezTo>
                  <a:cubicBezTo>
                    <a:pt x="813" y="298"/>
                    <a:pt x="837" y="286"/>
                    <a:pt x="861" y="274"/>
                  </a:cubicBezTo>
                  <a:cubicBezTo>
                    <a:pt x="862" y="270"/>
                    <a:pt x="866" y="266"/>
                    <a:pt x="868" y="263"/>
                  </a:cubicBezTo>
                  <a:cubicBezTo>
                    <a:pt x="869" y="260"/>
                    <a:pt x="870" y="258"/>
                    <a:pt x="871" y="256"/>
                  </a:cubicBezTo>
                  <a:cubicBezTo>
                    <a:pt x="871" y="256"/>
                    <a:pt x="871" y="256"/>
                    <a:pt x="872" y="256"/>
                  </a:cubicBezTo>
                  <a:cubicBezTo>
                    <a:pt x="871" y="254"/>
                    <a:pt x="871" y="252"/>
                    <a:pt x="871" y="252"/>
                  </a:cubicBezTo>
                  <a:cubicBezTo>
                    <a:pt x="871" y="245"/>
                    <a:pt x="871" y="237"/>
                    <a:pt x="871" y="229"/>
                  </a:cubicBezTo>
                  <a:cubicBezTo>
                    <a:pt x="871" y="211"/>
                    <a:pt x="871" y="193"/>
                    <a:pt x="871" y="175"/>
                  </a:cubicBezTo>
                  <a:cubicBezTo>
                    <a:pt x="871" y="175"/>
                    <a:pt x="870" y="174"/>
                    <a:pt x="871" y="173"/>
                  </a:cubicBezTo>
                  <a:cubicBezTo>
                    <a:pt x="870" y="172"/>
                    <a:pt x="870" y="172"/>
                    <a:pt x="870" y="172"/>
                  </a:cubicBezTo>
                  <a:cubicBezTo>
                    <a:pt x="868" y="168"/>
                    <a:pt x="865" y="163"/>
                    <a:pt x="863" y="159"/>
                  </a:cubicBezTo>
                  <a:cubicBezTo>
                    <a:pt x="853" y="143"/>
                    <a:pt x="844" y="127"/>
                    <a:pt x="835" y="111"/>
                  </a:cubicBezTo>
                  <a:cubicBezTo>
                    <a:pt x="821" y="87"/>
                    <a:pt x="807" y="62"/>
                    <a:pt x="793" y="38"/>
                  </a:cubicBezTo>
                  <a:cubicBezTo>
                    <a:pt x="789" y="38"/>
                    <a:pt x="786" y="38"/>
                    <a:pt x="782" y="38"/>
                  </a:cubicBezTo>
                  <a:cubicBezTo>
                    <a:pt x="760" y="39"/>
                    <a:pt x="742" y="50"/>
                    <a:pt x="728" y="66"/>
                  </a:cubicBezTo>
                  <a:cubicBezTo>
                    <a:pt x="719" y="77"/>
                    <a:pt x="713" y="93"/>
                    <a:pt x="702" y="102"/>
                  </a:cubicBezTo>
                  <a:cubicBezTo>
                    <a:pt x="694" y="109"/>
                    <a:pt x="686" y="111"/>
                    <a:pt x="676" y="112"/>
                  </a:cubicBezTo>
                  <a:cubicBezTo>
                    <a:pt x="662" y="114"/>
                    <a:pt x="641" y="108"/>
                    <a:pt x="629" y="114"/>
                  </a:cubicBezTo>
                  <a:cubicBezTo>
                    <a:pt x="622" y="117"/>
                    <a:pt x="614" y="130"/>
                    <a:pt x="607" y="135"/>
                  </a:cubicBezTo>
                  <a:cubicBezTo>
                    <a:pt x="599" y="141"/>
                    <a:pt x="589" y="147"/>
                    <a:pt x="579" y="149"/>
                  </a:cubicBezTo>
                  <a:cubicBezTo>
                    <a:pt x="569" y="152"/>
                    <a:pt x="566" y="149"/>
                    <a:pt x="557" y="145"/>
                  </a:cubicBezTo>
                  <a:cubicBezTo>
                    <a:pt x="551" y="142"/>
                    <a:pt x="548" y="117"/>
                    <a:pt x="533" y="137"/>
                  </a:cubicBezTo>
                  <a:cubicBezTo>
                    <a:pt x="531" y="140"/>
                    <a:pt x="532" y="149"/>
                    <a:pt x="532" y="152"/>
                  </a:cubicBezTo>
                  <a:cubicBezTo>
                    <a:pt x="533" y="166"/>
                    <a:pt x="538" y="181"/>
                    <a:pt x="535" y="195"/>
                  </a:cubicBezTo>
                  <a:cubicBezTo>
                    <a:pt x="530" y="216"/>
                    <a:pt x="505" y="226"/>
                    <a:pt x="486" y="228"/>
                  </a:cubicBezTo>
                  <a:cubicBezTo>
                    <a:pt x="477" y="229"/>
                    <a:pt x="472" y="229"/>
                    <a:pt x="464" y="226"/>
                  </a:cubicBezTo>
                  <a:cubicBezTo>
                    <a:pt x="460" y="224"/>
                    <a:pt x="455" y="219"/>
                    <a:pt x="451" y="216"/>
                  </a:cubicBezTo>
                  <a:cubicBezTo>
                    <a:pt x="438" y="209"/>
                    <a:pt x="427" y="210"/>
                    <a:pt x="413" y="216"/>
                  </a:cubicBezTo>
                  <a:cubicBezTo>
                    <a:pt x="391" y="227"/>
                    <a:pt x="368" y="233"/>
                    <a:pt x="344" y="225"/>
                  </a:cubicBezTo>
                  <a:cubicBezTo>
                    <a:pt x="328" y="219"/>
                    <a:pt x="313" y="210"/>
                    <a:pt x="298" y="204"/>
                  </a:cubicBezTo>
                  <a:cubicBezTo>
                    <a:pt x="290" y="200"/>
                    <a:pt x="281" y="198"/>
                    <a:pt x="275" y="192"/>
                  </a:cubicBezTo>
                  <a:cubicBezTo>
                    <a:pt x="266" y="183"/>
                    <a:pt x="265" y="175"/>
                    <a:pt x="251" y="167"/>
                  </a:cubicBezTo>
                  <a:cubicBezTo>
                    <a:pt x="246" y="164"/>
                    <a:pt x="236" y="162"/>
                    <a:pt x="230" y="158"/>
                  </a:cubicBezTo>
                  <a:cubicBezTo>
                    <a:pt x="217" y="152"/>
                    <a:pt x="205" y="143"/>
                    <a:pt x="195" y="133"/>
                  </a:cubicBezTo>
                  <a:cubicBezTo>
                    <a:pt x="175" y="115"/>
                    <a:pt x="161" y="94"/>
                    <a:pt x="146" y="73"/>
                  </a:cubicBezTo>
                  <a:cubicBezTo>
                    <a:pt x="134" y="55"/>
                    <a:pt x="120" y="38"/>
                    <a:pt x="106" y="22"/>
                  </a:cubicBezTo>
                  <a:cubicBezTo>
                    <a:pt x="101" y="16"/>
                    <a:pt x="96" y="10"/>
                    <a:pt x="94" y="3"/>
                  </a:cubicBezTo>
                  <a:cubicBezTo>
                    <a:pt x="93" y="2"/>
                    <a:pt x="93" y="1"/>
                    <a:pt x="93" y="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46"/>
            <p:cNvSpPr/>
            <p:nvPr/>
          </p:nvSpPr>
          <p:spPr>
            <a:xfrm>
              <a:off x="6261100" y="1563688"/>
              <a:ext cx="693738" cy="1181100"/>
            </a:xfrm>
            <a:custGeom>
              <a:rect b="b" l="l" r="r" t="t"/>
              <a:pathLst>
                <a:path extrusionOk="0" h="927" w="545">
                  <a:moveTo>
                    <a:pt x="211" y="87"/>
                  </a:moveTo>
                  <a:cubicBezTo>
                    <a:pt x="211" y="88"/>
                    <a:pt x="211" y="88"/>
                    <a:pt x="211" y="88"/>
                  </a:cubicBezTo>
                  <a:cubicBezTo>
                    <a:pt x="212" y="90"/>
                    <a:pt x="212" y="92"/>
                    <a:pt x="212" y="93"/>
                  </a:cubicBezTo>
                  <a:cubicBezTo>
                    <a:pt x="214" y="96"/>
                    <a:pt x="215" y="100"/>
                    <a:pt x="216" y="103"/>
                  </a:cubicBezTo>
                  <a:cubicBezTo>
                    <a:pt x="219" y="109"/>
                    <a:pt x="221" y="116"/>
                    <a:pt x="224" y="122"/>
                  </a:cubicBezTo>
                  <a:cubicBezTo>
                    <a:pt x="225" y="125"/>
                    <a:pt x="226" y="127"/>
                    <a:pt x="227" y="130"/>
                  </a:cubicBezTo>
                  <a:cubicBezTo>
                    <a:pt x="228" y="142"/>
                    <a:pt x="230" y="153"/>
                    <a:pt x="231" y="165"/>
                  </a:cubicBezTo>
                  <a:cubicBezTo>
                    <a:pt x="232" y="174"/>
                    <a:pt x="232" y="183"/>
                    <a:pt x="232" y="192"/>
                  </a:cubicBezTo>
                  <a:cubicBezTo>
                    <a:pt x="232" y="196"/>
                    <a:pt x="233" y="201"/>
                    <a:pt x="232" y="205"/>
                  </a:cubicBezTo>
                  <a:cubicBezTo>
                    <a:pt x="232" y="208"/>
                    <a:pt x="230" y="212"/>
                    <a:pt x="228" y="215"/>
                  </a:cubicBezTo>
                  <a:cubicBezTo>
                    <a:pt x="223" y="227"/>
                    <a:pt x="217" y="239"/>
                    <a:pt x="212" y="251"/>
                  </a:cubicBezTo>
                  <a:cubicBezTo>
                    <a:pt x="211" y="254"/>
                    <a:pt x="210" y="257"/>
                    <a:pt x="208" y="260"/>
                  </a:cubicBezTo>
                  <a:cubicBezTo>
                    <a:pt x="207" y="262"/>
                    <a:pt x="204" y="264"/>
                    <a:pt x="203" y="265"/>
                  </a:cubicBezTo>
                  <a:cubicBezTo>
                    <a:pt x="188" y="280"/>
                    <a:pt x="173" y="296"/>
                    <a:pt x="158" y="311"/>
                  </a:cubicBezTo>
                  <a:cubicBezTo>
                    <a:pt x="158" y="327"/>
                    <a:pt x="158" y="343"/>
                    <a:pt x="158" y="360"/>
                  </a:cubicBezTo>
                  <a:cubicBezTo>
                    <a:pt x="158" y="362"/>
                    <a:pt x="159" y="365"/>
                    <a:pt x="159" y="367"/>
                  </a:cubicBezTo>
                  <a:cubicBezTo>
                    <a:pt x="159" y="368"/>
                    <a:pt x="159" y="369"/>
                    <a:pt x="160" y="369"/>
                  </a:cubicBezTo>
                  <a:cubicBezTo>
                    <a:pt x="164" y="377"/>
                    <a:pt x="169" y="384"/>
                    <a:pt x="174" y="392"/>
                  </a:cubicBezTo>
                  <a:cubicBezTo>
                    <a:pt x="175" y="394"/>
                    <a:pt x="177" y="396"/>
                    <a:pt x="178" y="398"/>
                  </a:cubicBezTo>
                  <a:cubicBezTo>
                    <a:pt x="179" y="402"/>
                    <a:pt x="177" y="405"/>
                    <a:pt x="176" y="408"/>
                  </a:cubicBezTo>
                  <a:cubicBezTo>
                    <a:pt x="174" y="413"/>
                    <a:pt x="172" y="419"/>
                    <a:pt x="168" y="423"/>
                  </a:cubicBezTo>
                  <a:cubicBezTo>
                    <a:pt x="148" y="443"/>
                    <a:pt x="126" y="461"/>
                    <a:pt x="106" y="481"/>
                  </a:cubicBezTo>
                  <a:cubicBezTo>
                    <a:pt x="106" y="488"/>
                    <a:pt x="106" y="495"/>
                    <a:pt x="106" y="502"/>
                  </a:cubicBezTo>
                  <a:cubicBezTo>
                    <a:pt x="106" y="505"/>
                    <a:pt x="106" y="508"/>
                    <a:pt x="103" y="511"/>
                  </a:cubicBezTo>
                  <a:cubicBezTo>
                    <a:pt x="101" y="513"/>
                    <a:pt x="97" y="515"/>
                    <a:pt x="94" y="517"/>
                  </a:cubicBezTo>
                  <a:cubicBezTo>
                    <a:pt x="94" y="518"/>
                    <a:pt x="94" y="518"/>
                    <a:pt x="93" y="518"/>
                  </a:cubicBezTo>
                  <a:cubicBezTo>
                    <a:pt x="93" y="518"/>
                    <a:pt x="93" y="518"/>
                    <a:pt x="93" y="519"/>
                  </a:cubicBezTo>
                  <a:cubicBezTo>
                    <a:pt x="92" y="519"/>
                    <a:pt x="92" y="520"/>
                    <a:pt x="91" y="521"/>
                  </a:cubicBezTo>
                  <a:cubicBezTo>
                    <a:pt x="88" y="524"/>
                    <a:pt x="85" y="526"/>
                    <a:pt x="82" y="529"/>
                  </a:cubicBezTo>
                  <a:cubicBezTo>
                    <a:pt x="78" y="534"/>
                    <a:pt x="73" y="539"/>
                    <a:pt x="69" y="543"/>
                  </a:cubicBezTo>
                  <a:cubicBezTo>
                    <a:pt x="69" y="548"/>
                    <a:pt x="70" y="553"/>
                    <a:pt x="71" y="558"/>
                  </a:cubicBezTo>
                  <a:cubicBezTo>
                    <a:pt x="71" y="564"/>
                    <a:pt x="74" y="571"/>
                    <a:pt x="72" y="577"/>
                  </a:cubicBezTo>
                  <a:cubicBezTo>
                    <a:pt x="71" y="583"/>
                    <a:pt x="67" y="589"/>
                    <a:pt x="64" y="595"/>
                  </a:cubicBezTo>
                  <a:cubicBezTo>
                    <a:pt x="62" y="597"/>
                    <a:pt x="61" y="600"/>
                    <a:pt x="59" y="602"/>
                  </a:cubicBezTo>
                  <a:cubicBezTo>
                    <a:pt x="53" y="609"/>
                    <a:pt x="47" y="615"/>
                    <a:pt x="41" y="622"/>
                  </a:cubicBezTo>
                  <a:cubicBezTo>
                    <a:pt x="27" y="636"/>
                    <a:pt x="13" y="651"/>
                    <a:pt x="0" y="665"/>
                  </a:cubicBezTo>
                  <a:cubicBezTo>
                    <a:pt x="0" y="676"/>
                    <a:pt x="0" y="687"/>
                    <a:pt x="0" y="698"/>
                  </a:cubicBezTo>
                  <a:cubicBezTo>
                    <a:pt x="6" y="705"/>
                    <a:pt x="12" y="712"/>
                    <a:pt x="19" y="719"/>
                  </a:cubicBezTo>
                  <a:cubicBezTo>
                    <a:pt x="42" y="739"/>
                    <a:pt x="64" y="759"/>
                    <a:pt x="86" y="779"/>
                  </a:cubicBezTo>
                  <a:cubicBezTo>
                    <a:pt x="87" y="781"/>
                    <a:pt x="88" y="782"/>
                    <a:pt x="90" y="784"/>
                  </a:cubicBezTo>
                  <a:cubicBezTo>
                    <a:pt x="93" y="790"/>
                    <a:pt x="96" y="796"/>
                    <a:pt x="100" y="802"/>
                  </a:cubicBezTo>
                  <a:cubicBezTo>
                    <a:pt x="106" y="813"/>
                    <a:pt x="112" y="824"/>
                    <a:pt x="118" y="834"/>
                  </a:cubicBezTo>
                  <a:cubicBezTo>
                    <a:pt x="133" y="834"/>
                    <a:pt x="148" y="834"/>
                    <a:pt x="164" y="834"/>
                  </a:cubicBezTo>
                  <a:cubicBezTo>
                    <a:pt x="173" y="834"/>
                    <a:pt x="183" y="834"/>
                    <a:pt x="193" y="834"/>
                  </a:cubicBezTo>
                  <a:cubicBezTo>
                    <a:pt x="198" y="834"/>
                    <a:pt x="204" y="834"/>
                    <a:pt x="209" y="834"/>
                  </a:cubicBezTo>
                  <a:cubicBezTo>
                    <a:pt x="214" y="835"/>
                    <a:pt x="217" y="839"/>
                    <a:pt x="220" y="842"/>
                  </a:cubicBezTo>
                  <a:cubicBezTo>
                    <a:pt x="227" y="849"/>
                    <a:pt x="234" y="857"/>
                    <a:pt x="241" y="864"/>
                  </a:cubicBezTo>
                  <a:cubicBezTo>
                    <a:pt x="246" y="868"/>
                    <a:pt x="250" y="872"/>
                    <a:pt x="254" y="877"/>
                  </a:cubicBezTo>
                  <a:cubicBezTo>
                    <a:pt x="259" y="883"/>
                    <a:pt x="264" y="890"/>
                    <a:pt x="269" y="896"/>
                  </a:cubicBezTo>
                  <a:cubicBezTo>
                    <a:pt x="272" y="901"/>
                    <a:pt x="274" y="906"/>
                    <a:pt x="276" y="911"/>
                  </a:cubicBezTo>
                  <a:cubicBezTo>
                    <a:pt x="279" y="917"/>
                    <a:pt x="281" y="922"/>
                    <a:pt x="283" y="927"/>
                  </a:cubicBezTo>
                  <a:cubicBezTo>
                    <a:pt x="288" y="925"/>
                    <a:pt x="293" y="922"/>
                    <a:pt x="298" y="920"/>
                  </a:cubicBezTo>
                  <a:cubicBezTo>
                    <a:pt x="303" y="918"/>
                    <a:pt x="307" y="914"/>
                    <a:pt x="312" y="914"/>
                  </a:cubicBezTo>
                  <a:cubicBezTo>
                    <a:pt x="321" y="914"/>
                    <a:pt x="329" y="915"/>
                    <a:pt x="338" y="915"/>
                  </a:cubicBezTo>
                  <a:cubicBezTo>
                    <a:pt x="344" y="915"/>
                    <a:pt x="347" y="915"/>
                    <a:pt x="352" y="918"/>
                  </a:cubicBezTo>
                  <a:cubicBezTo>
                    <a:pt x="356" y="920"/>
                    <a:pt x="360" y="923"/>
                    <a:pt x="364" y="925"/>
                  </a:cubicBezTo>
                  <a:cubicBezTo>
                    <a:pt x="365" y="925"/>
                    <a:pt x="366" y="926"/>
                    <a:pt x="368" y="927"/>
                  </a:cubicBezTo>
                  <a:cubicBezTo>
                    <a:pt x="368" y="927"/>
                    <a:pt x="368" y="927"/>
                    <a:pt x="368" y="927"/>
                  </a:cubicBezTo>
                  <a:cubicBezTo>
                    <a:pt x="372" y="927"/>
                    <a:pt x="375" y="927"/>
                    <a:pt x="378" y="927"/>
                  </a:cubicBezTo>
                  <a:cubicBezTo>
                    <a:pt x="395" y="927"/>
                    <a:pt x="411" y="927"/>
                    <a:pt x="428" y="927"/>
                  </a:cubicBezTo>
                  <a:cubicBezTo>
                    <a:pt x="433" y="927"/>
                    <a:pt x="439" y="926"/>
                    <a:pt x="444" y="927"/>
                  </a:cubicBezTo>
                  <a:cubicBezTo>
                    <a:pt x="444" y="927"/>
                    <a:pt x="445" y="927"/>
                    <a:pt x="445" y="927"/>
                  </a:cubicBezTo>
                  <a:cubicBezTo>
                    <a:pt x="446" y="927"/>
                    <a:pt x="447" y="926"/>
                    <a:pt x="448" y="925"/>
                  </a:cubicBezTo>
                  <a:cubicBezTo>
                    <a:pt x="460" y="918"/>
                    <a:pt x="472" y="910"/>
                    <a:pt x="484" y="902"/>
                  </a:cubicBezTo>
                  <a:cubicBezTo>
                    <a:pt x="495" y="894"/>
                    <a:pt x="507" y="887"/>
                    <a:pt x="519" y="879"/>
                  </a:cubicBezTo>
                  <a:cubicBezTo>
                    <a:pt x="517" y="877"/>
                    <a:pt x="515" y="876"/>
                    <a:pt x="514" y="874"/>
                  </a:cubicBezTo>
                  <a:cubicBezTo>
                    <a:pt x="509" y="870"/>
                    <a:pt x="505" y="866"/>
                    <a:pt x="500" y="861"/>
                  </a:cubicBezTo>
                  <a:cubicBezTo>
                    <a:pt x="499" y="860"/>
                    <a:pt x="498" y="858"/>
                    <a:pt x="498" y="856"/>
                  </a:cubicBezTo>
                  <a:cubicBezTo>
                    <a:pt x="497" y="850"/>
                    <a:pt x="498" y="845"/>
                    <a:pt x="498" y="839"/>
                  </a:cubicBezTo>
                  <a:cubicBezTo>
                    <a:pt x="498" y="815"/>
                    <a:pt x="498" y="791"/>
                    <a:pt x="498" y="766"/>
                  </a:cubicBezTo>
                  <a:cubicBezTo>
                    <a:pt x="498" y="739"/>
                    <a:pt x="498" y="712"/>
                    <a:pt x="498" y="685"/>
                  </a:cubicBezTo>
                  <a:cubicBezTo>
                    <a:pt x="498" y="676"/>
                    <a:pt x="498" y="667"/>
                    <a:pt x="498" y="658"/>
                  </a:cubicBezTo>
                  <a:cubicBezTo>
                    <a:pt x="498" y="656"/>
                    <a:pt x="497" y="654"/>
                    <a:pt x="498" y="652"/>
                  </a:cubicBezTo>
                  <a:cubicBezTo>
                    <a:pt x="498" y="652"/>
                    <a:pt x="498" y="652"/>
                    <a:pt x="498" y="651"/>
                  </a:cubicBezTo>
                  <a:cubicBezTo>
                    <a:pt x="498" y="651"/>
                    <a:pt x="497" y="651"/>
                    <a:pt x="497" y="651"/>
                  </a:cubicBezTo>
                  <a:cubicBezTo>
                    <a:pt x="496" y="649"/>
                    <a:pt x="495" y="646"/>
                    <a:pt x="494" y="643"/>
                  </a:cubicBezTo>
                  <a:cubicBezTo>
                    <a:pt x="492" y="638"/>
                    <a:pt x="490" y="633"/>
                    <a:pt x="488" y="628"/>
                  </a:cubicBezTo>
                  <a:cubicBezTo>
                    <a:pt x="483" y="615"/>
                    <a:pt x="478" y="602"/>
                    <a:pt x="473" y="589"/>
                  </a:cubicBezTo>
                  <a:cubicBezTo>
                    <a:pt x="469" y="578"/>
                    <a:pt x="464" y="568"/>
                    <a:pt x="460" y="557"/>
                  </a:cubicBezTo>
                  <a:cubicBezTo>
                    <a:pt x="458" y="553"/>
                    <a:pt x="458" y="550"/>
                    <a:pt x="458" y="545"/>
                  </a:cubicBezTo>
                  <a:cubicBezTo>
                    <a:pt x="458" y="521"/>
                    <a:pt x="458" y="497"/>
                    <a:pt x="458" y="473"/>
                  </a:cubicBezTo>
                  <a:cubicBezTo>
                    <a:pt x="458" y="469"/>
                    <a:pt x="458" y="465"/>
                    <a:pt x="459" y="461"/>
                  </a:cubicBezTo>
                  <a:cubicBezTo>
                    <a:pt x="462" y="450"/>
                    <a:pt x="465" y="439"/>
                    <a:pt x="467" y="427"/>
                  </a:cubicBezTo>
                  <a:cubicBezTo>
                    <a:pt x="472" y="404"/>
                    <a:pt x="478" y="381"/>
                    <a:pt x="483" y="358"/>
                  </a:cubicBezTo>
                  <a:cubicBezTo>
                    <a:pt x="485" y="351"/>
                    <a:pt x="489" y="344"/>
                    <a:pt x="492" y="338"/>
                  </a:cubicBezTo>
                  <a:cubicBezTo>
                    <a:pt x="494" y="335"/>
                    <a:pt x="495" y="333"/>
                    <a:pt x="496" y="330"/>
                  </a:cubicBezTo>
                  <a:cubicBezTo>
                    <a:pt x="496" y="330"/>
                    <a:pt x="496" y="330"/>
                    <a:pt x="497" y="330"/>
                  </a:cubicBezTo>
                  <a:cubicBezTo>
                    <a:pt x="497" y="329"/>
                    <a:pt x="497" y="329"/>
                    <a:pt x="497" y="329"/>
                  </a:cubicBezTo>
                  <a:cubicBezTo>
                    <a:pt x="496" y="324"/>
                    <a:pt x="496" y="319"/>
                    <a:pt x="497" y="314"/>
                  </a:cubicBezTo>
                  <a:cubicBezTo>
                    <a:pt x="489" y="306"/>
                    <a:pt x="482" y="297"/>
                    <a:pt x="475" y="288"/>
                  </a:cubicBezTo>
                  <a:cubicBezTo>
                    <a:pt x="467" y="288"/>
                    <a:pt x="458" y="288"/>
                    <a:pt x="450" y="288"/>
                  </a:cubicBezTo>
                  <a:cubicBezTo>
                    <a:pt x="446" y="288"/>
                    <a:pt x="441" y="288"/>
                    <a:pt x="437" y="288"/>
                  </a:cubicBezTo>
                  <a:cubicBezTo>
                    <a:pt x="433" y="288"/>
                    <a:pt x="432" y="286"/>
                    <a:pt x="430" y="283"/>
                  </a:cubicBezTo>
                  <a:cubicBezTo>
                    <a:pt x="427" y="280"/>
                    <a:pt x="424" y="276"/>
                    <a:pt x="422" y="273"/>
                  </a:cubicBezTo>
                  <a:cubicBezTo>
                    <a:pt x="420" y="270"/>
                    <a:pt x="420" y="265"/>
                    <a:pt x="421" y="261"/>
                  </a:cubicBezTo>
                  <a:cubicBezTo>
                    <a:pt x="421" y="258"/>
                    <a:pt x="424" y="255"/>
                    <a:pt x="426" y="253"/>
                  </a:cubicBezTo>
                  <a:cubicBezTo>
                    <a:pt x="438" y="240"/>
                    <a:pt x="449" y="228"/>
                    <a:pt x="461" y="216"/>
                  </a:cubicBezTo>
                  <a:cubicBezTo>
                    <a:pt x="481" y="194"/>
                    <a:pt x="502" y="172"/>
                    <a:pt x="523" y="149"/>
                  </a:cubicBezTo>
                  <a:cubicBezTo>
                    <a:pt x="526" y="128"/>
                    <a:pt x="545" y="111"/>
                    <a:pt x="527" y="87"/>
                  </a:cubicBezTo>
                  <a:cubicBezTo>
                    <a:pt x="513" y="69"/>
                    <a:pt x="511" y="53"/>
                    <a:pt x="484" y="50"/>
                  </a:cubicBezTo>
                  <a:cubicBezTo>
                    <a:pt x="466" y="47"/>
                    <a:pt x="447" y="53"/>
                    <a:pt x="430" y="53"/>
                  </a:cubicBezTo>
                  <a:cubicBezTo>
                    <a:pt x="403" y="54"/>
                    <a:pt x="386" y="52"/>
                    <a:pt x="363" y="36"/>
                  </a:cubicBezTo>
                  <a:cubicBezTo>
                    <a:pt x="350" y="27"/>
                    <a:pt x="334" y="11"/>
                    <a:pt x="319" y="6"/>
                  </a:cubicBezTo>
                  <a:cubicBezTo>
                    <a:pt x="301" y="0"/>
                    <a:pt x="295" y="23"/>
                    <a:pt x="288" y="36"/>
                  </a:cubicBezTo>
                  <a:cubicBezTo>
                    <a:pt x="281" y="49"/>
                    <a:pt x="274" y="56"/>
                    <a:pt x="259" y="58"/>
                  </a:cubicBezTo>
                  <a:cubicBezTo>
                    <a:pt x="245" y="60"/>
                    <a:pt x="231" y="57"/>
                    <a:pt x="224" y="51"/>
                  </a:cubicBezTo>
                  <a:cubicBezTo>
                    <a:pt x="220" y="60"/>
                    <a:pt x="217" y="70"/>
                    <a:pt x="214" y="79"/>
                  </a:cubicBezTo>
                  <a:cubicBezTo>
                    <a:pt x="213" y="82"/>
                    <a:pt x="212" y="85"/>
                    <a:pt x="211" y="8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46"/>
            <p:cNvSpPr/>
            <p:nvPr/>
          </p:nvSpPr>
          <p:spPr>
            <a:xfrm>
              <a:off x="5337175" y="919163"/>
              <a:ext cx="1284288" cy="1182688"/>
            </a:xfrm>
            <a:custGeom>
              <a:rect b="b" l="l" r="r" t="t"/>
              <a:pathLst>
                <a:path extrusionOk="0" h="928" w="1008">
                  <a:moveTo>
                    <a:pt x="84" y="351"/>
                  </a:moveTo>
                  <a:cubicBezTo>
                    <a:pt x="100" y="352"/>
                    <a:pt x="115" y="353"/>
                    <a:pt x="130" y="355"/>
                  </a:cubicBezTo>
                  <a:cubicBezTo>
                    <a:pt x="136" y="355"/>
                    <a:pt x="143" y="355"/>
                    <a:pt x="150" y="356"/>
                  </a:cubicBezTo>
                  <a:cubicBezTo>
                    <a:pt x="153" y="357"/>
                    <a:pt x="154" y="358"/>
                    <a:pt x="155" y="360"/>
                  </a:cubicBezTo>
                  <a:cubicBezTo>
                    <a:pt x="158" y="363"/>
                    <a:pt x="160" y="366"/>
                    <a:pt x="163" y="370"/>
                  </a:cubicBezTo>
                  <a:cubicBezTo>
                    <a:pt x="165" y="372"/>
                    <a:pt x="167" y="375"/>
                    <a:pt x="169" y="378"/>
                  </a:cubicBezTo>
                  <a:cubicBezTo>
                    <a:pt x="171" y="384"/>
                    <a:pt x="173" y="391"/>
                    <a:pt x="175" y="397"/>
                  </a:cubicBezTo>
                  <a:cubicBezTo>
                    <a:pt x="186" y="425"/>
                    <a:pt x="196" y="453"/>
                    <a:pt x="207" y="481"/>
                  </a:cubicBezTo>
                  <a:cubicBezTo>
                    <a:pt x="217" y="510"/>
                    <a:pt x="227" y="538"/>
                    <a:pt x="237" y="566"/>
                  </a:cubicBezTo>
                  <a:cubicBezTo>
                    <a:pt x="239" y="571"/>
                    <a:pt x="243" y="577"/>
                    <a:pt x="244" y="583"/>
                  </a:cubicBezTo>
                  <a:cubicBezTo>
                    <a:pt x="245" y="584"/>
                    <a:pt x="245" y="585"/>
                    <a:pt x="246" y="585"/>
                  </a:cubicBezTo>
                  <a:cubicBezTo>
                    <a:pt x="250" y="589"/>
                    <a:pt x="254" y="592"/>
                    <a:pt x="257" y="596"/>
                  </a:cubicBezTo>
                  <a:cubicBezTo>
                    <a:pt x="278" y="615"/>
                    <a:pt x="298" y="634"/>
                    <a:pt x="318" y="654"/>
                  </a:cubicBezTo>
                  <a:cubicBezTo>
                    <a:pt x="321" y="657"/>
                    <a:pt x="321" y="661"/>
                    <a:pt x="321" y="666"/>
                  </a:cubicBezTo>
                  <a:cubicBezTo>
                    <a:pt x="321" y="670"/>
                    <a:pt x="321" y="674"/>
                    <a:pt x="320" y="678"/>
                  </a:cubicBezTo>
                  <a:cubicBezTo>
                    <a:pt x="315" y="691"/>
                    <a:pt x="311" y="705"/>
                    <a:pt x="307" y="719"/>
                  </a:cubicBezTo>
                  <a:cubicBezTo>
                    <a:pt x="305" y="725"/>
                    <a:pt x="303" y="732"/>
                    <a:pt x="301" y="739"/>
                  </a:cubicBezTo>
                  <a:cubicBezTo>
                    <a:pt x="300" y="741"/>
                    <a:pt x="300" y="744"/>
                    <a:pt x="298" y="746"/>
                  </a:cubicBezTo>
                  <a:cubicBezTo>
                    <a:pt x="290" y="757"/>
                    <a:pt x="281" y="768"/>
                    <a:pt x="272" y="778"/>
                  </a:cubicBezTo>
                  <a:cubicBezTo>
                    <a:pt x="268" y="783"/>
                    <a:pt x="264" y="788"/>
                    <a:pt x="260" y="792"/>
                  </a:cubicBezTo>
                  <a:cubicBezTo>
                    <a:pt x="260" y="793"/>
                    <a:pt x="260" y="793"/>
                    <a:pt x="260" y="793"/>
                  </a:cubicBezTo>
                  <a:cubicBezTo>
                    <a:pt x="260" y="793"/>
                    <a:pt x="260" y="794"/>
                    <a:pt x="260" y="794"/>
                  </a:cubicBezTo>
                  <a:cubicBezTo>
                    <a:pt x="258" y="796"/>
                    <a:pt x="256" y="799"/>
                    <a:pt x="254" y="801"/>
                  </a:cubicBezTo>
                  <a:cubicBezTo>
                    <a:pt x="252" y="804"/>
                    <a:pt x="249" y="808"/>
                    <a:pt x="247" y="811"/>
                  </a:cubicBezTo>
                  <a:cubicBezTo>
                    <a:pt x="246" y="812"/>
                    <a:pt x="245" y="813"/>
                    <a:pt x="245" y="814"/>
                  </a:cubicBezTo>
                  <a:cubicBezTo>
                    <a:pt x="245" y="817"/>
                    <a:pt x="245" y="821"/>
                    <a:pt x="245" y="824"/>
                  </a:cubicBezTo>
                  <a:cubicBezTo>
                    <a:pt x="245" y="826"/>
                    <a:pt x="245" y="828"/>
                    <a:pt x="245" y="830"/>
                  </a:cubicBezTo>
                  <a:cubicBezTo>
                    <a:pt x="254" y="841"/>
                    <a:pt x="264" y="853"/>
                    <a:pt x="274" y="864"/>
                  </a:cubicBezTo>
                  <a:cubicBezTo>
                    <a:pt x="277" y="864"/>
                    <a:pt x="281" y="864"/>
                    <a:pt x="284" y="864"/>
                  </a:cubicBezTo>
                  <a:cubicBezTo>
                    <a:pt x="291" y="864"/>
                    <a:pt x="299" y="864"/>
                    <a:pt x="306" y="864"/>
                  </a:cubicBezTo>
                  <a:cubicBezTo>
                    <a:pt x="310" y="864"/>
                    <a:pt x="314" y="864"/>
                    <a:pt x="317" y="865"/>
                  </a:cubicBezTo>
                  <a:cubicBezTo>
                    <a:pt x="325" y="868"/>
                    <a:pt x="333" y="872"/>
                    <a:pt x="340" y="875"/>
                  </a:cubicBezTo>
                  <a:cubicBezTo>
                    <a:pt x="353" y="881"/>
                    <a:pt x="367" y="887"/>
                    <a:pt x="380" y="894"/>
                  </a:cubicBezTo>
                  <a:cubicBezTo>
                    <a:pt x="386" y="896"/>
                    <a:pt x="392" y="899"/>
                    <a:pt x="397" y="901"/>
                  </a:cubicBezTo>
                  <a:cubicBezTo>
                    <a:pt x="399" y="902"/>
                    <a:pt x="403" y="903"/>
                    <a:pt x="405" y="904"/>
                  </a:cubicBezTo>
                  <a:cubicBezTo>
                    <a:pt x="406" y="904"/>
                    <a:pt x="408" y="904"/>
                    <a:pt x="410" y="904"/>
                  </a:cubicBezTo>
                  <a:cubicBezTo>
                    <a:pt x="417" y="904"/>
                    <a:pt x="424" y="904"/>
                    <a:pt x="431" y="904"/>
                  </a:cubicBezTo>
                  <a:cubicBezTo>
                    <a:pt x="455" y="904"/>
                    <a:pt x="479" y="904"/>
                    <a:pt x="503" y="904"/>
                  </a:cubicBezTo>
                  <a:cubicBezTo>
                    <a:pt x="561" y="904"/>
                    <a:pt x="619" y="904"/>
                    <a:pt x="677" y="904"/>
                  </a:cubicBezTo>
                  <a:cubicBezTo>
                    <a:pt x="694" y="904"/>
                    <a:pt x="710" y="904"/>
                    <a:pt x="727" y="904"/>
                  </a:cubicBezTo>
                  <a:cubicBezTo>
                    <a:pt x="728" y="904"/>
                    <a:pt x="730" y="904"/>
                    <a:pt x="731" y="904"/>
                  </a:cubicBezTo>
                  <a:cubicBezTo>
                    <a:pt x="731" y="904"/>
                    <a:pt x="734" y="903"/>
                    <a:pt x="735" y="903"/>
                  </a:cubicBezTo>
                  <a:cubicBezTo>
                    <a:pt x="741" y="901"/>
                    <a:pt x="748" y="899"/>
                    <a:pt x="755" y="897"/>
                  </a:cubicBezTo>
                  <a:cubicBezTo>
                    <a:pt x="759" y="896"/>
                    <a:pt x="764" y="894"/>
                    <a:pt x="769" y="893"/>
                  </a:cubicBezTo>
                  <a:cubicBezTo>
                    <a:pt x="773" y="893"/>
                    <a:pt x="778" y="893"/>
                    <a:pt x="782" y="893"/>
                  </a:cubicBezTo>
                  <a:cubicBezTo>
                    <a:pt x="788" y="893"/>
                    <a:pt x="794" y="892"/>
                    <a:pt x="799" y="893"/>
                  </a:cubicBezTo>
                  <a:cubicBezTo>
                    <a:pt x="801" y="894"/>
                    <a:pt x="804" y="895"/>
                    <a:pt x="806" y="896"/>
                  </a:cubicBezTo>
                  <a:cubicBezTo>
                    <a:pt x="811" y="898"/>
                    <a:pt x="816" y="900"/>
                    <a:pt x="821" y="902"/>
                  </a:cubicBezTo>
                  <a:cubicBezTo>
                    <a:pt x="841" y="911"/>
                    <a:pt x="861" y="919"/>
                    <a:pt x="881" y="928"/>
                  </a:cubicBezTo>
                  <a:cubicBezTo>
                    <a:pt x="883" y="926"/>
                    <a:pt x="885" y="925"/>
                    <a:pt x="886" y="923"/>
                  </a:cubicBezTo>
                  <a:cubicBezTo>
                    <a:pt x="887" y="923"/>
                    <a:pt x="887" y="922"/>
                    <a:pt x="887" y="922"/>
                  </a:cubicBezTo>
                  <a:cubicBezTo>
                    <a:pt x="887" y="922"/>
                    <a:pt x="888" y="921"/>
                    <a:pt x="888" y="921"/>
                  </a:cubicBezTo>
                  <a:cubicBezTo>
                    <a:pt x="888" y="920"/>
                    <a:pt x="889" y="919"/>
                    <a:pt x="889" y="918"/>
                  </a:cubicBezTo>
                  <a:cubicBezTo>
                    <a:pt x="891" y="914"/>
                    <a:pt x="892" y="911"/>
                    <a:pt x="894" y="907"/>
                  </a:cubicBezTo>
                  <a:cubicBezTo>
                    <a:pt x="893" y="906"/>
                    <a:pt x="893" y="905"/>
                    <a:pt x="892" y="904"/>
                  </a:cubicBezTo>
                  <a:cubicBezTo>
                    <a:pt x="887" y="896"/>
                    <a:pt x="883" y="889"/>
                    <a:pt x="878" y="881"/>
                  </a:cubicBezTo>
                  <a:cubicBezTo>
                    <a:pt x="877" y="879"/>
                    <a:pt x="875" y="877"/>
                    <a:pt x="875" y="875"/>
                  </a:cubicBezTo>
                  <a:cubicBezTo>
                    <a:pt x="874" y="873"/>
                    <a:pt x="875" y="872"/>
                    <a:pt x="874" y="871"/>
                  </a:cubicBezTo>
                  <a:cubicBezTo>
                    <a:pt x="874" y="854"/>
                    <a:pt x="874" y="837"/>
                    <a:pt x="874" y="821"/>
                  </a:cubicBezTo>
                  <a:cubicBezTo>
                    <a:pt x="874" y="817"/>
                    <a:pt x="873" y="814"/>
                    <a:pt x="876" y="811"/>
                  </a:cubicBezTo>
                  <a:cubicBezTo>
                    <a:pt x="880" y="806"/>
                    <a:pt x="885" y="802"/>
                    <a:pt x="889" y="797"/>
                  </a:cubicBezTo>
                  <a:cubicBezTo>
                    <a:pt x="901" y="786"/>
                    <a:pt x="912" y="774"/>
                    <a:pt x="924" y="762"/>
                  </a:cubicBezTo>
                  <a:cubicBezTo>
                    <a:pt x="925" y="762"/>
                    <a:pt x="925" y="761"/>
                    <a:pt x="925" y="761"/>
                  </a:cubicBezTo>
                  <a:cubicBezTo>
                    <a:pt x="926" y="759"/>
                    <a:pt x="927" y="757"/>
                    <a:pt x="928" y="755"/>
                  </a:cubicBezTo>
                  <a:cubicBezTo>
                    <a:pt x="932" y="747"/>
                    <a:pt x="935" y="739"/>
                    <a:pt x="939" y="731"/>
                  </a:cubicBezTo>
                  <a:cubicBezTo>
                    <a:pt x="942" y="724"/>
                    <a:pt x="945" y="718"/>
                    <a:pt x="948" y="711"/>
                  </a:cubicBezTo>
                  <a:cubicBezTo>
                    <a:pt x="948" y="711"/>
                    <a:pt x="948" y="710"/>
                    <a:pt x="949" y="710"/>
                  </a:cubicBezTo>
                  <a:cubicBezTo>
                    <a:pt x="948" y="707"/>
                    <a:pt x="948" y="703"/>
                    <a:pt x="948" y="700"/>
                  </a:cubicBezTo>
                  <a:cubicBezTo>
                    <a:pt x="948" y="687"/>
                    <a:pt x="948" y="674"/>
                    <a:pt x="946" y="661"/>
                  </a:cubicBezTo>
                  <a:cubicBezTo>
                    <a:pt x="945" y="653"/>
                    <a:pt x="944" y="645"/>
                    <a:pt x="943" y="637"/>
                  </a:cubicBezTo>
                  <a:cubicBezTo>
                    <a:pt x="942" y="635"/>
                    <a:pt x="942" y="636"/>
                    <a:pt x="943" y="637"/>
                  </a:cubicBezTo>
                  <a:cubicBezTo>
                    <a:pt x="942" y="636"/>
                    <a:pt x="942" y="635"/>
                    <a:pt x="942" y="635"/>
                  </a:cubicBezTo>
                  <a:cubicBezTo>
                    <a:pt x="941" y="631"/>
                    <a:pt x="939" y="628"/>
                    <a:pt x="938" y="625"/>
                  </a:cubicBezTo>
                  <a:cubicBezTo>
                    <a:pt x="935" y="617"/>
                    <a:pt x="932" y="608"/>
                    <a:pt x="928" y="600"/>
                  </a:cubicBezTo>
                  <a:cubicBezTo>
                    <a:pt x="928" y="598"/>
                    <a:pt x="926" y="596"/>
                    <a:pt x="927" y="594"/>
                  </a:cubicBezTo>
                  <a:cubicBezTo>
                    <a:pt x="927" y="592"/>
                    <a:pt x="928" y="591"/>
                    <a:pt x="928" y="589"/>
                  </a:cubicBezTo>
                  <a:cubicBezTo>
                    <a:pt x="933" y="575"/>
                    <a:pt x="937" y="562"/>
                    <a:pt x="942" y="548"/>
                  </a:cubicBezTo>
                  <a:cubicBezTo>
                    <a:pt x="942" y="548"/>
                    <a:pt x="942" y="547"/>
                    <a:pt x="942" y="547"/>
                  </a:cubicBezTo>
                  <a:cubicBezTo>
                    <a:pt x="941" y="541"/>
                    <a:pt x="943" y="533"/>
                    <a:pt x="952" y="524"/>
                  </a:cubicBezTo>
                  <a:cubicBezTo>
                    <a:pt x="964" y="513"/>
                    <a:pt x="975" y="502"/>
                    <a:pt x="985" y="489"/>
                  </a:cubicBezTo>
                  <a:cubicBezTo>
                    <a:pt x="994" y="477"/>
                    <a:pt x="999" y="471"/>
                    <a:pt x="1001" y="455"/>
                  </a:cubicBezTo>
                  <a:cubicBezTo>
                    <a:pt x="1002" y="447"/>
                    <a:pt x="1001" y="439"/>
                    <a:pt x="1002" y="430"/>
                  </a:cubicBezTo>
                  <a:cubicBezTo>
                    <a:pt x="1002" y="418"/>
                    <a:pt x="1008" y="400"/>
                    <a:pt x="1006" y="388"/>
                  </a:cubicBezTo>
                  <a:cubicBezTo>
                    <a:pt x="1005" y="374"/>
                    <a:pt x="992" y="366"/>
                    <a:pt x="989" y="352"/>
                  </a:cubicBezTo>
                  <a:cubicBezTo>
                    <a:pt x="986" y="336"/>
                    <a:pt x="989" y="316"/>
                    <a:pt x="989" y="300"/>
                  </a:cubicBezTo>
                  <a:cubicBezTo>
                    <a:pt x="989" y="285"/>
                    <a:pt x="990" y="270"/>
                    <a:pt x="993" y="256"/>
                  </a:cubicBezTo>
                  <a:cubicBezTo>
                    <a:pt x="996" y="240"/>
                    <a:pt x="1003" y="225"/>
                    <a:pt x="1005" y="210"/>
                  </a:cubicBezTo>
                  <a:cubicBezTo>
                    <a:pt x="1005" y="203"/>
                    <a:pt x="1007" y="181"/>
                    <a:pt x="1005" y="176"/>
                  </a:cubicBezTo>
                  <a:cubicBezTo>
                    <a:pt x="999" y="165"/>
                    <a:pt x="963" y="168"/>
                    <a:pt x="952" y="167"/>
                  </a:cubicBezTo>
                  <a:cubicBezTo>
                    <a:pt x="937" y="165"/>
                    <a:pt x="922" y="163"/>
                    <a:pt x="907" y="160"/>
                  </a:cubicBezTo>
                  <a:cubicBezTo>
                    <a:pt x="869" y="155"/>
                    <a:pt x="832" y="151"/>
                    <a:pt x="794" y="151"/>
                  </a:cubicBezTo>
                  <a:cubicBezTo>
                    <a:pt x="779" y="151"/>
                    <a:pt x="765" y="152"/>
                    <a:pt x="751" y="156"/>
                  </a:cubicBezTo>
                  <a:cubicBezTo>
                    <a:pt x="743" y="158"/>
                    <a:pt x="735" y="163"/>
                    <a:pt x="726" y="163"/>
                  </a:cubicBezTo>
                  <a:cubicBezTo>
                    <a:pt x="718" y="163"/>
                    <a:pt x="716" y="162"/>
                    <a:pt x="709" y="159"/>
                  </a:cubicBezTo>
                  <a:cubicBezTo>
                    <a:pt x="696" y="153"/>
                    <a:pt x="683" y="142"/>
                    <a:pt x="670" y="134"/>
                  </a:cubicBezTo>
                  <a:cubicBezTo>
                    <a:pt x="651" y="124"/>
                    <a:pt x="639" y="118"/>
                    <a:pt x="617" y="117"/>
                  </a:cubicBezTo>
                  <a:cubicBezTo>
                    <a:pt x="547" y="112"/>
                    <a:pt x="473" y="111"/>
                    <a:pt x="407" y="87"/>
                  </a:cubicBezTo>
                  <a:cubicBezTo>
                    <a:pt x="386" y="80"/>
                    <a:pt x="366" y="67"/>
                    <a:pt x="343" y="66"/>
                  </a:cubicBezTo>
                  <a:cubicBezTo>
                    <a:pt x="328" y="65"/>
                    <a:pt x="312" y="66"/>
                    <a:pt x="297" y="66"/>
                  </a:cubicBezTo>
                  <a:cubicBezTo>
                    <a:pt x="264" y="66"/>
                    <a:pt x="232" y="73"/>
                    <a:pt x="199" y="72"/>
                  </a:cubicBezTo>
                  <a:cubicBezTo>
                    <a:pt x="189" y="71"/>
                    <a:pt x="182" y="69"/>
                    <a:pt x="174" y="64"/>
                  </a:cubicBezTo>
                  <a:cubicBezTo>
                    <a:pt x="162" y="55"/>
                    <a:pt x="150" y="47"/>
                    <a:pt x="138" y="38"/>
                  </a:cubicBezTo>
                  <a:cubicBezTo>
                    <a:pt x="130" y="32"/>
                    <a:pt x="123" y="25"/>
                    <a:pt x="117" y="17"/>
                  </a:cubicBezTo>
                  <a:cubicBezTo>
                    <a:pt x="115" y="14"/>
                    <a:pt x="113" y="6"/>
                    <a:pt x="110" y="5"/>
                  </a:cubicBezTo>
                  <a:cubicBezTo>
                    <a:pt x="98" y="0"/>
                    <a:pt x="101" y="11"/>
                    <a:pt x="99" y="16"/>
                  </a:cubicBezTo>
                  <a:cubicBezTo>
                    <a:pt x="94" y="30"/>
                    <a:pt x="98" y="50"/>
                    <a:pt x="99" y="65"/>
                  </a:cubicBezTo>
                  <a:cubicBezTo>
                    <a:pt x="100" y="84"/>
                    <a:pt x="99" y="103"/>
                    <a:pt x="98" y="122"/>
                  </a:cubicBezTo>
                  <a:cubicBezTo>
                    <a:pt x="96" y="154"/>
                    <a:pt x="93" y="173"/>
                    <a:pt x="78" y="202"/>
                  </a:cubicBezTo>
                  <a:cubicBezTo>
                    <a:pt x="63" y="229"/>
                    <a:pt x="52" y="265"/>
                    <a:pt x="28" y="285"/>
                  </a:cubicBezTo>
                  <a:cubicBezTo>
                    <a:pt x="18" y="293"/>
                    <a:pt x="8" y="300"/>
                    <a:pt x="0" y="309"/>
                  </a:cubicBezTo>
                  <a:cubicBezTo>
                    <a:pt x="0" y="321"/>
                    <a:pt x="0" y="332"/>
                    <a:pt x="0" y="344"/>
                  </a:cubicBezTo>
                  <a:cubicBezTo>
                    <a:pt x="0" y="344"/>
                    <a:pt x="0" y="344"/>
                    <a:pt x="0" y="344"/>
                  </a:cubicBezTo>
                  <a:cubicBezTo>
                    <a:pt x="28" y="346"/>
                    <a:pt x="56" y="348"/>
                    <a:pt x="84" y="351"/>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46"/>
            <p:cNvSpPr/>
            <p:nvPr/>
          </p:nvSpPr>
          <p:spPr>
            <a:xfrm>
              <a:off x="4362450" y="1225550"/>
              <a:ext cx="1371600" cy="1544638"/>
            </a:xfrm>
            <a:custGeom>
              <a:rect b="b" l="l" r="r" t="t"/>
              <a:pathLst>
                <a:path extrusionOk="0" h="1212" w="1078">
                  <a:moveTo>
                    <a:pt x="3" y="433"/>
                  </a:moveTo>
                  <a:cubicBezTo>
                    <a:pt x="2" y="434"/>
                    <a:pt x="1" y="436"/>
                    <a:pt x="1" y="437"/>
                  </a:cubicBezTo>
                  <a:cubicBezTo>
                    <a:pt x="0" y="437"/>
                    <a:pt x="0" y="437"/>
                    <a:pt x="0" y="437"/>
                  </a:cubicBezTo>
                  <a:cubicBezTo>
                    <a:pt x="0" y="440"/>
                    <a:pt x="0" y="445"/>
                    <a:pt x="1" y="448"/>
                  </a:cubicBezTo>
                  <a:cubicBezTo>
                    <a:pt x="9" y="458"/>
                    <a:pt x="17" y="469"/>
                    <a:pt x="25" y="479"/>
                  </a:cubicBezTo>
                  <a:cubicBezTo>
                    <a:pt x="40" y="498"/>
                    <a:pt x="56" y="518"/>
                    <a:pt x="71" y="538"/>
                  </a:cubicBezTo>
                  <a:cubicBezTo>
                    <a:pt x="107" y="583"/>
                    <a:pt x="143" y="628"/>
                    <a:pt x="179" y="674"/>
                  </a:cubicBezTo>
                  <a:cubicBezTo>
                    <a:pt x="195" y="694"/>
                    <a:pt x="211" y="714"/>
                    <a:pt x="227" y="734"/>
                  </a:cubicBezTo>
                  <a:cubicBezTo>
                    <a:pt x="254" y="770"/>
                    <a:pt x="280" y="807"/>
                    <a:pt x="308" y="842"/>
                  </a:cubicBezTo>
                  <a:cubicBezTo>
                    <a:pt x="308" y="842"/>
                    <a:pt x="309" y="842"/>
                    <a:pt x="309" y="843"/>
                  </a:cubicBezTo>
                  <a:cubicBezTo>
                    <a:pt x="310" y="844"/>
                    <a:pt x="312" y="846"/>
                    <a:pt x="313" y="847"/>
                  </a:cubicBezTo>
                  <a:cubicBezTo>
                    <a:pt x="317" y="852"/>
                    <a:pt x="321" y="857"/>
                    <a:pt x="326" y="862"/>
                  </a:cubicBezTo>
                  <a:cubicBezTo>
                    <a:pt x="334" y="871"/>
                    <a:pt x="342" y="880"/>
                    <a:pt x="349" y="889"/>
                  </a:cubicBezTo>
                  <a:cubicBezTo>
                    <a:pt x="352" y="892"/>
                    <a:pt x="352" y="894"/>
                    <a:pt x="351" y="898"/>
                  </a:cubicBezTo>
                  <a:cubicBezTo>
                    <a:pt x="351" y="905"/>
                    <a:pt x="351" y="912"/>
                    <a:pt x="351" y="919"/>
                  </a:cubicBezTo>
                  <a:cubicBezTo>
                    <a:pt x="351" y="923"/>
                    <a:pt x="351" y="927"/>
                    <a:pt x="348" y="930"/>
                  </a:cubicBezTo>
                  <a:cubicBezTo>
                    <a:pt x="345" y="933"/>
                    <a:pt x="342" y="936"/>
                    <a:pt x="338" y="938"/>
                  </a:cubicBezTo>
                  <a:cubicBezTo>
                    <a:pt x="343" y="944"/>
                    <a:pt x="347" y="950"/>
                    <a:pt x="351" y="955"/>
                  </a:cubicBezTo>
                  <a:cubicBezTo>
                    <a:pt x="358" y="964"/>
                    <a:pt x="365" y="973"/>
                    <a:pt x="372" y="982"/>
                  </a:cubicBezTo>
                  <a:cubicBezTo>
                    <a:pt x="373" y="984"/>
                    <a:pt x="375" y="986"/>
                    <a:pt x="376" y="988"/>
                  </a:cubicBezTo>
                  <a:cubicBezTo>
                    <a:pt x="378" y="990"/>
                    <a:pt x="378" y="992"/>
                    <a:pt x="378" y="995"/>
                  </a:cubicBezTo>
                  <a:cubicBezTo>
                    <a:pt x="378" y="1012"/>
                    <a:pt x="378" y="1028"/>
                    <a:pt x="378" y="1045"/>
                  </a:cubicBezTo>
                  <a:cubicBezTo>
                    <a:pt x="382" y="1043"/>
                    <a:pt x="387" y="1041"/>
                    <a:pt x="391" y="1039"/>
                  </a:cubicBezTo>
                  <a:cubicBezTo>
                    <a:pt x="392" y="1039"/>
                    <a:pt x="394" y="1038"/>
                    <a:pt x="395" y="1038"/>
                  </a:cubicBezTo>
                  <a:cubicBezTo>
                    <a:pt x="395" y="1038"/>
                    <a:pt x="395" y="1038"/>
                    <a:pt x="395" y="1038"/>
                  </a:cubicBezTo>
                  <a:cubicBezTo>
                    <a:pt x="395" y="1038"/>
                    <a:pt x="395" y="1038"/>
                    <a:pt x="395" y="1038"/>
                  </a:cubicBezTo>
                  <a:cubicBezTo>
                    <a:pt x="398" y="1036"/>
                    <a:pt x="401" y="1035"/>
                    <a:pt x="403" y="1034"/>
                  </a:cubicBezTo>
                  <a:cubicBezTo>
                    <a:pt x="409" y="1031"/>
                    <a:pt x="415" y="1027"/>
                    <a:pt x="422" y="1025"/>
                  </a:cubicBezTo>
                  <a:cubicBezTo>
                    <a:pt x="424" y="1024"/>
                    <a:pt x="426" y="1024"/>
                    <a:pt x="428" y="1024"/>
                  </a:cubicBezTo>
                  <a:cubicBezTo>
                    <a:pt x="433" y="1024"/>
                    <a:pt x="437" y="1024"/>
                    <a:pt x="441" y="1024"/>
                  </a:cubicBezTo>
                  <a:cubicBezTo>
                    <a:pt x="445" y="1024"/>
                    <a:pt x="451" y="1023"/>
                    <a:pt x="453" y="1026"/>
                  </a:cubicBezTo>
                  <a:cubicBezTo>
                    <a:pt x="454" y="1027"/>
                    <a:pt x="455" y="1028"/>
                    <a:pt x="456" y="1029"/>
                  </a:cubicBezTo>
                  <a:cubicBezTo>
                    <a:pt x="461" y="1035"/>
                    <a:pt x="466" y="1041"/>
                    <a:pt x="471" y="1048"/>
                  </a:cubicBezTo>
                  <a:cubicBezTo>
                    <a:pt x="489" y="1070"/>
                    <a:pt x="507" y="1092"/>
                    <a:pt x="524" y="1114"/>
                  </a:cubicBezTo>
                  <a:cubicBezTo>
                    <a:pt x="551" y="1147"/>
                    <a:pt x="577" y="1179"/>
                    <a:pt x="604" y="1212"/>
                  </a:cubicBezTo>
                  <a:cubicBezTo>
                    <a:pt x="607" y="1208"/>
                    <a:pt x="610" y="1204"/>
                    <a:pt x="613" y="1199"/>
                  </a:cubicBezTo>
                  <a:cubicBezTo>
                    <a:pt x="614" y="1197"/>
                    <a:pt x="615" y="1196"/>
                    <a:pt x="618" y="1195"/>
                  </a:cubicBezTo>
                  <a:cubicBezTo>
                    <a:pt x="621" y="1195"/>
                    <a:pt x="623" y="1195"/>
                    <a:pt x="625" y="1195"/>
                  </a:cubicBezTo>
                  <a:cubicBezTo>
                    <a:pt x="639" y="1195"/>
                    <a:pt x="653" y="1195"/>
                    <a:pt x="667" y="1195"/>
                  </a:cubicBezTo>
                  <a:cubicBezTo>
                    <a:pt x="670" y="1191"/>
                    <a:pt x="672" y="1187"/>
                    <a:pt x="675" y="1182"/>
                  </a:cubicBezTo>
                  <a:cubicBezTo>
                    <a:pt x="677" y="1178"/>
                    <a:pt x="679" y="1174"/>
                    <a:pt x="682" y="1170"/>
                  </a:cubicBezTo>
                  <a:cubicBezTo>
                    <a:pt x="690" y="1162"/>
                    <a:pt x="698" y="1154"/>
                    <a:pt x="707" y="1147"/>
                  </a:cubicBezTo>
                  <a:cubicBezTo>
                    <a:pt x="706" y="1141"/>
                    <a:pt x="706" y="1136"/>
                    <a:pt x="708" y="1131"/>
                  </a:cubicBezTo>
                  <a:cubicBezTo>
                    <a:pt x="711" y="1122"/>
                    <a:pt x="713" y="1114"/>
                    <a:pt x="716" y="1106"/>
                  </a:cubicBezTo>
                  <a:cubicBezTo>
                    <a:pt x="718" y="1101"/>
                    <a:pt x="723" y="1098"/>
                    <a:pt x="727" y="1095"/>
                  </a:cubicBezTo>
                  <a:cubicBezTo>
                    <a:pt x="732" y="1090"/>
                    <a:pt x="737" y="1084"/>
                    <a:pt x="743" y="1080"/>
                  </a:cubicBezTo>
                  <a:cubicBezTo>
                    <a:pt x="747" y="1076"/>
                    <a:pt x="752" y="1074"/>
                    <a:pt x="757" y="1071"/>
                  </a:cubicBezTo>
                  <a:cubicBezTo>
                    <a:pt x="760" y="1068"/>
                    <a:pt x="764" y="1066"/>
                    <a:pt x="767" y="1064"/>
                  </a:cubicBezTo>
                  <a:cubicBezTo>
                    <a:pt x="768" y="1063"/>
                    <a:pt x="769" y="1063"/>
                    <a:pt x="770" y="1062"/>
                  </a:cubicBezTo>
                  <a:cubicBezTo>
                    <a:pt x="770" y="1062"/>
                    <a:pt x="770" y="1062"/>
                    <a:pt x="770" y="1062"/>
                  </a:cubicBezTo>
                  <a:cubicBezTo>
                    <a:pt x="780" y="1051"/>
                    <a:pt x="789" y="1040"/>
                    <a:pt x="799" y="1030"/>
                  </a:cubicBezTo>
                  <a:cubicBezTo>
                    <a:pt x="802" y="1026"/>
                    <a:pt x="809" y="1026"/>
                    <a:pt x="813" y="1028"/>
                  </a:cubicBezTo>
                  <a:cubicBezTo>
                    <a:pt x="818" y="1031"/>
                    <a:pt x="822" y="1035"/>
                    <a:pt x="827" y="1038"/>
                  </a:cubicBezTo>
                  <a:cubicBezTo>
                    <a:pt x="834" y="1033"/>
                    <a:pt x="841" y="1028"/>
                    <a:pt x="848" y="1023"/>
                  </a:cubicBezTo>
                  <a:cubicBezTo>
                    <a:pt x="848" y="1017"/>
                    <a:pt x="848" y="1010"/>
                    <a:pt x="848" y="1003"/>
                  </a:cubicBezTo>
                  <a:cubicBezTo>
                    <a:pt x="848" y="1000"/>
                    <a:pt x="847" y="999"/>
                    <a:pt x="849" y="997"/>
                  </a:cubicBezTo>
                  <a:cubicBezTo>
                    <a:pt x="851" y="993"/>
                    <a:pt x="854" y="990"/>
                    <a:pt x="856" y="987"/>
                  </a:cubicBezTo>
                  <a:cubicBezTo>
                    <a:pt x="863" y="977"/>
                    <a:pt x="869" y="967"/>
                    <a:pt x="875" y="957"/>
                  </a:cubicBezTo>
                  <a:cubicBezTo>
                    <a:pt x="879" y="951"/>
                    <a:pt x="883" y="944"/>
                    <a:pt x="887" y="938"/>
                  </a:cubicBezTo>
                  <a:cubicBezTo>
                    <a:pt x="887" y="938"/>
                    <a:pt x="887" y="938"/>
                    <a:pt x="888" y="937"/>
                  </a:cubicBezTo>
                  <a:cubicBezTo>
                    <a:pt x="888" y="937"/>
                    <a:pt x="888" y="937"/>
                    <a:pt x="888" y="937"/>
                  </a:cubicBezTo>
                  <a:cubicBezTo>
                    <a:pt x="887" y="933"/>
                    <a:pt x="888" y="929"/>
                    <a:pt x="888" y="925"/>
                  </a:cubicBezTo>
                  <a:cubicBezTo>
                    <a:pt x="888" y="922"/>
                    <a:pt x="887" y="918"/>
                    <a:pt x="888" y="915"/>
                  </a:cubicBezTo>
                  <a:cubicBezTo>
                    <a:pt x="888" y="913"/>
                    <a:pt x="889" y="911"/>
                    <a:pt x="890" y="909"/>
                  </a:cubicBezTo>
                  <a:cubicBezTo>
                    <a:pt x="894" y="903"/>
                    <a:pt x="896" y="896"/>
                    <a:pt x="902" y="895"/>
                  </a:cubicBezTo>
                  <a:cubicBezTo>
                    <a:pt x="906" y="894"/>
                    <a:pt x="910" y="893"/>
                    <a:pt x="914" y="892"/>
                  </a:cubicBezTo>
                  <a:cubicBezTo>
                    <a:pt x="917" y="891"/>
                    <a:pt x="918" y="892"/>
                    <a:pt x="921" y="894"/>
                  </a:cubicBezTo>
                  <a:cubicBezTo>
                    <a:pt x="925" y="898"/>
                    <a:pt x="929" y="901"/>
                    <a:pt x="934" y="905"/>
                  </a:cubicBezTo>
                  <a:cubicBezTo>
                    <a:pt x="937" y="905"/>
                    <a:pt x="940" y="905"/>
                    <a:pt x="944" y="905"/>
                  </a:cubicBezTo>
                  <a:cubicBezTo>
                    <a:pt x="945" y="903"/>
                    <a:pt x="946" y="902"/>
                    <a:pt x="948" y="900"/>
                  </a:cubicBezTo>
                  <a:cubicBezTo>
                    <a:pt x="948" y="898"/>
                    <a:pt x="949" y="897"/>
                    <a:pt x="950" y="895"/>
                  </a:cubicBezTo>
                  <a:cubicBezTo>
                    <a:pt x="950" y="895"/>
                    <a:pt x="950" y="895"/>
                    <a:pt x="951" y="895"/>
                  </a:cubicBezTo>
                  <a:cubicBezTo>
                    <a:pt x="950" y="894"/>
                    <a:pt x="950" y="891"/>
                    <a:pt x="951" y="890"/>
                  </a:cubicBezTo>
                  <a:cubicBezTo>
                    <a:pt x="951" y="890"/>
                    <a:pt x="951" y="890"/>
                    <a:pt x="951" y="890"/>
                  </a:cubicBezTo>
                  <a:cubicBezTo>
                    <a:pt x="951" y="890"/>
                    <a:pt x="950" y="890"/>
                    <a:pt x="950" y="890"/>
                  </a:cubicBezTo>
                  <a:cubicBezTo>
                    <a:pt x="948" y="886"/>
                    <a:pt x="947" y="883"/>
                    <a:pt x="945" y="879"/>
                  </a:cubicBezTo>
                  <a:cubicBezTo>
                    <a:pt x="940" y="868"/>
                    <a:pt x="933" y="858"/>
                    <a:pt x="927" y="847"/>
                  </a:cubicBezTo>
                  <a:cubicBezTo>
                    <a:pt x="925" y="845"/>
                    <a:pt x="923" y="842"/>
                    <a:pt x="923" y="839"/>
                  </a:cubicBezTo>
                  <a:cubicBezTo>
                    <a:pt x="922" y="836"/>
                    <a:pt x="922" y="833"/>
                    <a:pt x="922" y="831"/>
                  </a:cubicBezTo>
                  <a:cubicBezTo>
                    <a:pt x="921" y="819"/>
                    <a:pt x="919" y="806"/>
                    <a:pt x="918" y="794"/>
                  </a:cubicBezTo>
                  <a:cubicBezTo>
                    <a:pt x="917" y="779"/>
                    <a:pt x="915" y="764"/>
                    <a:pt x="914" y="749"/>
                  </a:cubicBezTo>
                  <a:cubicBezTo>
                    <a:pt x="913" y="741"/>
                    <a:pt x="911" y="732"/>
                    <a:pt x="912" y="724"/>
                  </a:cubicBezTo>
                  <a:cubicBezTo>
                    <a:pt x="912" y="721"/>
                    <a:pt x="914" y="720"/>
                    <a:pt x="915" y="718"/>
                  </a:cubicBezTo>
                  <a:cubicBezTo>
                    <a:pt x="919" y="713"/>
                    <a:pt x="923" y="708"/>
                    <a:pt x="927" y="704"/>
                  </a:cubicBezTo>
                  <a:cubicBezTo>
                    <a:pt x="936" y="694"/>
                    <a:pt x="943" y="685"/>
                    <a:pt x="952" y="676"/>
                  </a:cubicBezTo>
                  <a:cubicBezTo>
                    <a:pt x="955" y="672"/>
                    <a:pt x="960" y="674"/>
                    <a:pt x="964" y="674"/>
                  </a:cubicBezTo>
                  <a:cubicBezTo>
                    <a:pt x="967" y="674"/>
                    <a:pt x="969" y="674"/>
                    <a:pt x="971" y="676"/>
                  </a:cubicBezTo>
                  <a:cubicBezTo>
                    <a:pt x="973" y="677"/>
                    <a:pt x="974" y="678"/>
                    <a:pt x="975" y="679"/>
                  </a:cubicBezTo>
                  <a:cubicBezTo>
                    <a:pt x="982" y="686"/>
                    <a:pt x="989" y="692"/>
                    <a:pt x="997" y="699"/>
                  </a:cubicBezTo>
                  <a:cubicBezTo>
                    <a:pt x="1001" y="694"/>
                    <a:pt x="1005" y="689"/>
                    <a:pt x="1009" y="684"/>
                  </a:cubicBezTo>
                  <a:cubicBezTo>
                    <a:pt x="1011" y="681"/>
                    <a:pt x="1013" y="678"/>
                    <a:pt x="1015" y="675"/>
                  </a:cubicBezTo>
                  <a:cubicBezTo>
                    <a:pt x="1015" y="675"/>
                    <a:pt x="1016" y="674"/>
                    <a:pt x="1016" y="673"/>
                  </a:cubicBezTo>
                  <a:cubicBezTo>
                    <a:pt x="1022" y="658"/>
                    <a:pt x="1027" y="644"/>
                    <a:pt x="1033" y="630"/>
                  </a:cubicBezTo>
                  <a:cubicBezTo>
                    <a:pt x="1027" y="623"/>
                    <a:pt x="1022" y="617"/>
                    <a:pt x="1016" y="610"/>
                  </a:cubicBezTo>
                  <a:cubicBezTo>
                    <a:pt x="1013" y="606"/>
                    <a:pt x="1009" y="602"/>
                    <a:pt x="1005" y="597"/>
                  </a:cubicBezTo>
                  <a:cubicBezTo>
                    <a:pt x="1003" y="595"/>
                    <a:pt x="1002" y="594"/>
                    <a:pt x="1002" y="590"/>
                  </a:cubicBezTo>
                  <a:cubicBezTo>
                    <a:pt x="1001" y="585"/>
                    <a:pt x="1001" y="580"/>
                    <a:pt x="1002" y="575"/>
                  </a:cubicBezTo>
                  <a:cubicBezTo>
                    <a:pt x="1002" y="571"/>
                    <a:pt x="1003" y="570"/>
                    <a:pt x="1005" y="567"/>
                  </a:cubicBezTo>
                  <a:cubicBezTo>
                    <a:pt x="1010" y="560"/>
                    <a:pt x="1014" y="554"/>
                    <a:pt x="1019" y="547"/>
                  </a:cubicBezTo>
                  <a:cubicBezTo>
                    <a:pt x="1031" y="532"/>
                    <a:pt x="1043" y="518"/>
                    <a:pt x="1055" y="503"/>
                  </a:cubicBezTo>
                  <a:cubicBezTo>
                    <a:pt x="1056" y="502"/>
                    <a:pt x="1056" y="501"/>
                    <a:pt x="1057" y="501"/>
                  </a:cubicBezTo>
                  <a:cubicBezTo>
                    <a:pt x="1057" y="499"/>
                    <a:pt x="1059" y="495"/>
                    <a:pt x="1059" y="494"/>
                  </a:cubicBezTo>
                  <a:cubicBezTo>
                    <a:pt x="1062" y="484"/>
                    <a:pt x="1065" y="473"/>
                    <a:pt x="1069" y="463"/>
                  </a:cubicBezTo>
                  <a:cubicBezTo>
                    <a:pt x="1071" y="454"/>
                    <a:pt x="1074" y="445"/>
                    <a:pt x="1077" y="436"/>
                  </a:cubicBezTo>
                  <a:cubicBezTo>
                    <a:pt x="1077" y="435"/>
                    <a:pt x="1077" y="434"/>
                    <a:pt x="1078" y="433"/>
                  </a:cubicBezTo>
                  <a:cubicBezTo>
                    <a:pt x="1078" y="433"/>
                    <a:pt x="1078" y="432"/>
                    <a:pt x="1078" y="432"/>
                  </a:cubicBezTo>
                  <a:cubicBezTo>
                    <a:pt x="1078" y="428"/>
                    <a:pt x="1078" y="424"/>
                    <a:pt x="1078" y="420"/>
                  </a:cubicBezTo>
                  <a:cubicBezTo>
                    <a:pt x="1078" y="420"/>
                    <a:pt x="1077" y="420"/>
                    <a:pt x="1077" y="420"/>
                  </a:cubicBezTo>
                  <a:cubicBezTo>
                    <a:pt x="1057" y="400"/>
                    <a:pt x="1037" y="381"/>
                    <a:pt x="1017" y="362"/>
                  </a:cubicBezTo>
                  <a:cubicBezTo>
                    <a:pt x="1013" y="358"/>
                    <a:pt x="1009" y="355"/>
                    <a:pt x="1005" y="351"/>
                  </a:cubicBezTo>
                  <a:cubicBezTo>
                    <a:pt x="1004" y="350"/>
                    <a:pt x="1003" y="349"/>
                    <a:pt x="1002" y="347"/>
                  </a:cubicBezTo>
                  <a:cubicBezTo>
                    <a:pt x="999" y="341"/>
                    <a:pt x="998" y="336"/>
                    <a:pt x="996" y="330"/>
                  </a:cubicBezTo>
                  <a:cubicBezTo>
                    <a:pt x="986" y="303"/>
                    <a:pt x="976" y="276"/>
                    <a:pt x="966" y="249"/>
                  </a:cubicBezTo>
                  <a:cubicBezTo>
                    <a:pt x="955" y="220"/>
                    <a:pt x="945" y="191"/>
                    <a:pt x="934" y="163"/>
                  </a:cubicBezTo>
                  <a:cubicBezTo>
                    <a:pt x="932" y="156"/>
                    <a:pt x="929" y="149"/>
                    <a:pt x="926" y="141"/>
                  </a:cubicBezTo>
                  <a:cubicBezTo>
                    <a:pt x="926" y="141"/>
                    <a:pt x="926" y="141"/>
                    <a:pt x="926" y="141"/>
                  </a:cubicBezTo>
                  <a:cubicBezTo>
                    <a:pt x="925" y="140"/>
                    <a:pt x="925" y="139"/>
                    <a:pt x="924" y="139"/>
                  </a:cubicBezTo>
                  <a:cubicBezTo>
                    <a:pt x="921" y="134"/>
                    <a:pt x="917" y="130"/>
                    <a:pt x="914" y="125"/>
                  </a:cubicBezTo>
                  <a:cubicBezTo>
                    <a:pt x="908" y="125"/>
                    <a:pt x="902" y="124"/>
                    <a:pt x="897" y="124"/>
                  </a:cubicBezTo>
                  <a:cubicBezTo>
                    <a:pt x="852" y="120"/>
                    <a:pt x="806" y="116"/>
                    <a:pt x="761" y="112"/>
                  </a:cubicBezTo>
                  <a:cubicBezTo>
                    <a:pt x="759" y="112"/>
                    <a:pt x="757" y="110"/>
                    <a:pt x="757" y="108"/>
                  </a:cubicBezTo>
                  <a:cubicBezTo>
                    <a:pt x="757" y="98"/>
                    <a:pt x="757" y="88"/>
                    <a:pt x="757" y="79"/>
                  </a:cubicBezTo>
                  <a:cubicBezTo>
                    <a:pt x="752" y="83"/>
                    <a:pt x="747" y="87"/>
                    <a:pt x="741" y="91"/>
                  </a:cubicBezTo>
                  <a:cubicBezTo>
                    <a:pt x="724" y="99"/>
                    <a:pt x="702" y="112"/>
                    <a:pt x="683" y="114"/>
                  </a:cubicBezTo>
                  <a:cubicBezTo>
                    <a:pt x="662" y="116"/>
                    <a:pt x="663" y="91"/>
                    <a:pt x="642" y="96"/>
                  </a:cubicBezTo>
                  <a:cubicBezTo>
                    <a:pt x="622" y="100"/>
                    <a:pt x="608" y="118"/>
                    <a:pt x="598" y="134"/>
                  </a:cubicBezTo>
                  <a:cubicBezTo>
                    <a:pt x="591" y="145"/>
                    <a:pt x="582" y="151"/>
                    <a:pt x="573" y="160"/>
                  </a:cubicBezTo>
                  <a:cubicBezTo>
                    <a:pt x="550" y="184"/>
                    <a:pt x="541" y="217"/>
                    <a:pt x="514" y="239"/>
                  </a:cubicBezTo>
                  <a:cubicBezTo>
                    <a:pt x="512" y="241"/>
                    <a:pt x="508" y="240"/>
                    <a:pt x="507" y="237"/>
                  </a:cubicBezTo>
                  <a:cubicBezTo>
                    <a:pt x="501" y="215"/>
                    <a:pt x="494" y="196"/>
                    <a:pt x="482" y="176"/>
                  </a:cubicBezTo>
                  <a:cubicBezTo>
                    <a:pt x="472" y="161"/>
                    <a:pt x="465" y="146"/>
                    <a:pt x="459" y="130"/>
                  </a:cubicBezTo>
                  <a:cubicBezTo>
                    <a:pt x="451" y="108"/>
                    <a:pt x="444" y="87"/>
                    <a:pt x="438" y="65"/>
                  </a:cubicBezTo>
                  <a:cubicBezTo>
                    <a:pt x="432" y="47"/>
                    <a:pt x="431" y="26"/>
                    <a:pt x="423" y="9"/>
                  </a:cubicBezTo>
                  <a:cubicBezTo>
                    <a:pt x="419" y="0"/>
                    <a:pt x="419" y="2"/>
                    <a:pt x="413" y="10"/>
                  </a:cubicBezTo>
                  <a:cubicBezTo>
                    <a:pt x="407" y="18"/>
                    <a:pt x="403" y="27"/>
                    <a:pt x="399" y="35"/>
                  </a:cubicBezTo>
                  <a:cubicBezTo>
                    <a:pt x="391" y="51"/>
                    <a:pt x="383" y="66"/>
                    <a:pt x="375" y="81"/>
                  </a:cubicBezTo>
                  <a:cubicBezTo>
                    <a:pt x="365" y="97"/>
                    <a:pt x="361" y="116"/>
                    <a:pt x="352" y="133"/>
                  </a:cubicBezTo>
                  <a:cubicBezTo>
                    <a:pt x="340" y="157"/>
                    <a:pt x="333" y="173"/>
                    <a:pt x="333" y="200"/>
                  </a:cubicBezTo>
                  <a:cubicBezTo>
                    <a:pt x="334" y="232"/>
                    <a:pt x="333" y="271"/>
                    <a:pt x="324" y="302"/>
                  </a:cubicBezTo>
                  <a:cubicBezTo>
                    <a:pt x="319" y="321"/>
                    <a:pt x="306" y="346"/>
                    <a:pt x="283" y="345"/>
                  </a:cubicBezTo>
                  <a:cubicBezTo>
                    <a:pt x="266" y="344"/>
                    <a:pt x="255" y="327"/>
                    <a:pt x="239" y="321"/>
                  </a:cubicBezTo>
                  <a:cubicBezTo>
                    <a:pt x="225" y="316"/>
                    <a:pt x="209" y="314"/>
                    <a:pt x="195" y="319"/>
                  </a:cubicBezTo>
                  <a:cubicBezTo>
                    <a:pt x="187" y="322"/>
                    <a:pt x="179" y="329"/>
                    <a:pt x="172" y="333"/>
                  </a:cubicBezTo>
                  <a:cubicBezTo>
                    <a:pt x="143" y="346"/>
                    <a:pt x="107" y="350"/>
                    <a:pt x="76" y="343"/>
                  </a:cubicBezTo>
                  <a:cubicBezTo>
                    <a:pt x="65" y="341"/>
                    <a:pt x="54" y="337"/>
                    <a:pt x="43" y="334"/>
                  </a:cubicBezTo>
                  <a:cubicBezTo>
                    <a:pt x="42" y="343"/>
                    <a:pt x="41" y="352"/>
                    <a:pt x="40" y="360"/>
                  </a:cubicBezTo>
                  <a:cubicBezTo>
                    <a:pt x="40" y="363"/>
                    <a:pt x="40" y="366"/>
                    <a:pt x="39" y="369"/>
                  </a:cubicBezTo>
                  <a:cubicBezTo>
                    <a:pt x="38" y="371"/>
                    <a:pt x="37" y="373"/>
                    <a:pt x="35" y="375"/>
                  </a:cubicBezTo>
                  <a:cubicBezTo>
                    <a:pt x="30" y="385"/>
                    <a:pt x="24" y="395"/>
                    <a:pt x="19" y="405"/>
                  </a:cubicBezTo>
                  <a:cubicBezTo>
                    <a:pt x="13" y="414"/>
                    <a:pt x="8" y="424"/>
                    <a:pt x="3" y="433"/>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46"/>
            <p:cNvSpPr/>
            <p:nvPr/>
          </p:nvSpPr>
          <p:spPr>
            <a:xfrm>
              <a:off x="3590925" y="1644650"/>
              <a:ext cx="1042988" cy="1119188"/>
            </a:xfrm>
            <a:custGeom>
              <a:rect b="b" l="l" r="r" t="t"/>
              <a:pathLst>
                <a:path extrusionOk="0" h="878" w="819">
                  <a:moveTo>
                    <a:pt x="70" y="522"/>
                  </a:moveTo>
                  <a:cubicBezTo>
                    <a:pt x="89" y="577"/>
                    <a:pt x="108" y="632"/>
                    <a:pt x="127" y="687"/>
                  </a:cubicBezTo>
                  <a:cubicBezTo>
                    <a:pt x="142" y="733"/>
                    <a:pt x="158" y="779"/>
                    <a:pt x="174" y="825"/>
                  </a:cubicBezTo>
                  <a:cubicBezTo>
                    <a:pt x="180" y="842"/>
                    <a:pt x="186" y="860"/>
                    <a:pt x="192" y="878"/>
                  </a:cubicBezTo>
                  <a:cubicBezTo>
                    <a:pt x="193" y="878"/>
                    <a:pt x="194" y="878"/>
                    <a:pt x="196" y="878"/>
                  </a:cubicBezTo>
                  <a:cubicBezTo>
                    <a:pt x="207" y="878"/>
                    <a:pt x="219" y="878"/>
                    <a:pt x="231" y="878"/>
                  </a:cubicBezTo>
                  <a:cubicBezTo>
                    <a:pt x="237" y="878"/>
                    <a:pt x="243" y="878"/>
                    <a:pt x="249" y="878"/>
                  </a:cubicBezTo>
                  <a:cubicBezTo>
                    <a:pt x="252" y="878"/>
                    <a:pt x="256" y="878"/>
                    <a:pt x="259" y="878"/>
                  </a:cubicBezTo>
                  <a:cubicBezTo>
                    <a:pt x="259" y="878"/>
                    <a:pt x="260" y="878"/>
                    <a:pt x="260" y="878"/>
                  </a:cubicBezTo>
                  <a:cubicBezTo>
                    <a:pt x="264" y="876"/>
                    <a:pt x="267" y="874"/>
                    <a:pt x="271" y="873"/>
                  </a:cubicBezTo>
                  <a:cubicBezTo>
                    <a:pt x="282" y="867"/>
                    <a:pt x="294" y="862"/>
                    <a:pt x="305" y="857"/>
                  </a:cubicBezTo>
                  <a:cubicBezTo>
                    <a:pt x="315" y="852"/>
                    <a:pt x="324" y="848"/>
                    <a:pt x="334" y="843"/>
                  </a:cubicBezTo>
                  <a:cubicBezTo>
                    <a:pt x="336" y="842"/>
                    <a:pt x="337" y="841"/>
                    <a:pt x="339" y="841"/>
                  </a:cubicBezTo>
                  <a:cubicBezTo>
                    <a:pt x="343" y="839"/>
                    <a:pt x="349" y="840"/>
                    <a:pt x="353" y="840"/>
                  </a:cubicBezTo>
                  <a:cubicBezTo>
                    <a:pt x="356" y="841"/>
                    <a:pt x="360" y="842"/>
                    <a:pt x="363" y="843"/>
                  </a:cubicBezTo>
                  <a:cubicBezTo>
                    <a:pt x="370" y="846"/>
                    <a:pt x="378" y="848"/>
                    <a:pt x="385" y="851"/>
                  </a:cubicBezTo>
                  <a:cubicBezTo>
                    <a:pt x="403" y="857"/>
                    <a:pt x="421" y="864"/>
                    <a:pt x="440" y="870"/>
                  </a:cubicBezTo>
                  <a:cubicBezTo>
                    <a:pt x="440" y="864"/>
                    <a:pt x="440" y="859"/>
                    <a:pt x="440" y="853"/>
                  </a:cubicBezTo>
                  <a:cubicBezTo>
                    <a:pt x="440" y="847"/>
                    <a:pt x="439" y="840"/>
                    <a:pt x="440" y="834"/>
                  </a:cubicBezTo>
                  <a:cubicBezTo>
                    <a:pt x="440" y="829"/>
                    <a:pt x="446" y="825"/>
                    <a:pt x="449" y="822"/>
                  </a:cubicBezTo>
                  <a:cubicBezTo>
                    <a:pt x="458" y="811"/>
                    <a:pt x="467" y="801"/>
                    <a:pt x="477" y="790"/>
                  </a:cubicBezTo>
                  <a:cubicBezTo>
                    <a:pt x="477" y="784"/>
                    <a:pt x="477" y="778"/>
                    <a:pt x="477" y="771"/>
                  </a:cubicBezTo>
                  <a:cubicBezTo>
                    <a:pt x="476" y="771"/>
                    <a:pt x="476" y="771"/>
                    <a:pt x="476" y="771"/>
                  </a:cubicBezTo>
                  <a:cubicBezTo>
                    <a:pt x="476" y="770"/>
                    <a:pt x="475" y="769"/>
                    <a:pt x="475" y="767"/>
                  </a:cubicBezTo>
                  <a:cubicBezTo>
                    <a:pt x="473" y="764"/>
                    <a:pt x="472" y="760"/>
                    <a:pt x="470" y="756"/>
                  </a:cubicBezTo>
                  <a:cubicBezTo>
                    <a:pt x="468" y="751"/>
                    <a:pt x="467" y="747"/>
                    <a:pt x="468" y="741"/>
                  </a:cubicBezTo>
                  <a:cubicBezTo>
                    <a:pt x="468" y="736"/>
                    <a:pt x="476" y="732"/>
                    <a:pt x="480" y="729"/>
                  </a:cubicBezTo>
                  <a:cubicBezTo>
                    <a:pt x="484" y="726"/>
                    <a:pt x="488" y="723"/>
                    <a:pt x="492" y="720"/>
                  </a:cubicBezTo>
                  <a:cubicBezTo>
                    <a:pt x="492" y="713"/>
                    <a:pt x="492" y="707"/>
                    <a:pt x="492" y="700"/>
                  </a:cubicBezTo>
                  <a:cubicBezTo>
                    <a:pt x="492" y="696"/>
                    <a:pt x="491" y="692"/>
                    <a:pt x="492" y="688"/>
                  </a:cubicBezTo>
                  <a:cubicBezTo>
                    <a:pt x="491" y="687"/>
                    <a:pt x="490" y="685"/>
                    <a:pt x="490" y="685"/>
                  </a:cubicBezTo>
                  <a:cubicBezTo>
                    <a:pt x="486" y="680"/>
                    <a:pt x="480" y="674"/>
                    <a:pt x="480" y="667"/>
                  </a:cubicBezTo>
                  <a:cubicBezTo>
                    <a:pt x="479" y="659"/>
                    <a:pt x="480" y="651"/>
                    <a:pt x="480" y="644"/>
                  </a:cubicBezTo>
                  <a:cubicBezTo>
                    <a:pt x="480" y="642"/>
                    <a:pt x="480" y="641"/>
                    <a:pt x="482" y="640"/>
                  </a:cubicBezTo>
                  <a:cubicBezTo>
                    <a:pt x="492" y="634"/>
                    <a:pt x="501" y="629"/>
                    <a:pt x="511" y="623"/>
                  </a:cubicBezTo>
                  <a:cubicBezTo>
                    <a:pt x="519" y="619"/>
                    <a:pt x="527" y="615"/>
                    <a:pt x="534" y="610"/>
                  </a:cubicBezTo>
                  <a:cubicBezTo>
                    <a:pt x="549" y="599"/>
                    <a:pt x="563" y="586"/>
                    <a:pt x="579" y="576"/>
                  </a:cubicBezTo>
                  <a:cubicBezTo>
                    <a:pt x="590" y="570"/>
                    <a:pt x="600" y="563"/>
                    <a:pt x="611" y="557"/>
                  </a:cubicBezTo>
                  <a:cubicBezTo>
                    <a:pt x="614" y="556"/>
                    <a:pt x="615" y="554"/>
                    <a:pt x="618" y="554"/>
                  </a:cubicBezTo>
                  <a:cubicBezTo>
                    <a:pt x="624" y="554"/>
                    <a:pt x="630" y="554"/>
                    <a:pt x="636" y="554"/>
                  </a:cubicBezTo>
                  <a:cubicBezTo>
                    <a:pt x="643" y="554"/>
                    <a:pt x="650" y="553"/>
                    <a:pt x="657" y="555"/>
                  </a:cubicBezTo>
                  <a:cubicBezTo>
                    <a:pt x="668" y="558"/>
                    <a:pt x="678" y="560"/>
                    <a:pt x="688" y="563"/>
                  </a:cubicBezTo>
                  <a:cubicBezTo>
                    <a:pt x="706" y="568"/>
                    <a:pt x="724" y="572"/>
                    <a:pt x="742" y="577"/>
                  </a:cubicBezTo>
                  <a:cubicBezTo>
                    <a:pt x="744" y="567"/>
                    <a:pt x="745" y="557"/>
                    <a:pt x="746" y="547"/>
                  </a:cubicBezTo>
                  <a:cubicBezTo>
                    <a:pt x="736" y="535"/>
                    <a:pt x="726" y="523"/>
                    <a:pt x="716" y="511"/>
                  </a:cubicBezTo>
                  <a:cubicBezTo>
                    <a:pt x="714" y="509"/>
                    <a:pt x="714" y="506"/>
                    <a:pt x="716" y="505"/>
                  </a:cubicBezTo>
                  <a:cubicBezTo>
                    <a:pt x="720" y="500"/>
                    <a:pt x="725" y="496"/>
                    <a:pt x="729" y="492"/>
                  </a:cubicBezTo>
                  <a:cubicBezTo>
                    <a:pt x="759" y="462"/>
                    <a:pt x="789" y="433"/>
                    <a:pt x="819" y="403"/>
                  </a:cubicBezTo>
                  <a:cubicBezTo>
                    <a:pt x="809" y="391"/>
                    <a:pt x="800" y="379"/>
                    <a:pt x="790" y="367"/>
                  </a:cubicBezTo>
                  <a:cubicBezTo>
                    <a:pt x="772" y="344"/>
                    <a:pt x="753" y="321"/>
                    <a:pt x="735" y="297"/>
                  </a:cubicBezTo>
                  <a:cubicBezTo>
                    <a:pt x="714" y="271"/>
                    <a:pt x="693" y="244"/>
                    <a:pt x="672" y="218"/>
                  </a:cubicBezTo>
                  <a:cubicBezTo>
                    <a:pt x="655" y="196"/>
                    <a:pt x="637" y="174"/>
                    <a:pt x="620" y="152"/>
                  </a:cubicBezTo>
                  <a:cubicBezTo>
                    <a:pt x="613" y="143"/>
                    <a:pt x="605" y="134"/>
                    <a:pt x="598" y="124"/>
                  </a:cubicBezTo>
                  <a:cubicBezTo>
                    <a:pt x="596" y="122"/>
                    <a:pt x="597" y="120"/>
                    <a:pt x="597" y="117"/>
                  </a:cubicBezTo>
                  <a:cubicBezTo>
                    <a:pt x="597" y="114"/>
                    <a:pt x="596" y="110"/>
                    <a:pt x="597" y="107"/>
                  </a:cubicBezTo>
                  <a:cubicBezTo>
                    <a:pt x="597" y="104"/>
                    <a:pt x="599" y="101"/>
                    <a:pt x="601" y="98"/>
                  </a:cubicBezTo>
                  <a:cubicBezTo>
                    <a:pt x="608" y="85"/>
                    <a:pt x="616" y="71"/>
                    <a:pt x="624" y="58"/>
                  </a:cubicBezTo>
                  <a:cubicBezTo>
                    <a:pt x="627" y="52"/>
                    <a:pt x="630" y="46"/>
                    <a:pt x="633" y="40"/>
                  </a:cubicBezTo>
                  <a:cubicBezTo>
                    <a:pt x="634" y="39"/>
                    <a:pt x="635" y="37"/>
                    <a:pt x="636" y="36"/>
                  </a:cubicBezTo>
                  <a:cubicBezTo>
                    <a:pt x="636" y="36"/>
                    <a:pt x="636" y="36"/>
                    <a:pt x="636" y="36"/>
                  </a:cubicBezTo>
                  <a:cubicBezTo>
                    <a:pt x="636" y="25"/>
                    <a:pt x="638" y="14"/>
                    <a:pt x="639" y="3"/>
                  </a:cubicBezTo>
                  <a:cubicBezTo>
                    <a:pt x="631" y="1"/>
                    <a:pt x="623" y="0"/>
                    <a:pt x="615" y="1"/>
                  </a:cubicBezTo>
                  <a:cubicBezTo>
                    <a:pt x="589" y="2"/>
                    <a:pt x="560" y="17"/>
                    <a:pt x="542" y="35"/>
                  </a:cubicBezTo>
                  <a:cubicBezTo>
                    <a:pt x="529" y="47"/>
                    <a:pt x="519" y="62"/>
                    <a:pt x="505" y="74"/>
                  </a:cubicBezTo>
                  <a:cubicBezTo>
                    <a:pt x="491" y="85"/>
                    <a:pt x="476" y="94"/>
                    <a:pt x="461" y="103"/>
                  </a:cubicBezTo>
                  <a:cubicBezTo>
                    <a:pt x="426" y="123"/>
                    <a:pt x="392" y="141"/>
                    <a:pt x="357" y="158"/>
                  </a:cubicBezTo>
                  <a:cubicBezTo>
                    <a:pt x="339" y="167"/>
                    <a:pt x="323" y="175"/>
                    <a:pt x="305" y="182"/>
                  </a:cubicBezTo>
                  <a:cubicBezTo>
                    <a:pt x="289" y="189"/>
                    <a:pt x="277" y="193"/>
                    <a:pt x="266" y="207"/>
                  </a:cubicBezTo>
                  <a:cubicBezTo>
                    <a:pt x="263" y="211"/>
                    <a:pt x="261" y="215"/>
                    <a:pt x="257" y="218"/>
                  </a:cubicBezTo>
                  <a:cubicBezTo>
                    <a:pt x="246" y="230"/>
                    <a:pt x="230" y="234"/>
                    <a:pt x="217" y="243"/>
                  </a:cubicBezTo>
                  <a:cubicBezTo>
                    <a:pt x="202" y="253"/>
                    <a:pt x="188" y="265"/>
                    <a:pt x="172" y="274"/>
                  </a:cubicBezTo>
                  <a:cubicBezTo>
                    <a:pt x="138" y="294"/>
                    <a:pt x="94" y="300"/>
                    <a:pt x="57" y="311"/>
                  </a:cubicBezTo>
                  <a:cubicBezTo>
                    <a:pt x="41" y="316"/>
                    <a:pt x="24" y="320"/>
                    <a:pt x="8" y="318"/>
                  </a:cubicBezTo>
                  <a:cubicBezTo>
                    <a:pt x="5" y="317"/>
                    <a:pt x="2" y="317"/>
                    <a:pt x="0" y="316"/>
                  </a:cubicBezTo>
                  <a:cubicBezTo>
                    <a:pt x="7" y="336"/>
                    <a:pt x="14" y="358"/>
                    <a:pt x="21" y="378"/>
                  </a:cubicBezTo>
                  <a:cubicBezTo>
                    <a:pt x="37" y="426"/>
                    <a:pt x="54" y="474"/>
                    <a:pt x="70" y="522"/>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46"/>
            <p:cNvSpPr/>
            <p:nvPr/>
          </p:nvSpPr>
          <p:spPr>
            <a:xfrm>
              <a:off x="2833687" y="1849438"/>
              <a:ext cx="990600" cy="2160588"/>
            </a:xfrm>
            <a:custGeom>
              <a:rect b="b" l="l" r="r" t="t"/>
              <a:pathLst>
                <a:path extrusionOk="0" h="1695" w="778">
                  <a:moveTo>
                    <a:pt x="443" y="1695"/>
                  </a:moveTo>
                  <a:cubicBezTo>
                    <a:pt x="449" y="1688"/>
                    <a:pt x="455" y="1681"/>
                    <a:pt x="461" y="1674"/>
                  </a:cubicBezTo>
                  <a:cubicBezTo>
                    <a:pt x="463" y="1671"/>
                    <a:pt x="466" y="1667"/>
                    <a:pt x="469" y="1664"/>
                  </a:cubicBezTo>
                  <a:cubicBezTo>
                    <a:pt x="469" y="1663"/>
                    <a:pt x="470" y="1662"/>
                    <a:pt x="471" y="1661"/>
                  </a:cubicBezTo>
                  <a:cubicBezTo>
                    <a:pt x="477" y="1643"/>
                    <a:pt x="483" y="1626"/>
                    <a:pt x="490" y="1609"/>
                  </a:cubicBezTo>
                  <a:cubicBezTo>
                    <a:pt x="490" y="1609"/>
                    <a:pt x="490" y="1608"/>
                    <a:pt x="490" y="1608"/>
                  </a:cubicBezTo>
                  <a:cubicBezTo>
                    <a:pt x="490" y="1605"/>
                    <a:pt x="490" y="1603"/>
                    <a:pt x="491" y="1600"/>
                  </a:cubicBezTo>
                  <a:cubicBezTo>
                    <a:pt x="492" y="1592"/>
                    <a:pt x="493" y="1583"/>
                    <a:pt x="494" y="1575"/>
                  </a:cubicBezTo>
                  <a:cubicBezTo>
                    <a:pt x="499" y="1539"/>
                    <a:pt x="503" y="1504"/>
                    <a:pt x="508" y="1469"/>
                  </a:cubicBezTo>
                  <a:cubicBezTo>
                    <a:pt x="508" y="1466"/>
                    <a:pt x="510" y="1464"/>
                    <a:pt x="513" y="1464"/>
                  </a:cubicBezTo>
                  <a:cubicBezTo>
                    <a:pt x="523" y="1466"/>
                    <a:pt x="532" y="1467"/>
                    <a:pt x="542" y="1469"/>
                  </a:cubicBezTo>
                  <a:cubicBezTo>
                    <a:pt x="543" y="1462"/>
                    <a:pt x="545" y="1456"/>
                    <a:pt x="546" y="1449"/>
                  </a:cubicBezTo>
                  <a:cubicBezTo>
                    <a:pt x="559" y="1395"/>
                    <a:pt x="571" y="1340"/>
                    <a:pt x="584" y="1285"/>
                  </a:cubicBezTo>
                  <a:cubicBezTo>
                    <a:pt x="583" y="1281"/>
                    <a:pt x="582" y="1274"/>
                    <a:pt x="585" y="1270"/>
                  </a:cubicBezTo>
                  <a:cubicBezTo>
                    <a:pt x="587" y="1267"/>
                    <a:pt x="590" y="1265"/>
                    <a:pt x="593" y="1262"/>
                  </a:cubicBezTo>
                  <a:cubicBezTo>
                    <a:pt x="601" y="1252"/>
                    <a:pt x="610" y="1241"/>
                    <a:pt x="619" y="1231"/>
                  </a:cubicBezTo>
                  <a:cubicBezTo>
                    <a:pt x="624" y="1226"/>
                    <a:pt x="628" y="1219"/>
                    <a:pt x="634" y="1215"/>
                  </a:cubicBezTo>
                  <a:cubicBezTo>
                    <a:pt x="642" y="1209"/>
                    <a:pt x="653" y="1204"/>
                    <a:pt x="662" y="1200"/>
                  </a:cubicBezTo>
                  <a:cubicBezTo>
                    <a:pt x="669" y="1195"/>
                    <a:pt x="677" y="1191"/>
                    <a:pt x="685" y="1187"/>
                  </a:cubicBezTo>
                  <a:cubicBezTo>
                    <a:pt x="685" y="1175"/>
                    <a:pt x="685" y="1163"/>
                    <a:pt x="685" y="1152"/>
                  </a:cubicBezTo>
                  <a:cubicBezTo>
                    <a:pt x="685" y="1144"/>
                    <a:pt x="685" y="1136"/>
                    <a:pt x="685" y="1129"/>
                  </a:cubicBezTo>
                  <a:cubicBezTo>
                    <a:pt x="685" y="1125"/>
                    <a:pt x="684" y="1120"/>
                    <a:pt x="685" y="1116"/>
                  </a:cubicBezTo>
                  <a:cubicBezTo>
                    <a:pt x="685" y="1113"/>
                    <a:pt x="687" y="1112"/>
                    <a:pt x="689" y="1110"/>
                  </a:cubicBezTo>
                  <a:cubicBezTo>
                    <a:pt x="692" y="1106"/>
                    <a:pt x="696" y="1103"/>
                    <a:pt x="700" y="1099"/>
                  </a:cubicBezTo>
                  <a:cubicBezTo>
                    <a:pt x="718" y="1082"/>
                    <a:pt x="736" y="1065"/>
                    <a:pt x="753" y="1048"/>
                  </a:cubicBezTo>
                  <a:cubicBezTo>
                    <a:pt x="752" y="1025"/>
                    <a:pt x="750" y="1003"/>
                    <a:pt x="749" y="981"/>
                  </a:cubicBezTo>
                  <a:cubicBezTo>
                    <a:pt x="734" y="979"/>
                    <a:pt x="720" y="977"/>
                    <a:pt x="705" y="975"/>
                  </a:cubicBezTo>
                  <a:cubicBezTo>
                    <a:pt x="681" y="972"/>
                    <a:pt x="657" y="969"/>
                    <a:pt x="634" y="966"/>
                  </a:cubicBezTo>
                  <a:cubicBezTo>
                    <a:pt x="623" y="964"/>
                    <a:pt x="610" y="965"/>
                    <a:pt x="601" y="959"/>
                  </a:cubicBezTo>
                  <a:cubicBezTo>
                    <a:pt x="591" y="954"/>
                    <a:pt x="582" y="949"/>
                    <a:pt x="572" y="943"/>
                  </a:cubicBezTo>
                  <a:cubicBezTo>
                    <a:pt x="567" y="941"/>
                    <a:pt x="564" y="937"/>
                    <a:pt x="560" y="934"/>
                  </a:cubicBezTo>
                  <a:cubicBezTo>
                    <a:pt x="546" y="921"/>
                    <a:pt x="532" y="909"/>
                    <a:pt x="518" y="896"/>
                  </a:cubicBezTo>
                  <a:cubicBezTo>
                    <a:pt x="516" y="894"/>
                    <a:pt x="516" y="892"/>
                    <a:pt x="517" y="890"/>
                  </a:cubicBezTo>
                  <a:cubicBezTo>
                    <a:pt x="518" y="888"/>
                    <a:pt x="520" y="885"/>
                    <a:pt x="521" y="882"/>
                  </a:cubicBezTo>
                  <a:cubicBezTo>
                    <a:pt x="522" y="880"/>
                    <a:pt x="523" y="876"/>
                    <a:pt x="525" y="875"/>
                  </a:cubicBezTo>
                  <a:cubicBezTo>
                    <a:pt x="526" y="873"/>
                    <a:pt x="529" y="873"/>
                    <a:pt x="531" y="872"/>
                  </a:cubicBezTo>
                  <a:cubicBezTo>
                    <a:pt x="574" y="864"/>
                    <a:pt x="616" y="856"/>
                    <a:pt x="659" y="848"/>
                  </a:cubicBezTo>
                  <a:cubicBezTo>
                    <a:pt x="660" y="846"/>
                    <a:pt x="660" y="845"/>
                    <a:pt x="661" y="843"/>
                  </a:cubicBezTo>
                  <a:cubicBezTo>
                    <a:pt x="662" y="842"/>
                    <a:pt x="662" y="840"/>
                    <a:pt x="663" y="839"/>
                  </a:cubicBezTo>
                  <a:cubicBezTo>
                    <a:pt x="663" y="838"/>
                    <a:pt x="664" y="838"/>
                    <a:pt x="664" y="837"/>
                  </a:cubicBezTo>
                  <a:cubicBezTo>
                    <a:pt x="663" y="837"/>
                    <a:pt x="663" y="836"/>
                    <a:pt x="663" y="835"/>
                  </a:cubicBezTo>
                  <a:cubicBezTo>
                    <a:pt x="663" y="833"/>
                    <a:pt x="663" y="830"/>
                    <a:pt x="663" y="828"/>
                  </a:cubicBezTo>
                  <a:cubicBezTo>
                    <a:pt x="662" y="818"/>
                    <a:pt x="661" y="808"/>
                    <a:pt x="661" y="798"/>
                  </a:cubicBezTo>
                  <a:cubicBezTo>
                    <a:pt x="660" y="796"/>
                    <a:pt x="662" y="795"/>
                    <a:pt x="663" y="794"/>
                  </a:cubicBezTo>
                  <a:cubicBezTo>
                    <a:pt x="668" y="791"/>
                    <a:pt x="673" y="788"/>
                    <a:pt x="677" y="784"/>
                  </a:cubicBezTo>
                  <a:cubicBezTo>
                    <a:pt x="711" y="763"/>
                    <a:pt x="745" y="741"/>
                    <a:pt x="778" y="720"/>
                  </a:cubicBezTo>
                  <a:cubicBezTo>
                    <a:pt x="778" y="718"/>
                    <a:pt x="777" y="716"/>
                    <a:pt x="777" y="714"/>
                  </a:cubicBezTo>
                  <a:cubicBezTo>
                    <a:pt x="775" y="709"/>
                    <a:pt x="773" y="705"/>
                    <a:pt x="772" y="700"/>
                  </a:cubicBezTo>
                  <a:cubicBezTo>
                    <a:pt x="766" y="684"/>
                    <a:pt x="761" y="668"/>
                    <a:pt x="756" y="653"/>
                  </a:cubicBezTo>
                  <a:cubicBezTo>
                    <a:pt x="739" y="605"/>
                    <a:pt x="723" y="557"/>
                    <a:pt x="706" y="509"/>
                  </a:cubicBezTo>
                  <a:cubicBezTo>
                    <a:pt x="687" y="454"/>
                    <a:pt x="668" y="399"/>
                    <a:pt x="650" y="344"/>
                  </a:cubicBezTo>
                  <a:cubicBezTo>
                    <a:pt x="634" y="298"/>
                    <a:pt x="618" y="252"/>
                    <a:pt x="602" y="206"/>
                  </a:cubicBezTo>
                  <a:cubicBezTo>
                    <a:pt x="596" y="188"/>
                    <a:pt x="590" y="170"/>
                    <a:pt x="584" y="152"/>
                  </a:cubicBezTo>
                  <a:cubicBezTo>
                    <a:pt x="572" y="148"/>
                    <a:pt x="560" y="142"/>
                    <a:pt x="548" y="139"/>
                  </a:cubicBezTo>
                  <a:cubicBezTo>
                    <a:pt x="525" y="133"/>
                    <a:pt x="501" y="132"/>
                    <a:pt x="479" y="125"/>
                  </a:cubicBezTo>
                  <a:cubicBezTo>
                    <a:pt x="461" y="119"/>
                    <a:pt x="445" y="111"/>
                    <a:pt x="428" y="104"/>
                  </a:cubicBezTo>
                  <a:cubicBezTo>
                    <a:pt x="415" y="100"/>
                    <a:pt x="378" y="85"/>
                    <a:pt x="365" y="91"/>
                  </a:cubicBezTo>
                  <a:cubicBezTo>
                    <a:pt x="355" y="96"/>
                    <a:pt x="357" y="119"/>
                    <a:pt x="352" y="128"/>
                  </a:cubicBezTo>
                  <a:cubicBezTo>
                    <a:pt x="345" y="142"/>
                    <a:pt x="333" y="148"/>
                    <a:pt x="320" y="156"/>
                  </a:cubicBezTo>
                  <a:cubicBezTo>
                    <a:pt x="311" y="161"/>
                    <a:pt x="298" y="176"/>
                    <a:pt x="288" y="177"/>
                  </a:cubicBezTo>
                  <a:cubicBezTo>
                    <a:pt x="278" y="177"/>
                    <a:pt x="268" y="167"/>
                    <a:pt x="260" y="162"/>
                  </a:cubicBezTo>
                  <a:cubicBezTo>
                    <a:pt x="246" y="153"/>
                    <a:pt x="229" y="146"/>
                    <a:pt x="217" y="135"/>
                  </a:cubicBezTo>
                  <a:cubicBezTo>
                    <a:pt x="201" y="121"/>
                    <a:pt x="190" y="106"/>
                    <a:pt x="171" y="95"/>
                  </a:cubicBezTo>
                  <a:cubicBezTo>
                    <a:pt x="156" y="87"/>
                    <a:pt x="139" y="82"/>
                    <a:pt x="125" y="74"/>
                  </a:cubicBezTo>
                  <a:cubicBezTo>
                    <a:pt x="114" y="68"/>
                    <a:pt x="104" y="59"/>
                    <a:pt x="97" y="50"/>
                  </a:cubicBezTo>
                  <a:cubicBezTo>
                    <a:pt x="91" y="42"/>
                    <a:pt x="88" y="34"/>
                    <a:pt x="84" y="26"/>
                  </a:cubicBezTo>
                  <a:cubicBezTo>
                    <a:pt x="77" y="12"/>
                    <a:pt x="63" y="3"/>
                    <a:pt x="47" y="1"/>
                  </a:cubicBezTo>
                  <a:cubicBezTo>
                    <a:pt x="41" y="0"/>
                    <a:pt x="31" y="0"/>
                    <a:pt x="25" y="1"/>
                  </a:cubicBezTo>
                  <a:cubicBezTo>
                    <a:pt x="12" y="2"/>
                    <a:pt x="5" y="5"/>
                    <a:pt x="5" y="19"/>
                  </a:cubicBezTo>
                  <a:cubicBezTo>
                    <a:pt x="4" y="31"/>
                    <a:pt x="6" y="45"/>
                    <a:pt x="8" y="58"/>
                  </a:cubicBezTo>
                  <a:cubicBezTo>
                    <a:pt x="12" y="75"/>
                    <a:pt x="23" y="85"/>
                    <a:pt x="30" y="101"/>
                  </a:cubicBezTo>
                  <a:cubicBezTo>
                    <a:pt x="36" y="115"/>
                    <a:pt x="36" y="130"/>
                    <a:pt x="34" y="144"/>
                  </a:cubicBezTo>
                  <a:cubicBezTo>
                    <a:pt x="32" y="164"/>
                    <a:pt x="29" y="184"/>
                    <a:pt x="27" y="205"/>
                  </a:cubicBezTo>
                  <a:cubicBezTo>
                    <a:pt x="26" y="216"/>
                    <a:pt x="24" y="227"/>
                    <a:pt x="18" y="237"/>
                  </a:cubicBezTo>
                  <a:cubicBezTo>
                    <a:pt x="15" y="242"/>
                    <a:pt x="12" y="244"/>
                    <a:pt x="9" y="248"/>
                  </a:cubicBezTo>
                  <a:cubicBezTo>
                    <a:pt x="0" y="260"/>
                    <a:pt x="1" y="256"/>
                    <a:pt x="10" y="265"/>
                  </a:cubicBezTo>
                  <a:cubicBezTo>
                    <a:pt x="17" y="272"/>
                    <a:pt x="20" y="277"/>
                    <a:pt x="22" y="287"/>
                  </a:cubicBezTo>
                  <a:cubicBezTo>
                    <a:pt x="25" y="305"/>
                    <a:pt x="24" y="326"/>
                    <a:pt x="23" y="344"/>
                  </a:cubicBezTo>
                  <a:cubicBezTo>
                    <a:pt x="23" y="351"/>
                    <a:pt x="20" y="358"/>
                    <a:pt x="20" y="365"/>
                  </a:cubicBezTo>
                  <a:cubicBezTo>
                    <a:pt x="19" y="386"/>
                    <a:pt x="21" y="382"/>
                    <a:pt x="28" y="392"/>
                  </a:cubicBezTo>
                  <a:cubicBezTo>
                    <a:pt x="46" y="417"/>
                    <a:pt x="66" y="442"/>
                    <a:pt x="78" y="471"/>
                  </a:cubicBezTo>
                  <a:cubicBezTo>
                    <a:pt x="94" y="506"/>
                    <a:pt x="93" y="548"/>
                    <a:pt x="113" y="581"/>
                  </a:cubicBezTo>
                  <a:cubicBezTo>
                    <a:pt x="134" y="615"/>
                    <a:pt x="128" y="653"/>
                    <a:pt x="142" y="689"/>
                  </a:cubicBezTo>
                  <a:cubicBezTo>
                    <a:pt x="153" y="718"/>
                    <a:pt x="153" y="745"/>
                    <a:pt x="135" y="771"/>
                  </a:cubicBezTo>
                  <a:cubicBezTo>
                    <a:pt x="128" y="782"/>
                    <a:pt x="119" y="785"/>
                    <a:pt x="109" y="793"/>
                  </a:cubicBezTo>
                  <a:cubicBezTo>
                    <a:pt x="87" y="809"/>
                    <a:pt x="88" y="834"/>
                    <a:pt x="79" y="857"/>
                  </a:cubicBezTo>
                  <a:cubicBezTo>
                    <a:pt x="68" y="886"/>
                    <a:pt x="64" y="901"/>
                    <a:pt x="72" y="931"/>
                  </a:cubicBezTo>
                  <a:cubicBezTo>
                    <a:pt x="76" y="945"/>
                    <a:pt x="81" y="958"/>
                    <a:pt x="83" y="973"/>
                  </a:cubicBezTo>
                  <a:cubicBezTo>
                    <a:pt x="87" y="996"/>
                    <a:pt x="84" y="1019"/>
                    <a:pt x="86" y="1042"/>
                  </a:cubicBezTo>
                  <a:cubicBezTo>
                    <a:pt x="88" y="1062"/>
                    <a:pt x="89" y="1081"/>
                    <a:pt x="88" y="1100"/>
                  </a:cubicBezTo>
                  <a:cubicBezTo>
                    <a:pt x="87" y="1116"/>
                    <a:pt x="89" y="1125"/>
                    <a:pt x="97" y="1139"/>
                  </a:cubicBezTo>
                  <a:cubicBezTo>
                    <a:pt x="102" y="1147"/>
                    <a:pt x="107" y="1155"/>
                    <a:pt x="111" y="1163"/>
                  </a:cubicBezTo>
                  <a:cubicBezTo>
                    <a:pt x="117" y="1177"/>
                    <a:pt x="121" y="1191"/>
                    <a:pt x="124" y="1206"/>
                  </a:cubicBezTo>
                  <a:cubicBezTo>
                    <a:pt x="128" y="1239"/>
                    <a:pt x="122" y="1270"/>
                    <a:pt x="107" y="1299"/>
                  </a:cubicBezTo>
                  <a:cubicBezTo>
                    <a:pt x="98" y="1317"/>
                    <a:pt x="88" y="1334"/>
                    <a:pt x="78" y="1352"/>
                  </a:cubicBezTo>
                  <a:cubicBezTo>
                    <a:pt x="68" y="1367"/>
                    <a:pt x="63" y="1385"/>
                    <a:pt x="53" y="1401"/>
                  </a:cubicBezTo>
                  <a:cubicBezTo>
                    <a:pt x="29" y="1439"/>
                    <a:pt x="15" y="1496"/>
                    <a:pt x="51" y="1532"/>
                  </a:cubicBezTo>
                  <a:cubicBezTo>
                    <a:pt x="75" y="1555"/>
                    <a:pt x="109" y="1561"/>
                    <a:pt x="135" y="1584"/>
                  </a:cubicBezTo>
                  <a:cubicBezTo>
                    <a:pt x="153" y="1600"/>
                    <a:pt x="162" y="1617"/>
                    <a:pt x="187" y="1624"/>
                  </a:cubicBezTo>
                  <a:cubicBezTo>
                    <a:pt x="208" y="1630"/>
                    <a:pt x="230" y="1629"/>
                    <a:pt x="251" y="1627"/>
                  </a:cubicBezTo>
                  <a:cubicBezTo>
                    <a:pt x="275" y="1625"/>
                    <a:pt x="304" y="1620"/>
                    <a:pt x="325" y="1635"/>
                  </a:cubicBezTo>
                  <a:cubicBezTo>
                    <a:pt x="340" y="1646"/>
                    <a:pt x="353" y="1659"/>
                    <a:pt x="367" y="1670"/>
                  </a:cubicBezTo>
                  <a:cubicBezTo>
                    <a:pt x="374" y="1676"/>
                    <a:pt x="380" y="1681"/>
                    <a:pt x="382" y="1688"/>
                  </a:cubicBezTo>
                  <a:cubicBezTo>
                    <a:pt x="403" y="1691"/>
                    <a:pt x="423" y="1693"/>
                    <a:pt x="443" y="1695"/>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46"/>
            <p:cNvSpPr/>
            <p:nvPr/>
          </p:nvSpPr>
          <p:spPr>
            <a:xfrm>
              <a:off x="3244850" y="3409950"/>
              <a:ext cx="1652588" cy="1028700"/>
            </a:xfrm>
            <a:custGeom>
              <a:rect b="b" l="l" r="r" t="t"/>
              <a:pathLst>
                <a:path extrusionOk="0" h="807" w="1298">
                  <a:moveTo>
                    <a:pt x="431" y="736"/>
                  </a:moveTo>
                  <a:cubicBezTo>
                    <a:pt x="431" y="732"/>
                    <a:pt x="429" y="726"/>
                    <a:pt x="433" y="723"/>
                  </a:cubicBezTo>
                  <a:cubicBezTo>
                    <a:pt x="439" y="720"/>
                    <a:pt x="445" y="717"/>
                    <a:pt x="450" y="714"/>
                  </a:cubicBezTo>
                  <a:cubicBezTo>
                    <a:pt x="465" y="705"/>
                    <a:pt x="479" y="696"/>
                    <a:pt x="494" y="688"/>
                  </a:cubicBezTo>
                  <a:cubicBezTo>
                    <a:pt x="494" y="688"/>
                    <a:pt x="494" y="688"/>
                    <a:pt x="495" y="688"/>
                  </a:cubicBezTo>
                  <a:cubicBezTo>
                    <a:pt x="496" y="687"/>
                    <a:pt x="497" y="686"/>
                    <a:pt x="497" y="686"/>
                  </a:cubicBezTo>
                  <a:cubicBezTo>
                    <a:pt x="501" y="683"/>
                    <a:pt x="505" y="680"/>
                    <a:pt x="509" y="677"/>
                  </a:cubicBezTo>
                  <a:cubicBezTo>
                    <a:pt x="511" y="675"/>
                    <a:pt x="513" y="674"/>
                    <a:pt x="514" y="673"/>
                  </a:cubicBezTo>
                  <a:cubicBezTo>
                    <a:pt x="514" y="673"/>
                    <a:pt x="514" y="673"/>
                    <a:pt x="515" y="672"/>
                  </a:cubicBezTo>
                  <a:cubicBezTo>
                    <a:pt x="515" y="670"/>
                    <a:pt x="516" y="665"/>
                    <a:pt x="516" y="665"/>
                  </a:cubicBezTo>
                  <a:cubicBezTo>
                    <a:pt x="517" y="656"/>
                    <a:pt x="517" y="647"/>
                    <a:pt x="520" y="639"/>
                  </a:cubicBezTo>
                  <a:cubicBezTo>
                    <a:pt x="520" y="636"/>
                    <a:pt x="523" y="635"/>
                    <a:pt x="525" y="633"/>
                  </a:cubicBezTo>
                  <a:cubicBezTo>
                    <a:pt x="527" y="631"/>
                    <a:pt x="529" y="629"/>
                    <a:pt x="531" y="628"/>
                  </a:cubicBezTo>
                  <a:cubicBezTo>
                    <a:pt x="527" y="619"/>
                    <a:pt x="523" y="611"/>
                    <a:pt x="519" y="603"/>
                  </a:cubicBezTo>
                  <a:cubicBezTo>
                    <a:pt x="512" y="603"/>
                    <a:pt x="505" y="603"/>
                    <a:pt x="499" y="603"/>
                  </a:cubicBezTo>
                  <a:cubicBezTo>
                    <a:pt x="491" y="603"/>
                    <a:pt x="483" y="604"/>
                    <a:pt x="475" y="603"/>
                  </a:cubicBezTo>
                  <a:cubicBezTo>
                    <a:pt x="471" y="603"/>
                    <a:pt x="466" y="601"/>
                    <a:pt x="462" y="599"/>
                  </a:cubicBezTo>
                  <a:cubicBezTo>
                    <a:pt x="447" y="594"/>
                    <a:pt x="433" y="588"/>
                    <a:pt x="418" y="583"/>
                  </a:cubicBezTo>
                  <a:cubicBezTo>
                    <a:pt x="416" y="582"/>
                    <a:pt x="415" y="581"/>
                    <a:pt x="415" y="579"/>
                  </a:cubicBezTo>
                  <a:cubicBezTo>
                    <a:pt x="415" y="565"/>
                    <a:pt x="415" y="551"/>
                    <a:pt x="415" y="538"/>
                  </a:cubicBezTo>
                  <a:cubicBezTo>
                    <a:pt x="415" y="535"/>
                    <a:pt x="417" y="534"/>
                    <a:pt x="419" y="533"/>
                  </a:cubicBezTo>
                  <a:cubicBezTo>
                    <a:pt x="428" y="532"/>
                    <a:pt x="437" y="531"/>
                    <a:pt x="446" y="530"/>
                  </a:cubicBezTo>
                  <a:cubicBezTo>
                    <a:pt x="447" y="529"/>
                    <a:pt x="447" y="528"/>
                    <a:pt x="447" y="528"/>
                  </a:cubicBezTo>
                  <a:cubicBezTo>
                    <a:pt x="458" y="511"/>
                    <a:pt x="468" y="494"/>
                    <a:pt x="478" y="477"/>
                  </a:cubicBezTo>
                  <a:cubicBezTo>
                    <a:pt x="482" y="471"/>
                    <a:pt x="485" y="465"/>
                    <a:pt x="489" y="460"/>
                  </a:cubicBezTo>
                  <a:cubicBezTo>
                    <a:pt x="492" y="456"/>
                    <a:pt x="499" y="456"/>
                    <a:pt x="504" y="455"/>
                  </a:cubicBezTo>
                  <a:cubicBezTo>
                    <a:pt x="514" y="452"/>
                    <a:pt x="525" y="450"/>
                    <a:pt x="536" y="447"/>
                  </a:cubicBezTo>
                  <a:cubicBezTo>
                    <a:pt x="540" y="446"/>
                    <a:pt x="545" y="444"/>
                    <a:pt x="549" y="444"/>
                  </a:cubicBezTo>
                  <a:cubicBezTo>
                    <a:pt x="568" y="443"/>
                    <a:pt x="587" y="443"/>
                    <a:pt x="606" y="442"/>
                  </a:cubicBezTo>
                  <a:cubicBezTo>
                    <a:pt x="611" y="442"/>
                    <a:pt x="618" y="440"/>
                    <a:pt x="622" y="442"/>
                  </a:cubicBezTo>
                  <a:cubicBezTo>
                    <a:pt x="631" y="445"/>
                    <a:pt x="638" y="450"/>
                    <a:pt x="646" y="455"/>
                  </a:cubicBezTo>
                  <a:cubicBezTo>
                    <a:pt x="646" y="455"/>
                    <a:pt x="646" y="455"/>
                    <a:pt x="646" y="455"/>
                  </a:cubicBezTo>
                  <a:cubicBezTo>
                    <a:pt x="647" y="453"/>
                    <a:pt x="648" y="454"/>
                    <a:pt x="648" y="455"/>
                  </a:cubicBezTo>
                  <a:cubicBezTo>
                    <a:pt x="650" y="455"/>
                    <a:pt x="651" y="455"/>
                    <a:pt x="653" y="455"/>
                  </a:cubicBezTo>
                  <a:cubicBezTo>
                    <a:pt x="660" y="455"/>
                    <a:pt x="668" y="455"/>
                    <a:pt x="676" y="455"/>
                  </a:cubicBezTo>
                  <a:cubicBezTo>
                    <a:pt x="698" y="455"/>
                    <a:pt x="720" y="455"/>
                    <a:pt x="742" y="455"/>
                  </a:cubicBezTo>
                  <a:cubicBezTo>
                    <a:pt x="751" y="455"/>
                    <a:pt x="760" y="455"/>
                    <a:pt x="770" y="455"/>
                  </a:cubicBezTo>
                  <a:cubicBezTo>
                    <a:pt x="773" y="455"/>
                    <a:pt x="776" y="455"/>
                    <a:pt x="778" y="455"/>
                  </a:cubicBezTo>
                  <a:cubicBezTo>
                    <a:pt x="779" y="455"/>
                    <a:pt x="781" y="455"/>
                    <a:pt x="782" y="455"/>
                  </a:cubicBezTo>
                  <a:cubicBezTo>
                    <a:pt x="782" y="455"/>
                    <a:pt x="783" y="455"/>
                    <a:pt x="783" y="455"/>
                  </a:cubicBezTo>
                  <a:cubicBezTo>
                    <a:pt x="786" y="453"/>
                    <a:pt x="788" y="452"/>
                    <a:pt x="791" y="451"/>
                  </a:cubicBezTo>
                  <a:cubicBezTo>
                    <a:pt x="800" y="446"/>
                    <a:pt x="809" y="442"/>
                    <a:pt x="818" y="437"/>
                  </a:cubicBezTo>
                  <a:cubicBezTo>
                    <a:pt x="831" y="431"/>
                    <a:pt x="844" y="424"/>
                    <a:pt x="856" y="418"/>
                  </a:cubicBezTo>
                  <a:cubicBezTo>
                    <a:pt x="856" y="417"/>
                    <a:pt x="855" y="417"/>
                    <a:pt x="854" y="416"/>
                  </a:cubicBezTo>
                  <a:cubicBezTo>
                    <a:pt x="846" y="405"/>
                    <a:pt x="837" y="394"/>
                    <a:pt x="829" y="383"/>
                  </a:cubicBezTo>
                  <a:cubicBezTo>
                    <a:pt x="826" y="380"/>
                    <a:pt x="823" y="376"/>
                    <a:pt x="820" y="372"/>
                  </a:cubicBezTo>
                  <a:cubicBezTo>
                    <a:pt x="818" y="370"/>
                    <a:pt x="818" y="368"/>
                    <a:pt x="818" y="365"/>
                  </a:cubicBezTo>
                  <a:cubicBezTo>
                    <a:pt x="818" y="352"/>
                    <a:pt x="818" y="339"/>
                    <a:pt x="818" y="326"/>
                  </a:cubicBezTo>
                  <a:cubicBezTo>
                    <a:pt x="818" y="322"/>
                    <a:pt x="817" y="320"/>
                    <a:pt x="819" y="317"/>
                  </a:cubicBezTo>
                  <a:cubicBezTo>
                    <a:pt x="823" y="313"/>
                    <a:pt x="828" y="310"/>
                    <a:pt x="831" y="307"/>
                  </a:cubicBezTo>
                  <a:cubicBezTo>
                    <a:pt x="837" y="302"/>
                    <a:pt x="842" y="297"/>
                    <a:pt x="847" y="293"/>
                  </a:cubicBezTo>
                  <a:cubicBezTo>
                    <a:pt x="850" y="290"/>
                    <a:pt x="852" y="289"/>
                    <a:pt x="855" y="288"/>
                  </a:cubicBezTo>
                  <a:cubicBezTo>
                    <a:pt x="859" y="287"/>
                    <a:pt x="862" y="286"/>
                    <a:pt x="865" y="285"/>
                  </a:cubicBezTo>
                  <a:cubicBezTo>
                    <a:pt x="867" y="285"/>
                    <a:pt x="871" y="284"/>
                    <a:pt x="873" y="284"/>
                  </a:cubicBezTo>
                  <a:cubicBezTo>
                    <a:pt x="873" y="283"/>
                    <a:pt x="874" y="282"/>
                    <a:pt x="875" y="281"/>
                  </a:cubicBezTo>
                  <a:cubicBezTo>
                    <a:pt x="893" y="262"/>
                    <a:pt x="910" y="242"/>
                    <a:pt x="928" y="223"/>
                  </a:cubicBezTo>
                  <a:cubicBezTo>
                    <a:pt x="939" y="211"/>
                    <a:pt x="951" y="198"/>
                    <a:pt x="962" y="185"/>
                  </a:cubicBezTo>
                  <a:cubicBezTo>
                    <a:pt x="967" y="180"/>
                    <a:pt x="972" y="175"/>
                    <a:pt x="977" y="170"/>
                  </a:cubicBezTo>
                  <a:cubicBezTo>
                    <a:pt x="979" y="167"/>
                    <a:pt x="982" y="163"/>
                    <a:pt x="985" y="161"/>
                  </a:cubicBezTo>
                  <a:cubicBezTo>
                    <a:pt x="987" y="159"/>
                    <a:pt x="991" y="158"/>
                    <a:pt x="994" y="157"/>
                  </a:cubicBezTo>
                  <a:cubicBezTo>
                    <a:pt x="1001" y="155"/>
                    <a:pt x="1008" y="152"/>
                    <a:pt x="1014" y="150"/>
                  </a:cubicBezTo>
                  <a:cubicBezTo>
                    <a:pt x="1018" y="149"/>
                    <a:pt x="1021" y="147"/>
                    <a:pt x="1024" y="147"/>
                  </a:cubicBezTo>
                  <a:cubicBezTo>
                    <a:pt x="1031" y="146"/>
                    <a:pt x="1037" y="146"/>
                    <a:pt x="1043" y="145"/>
                  </a:cubicBezTo>
                  <a:cubicBezTo>
                    <a:pt x="1047" y="145"/>
                    <a:pt x="1048" y="146"/>
                    <a:pt x="1050" y="149"/>
                  </a:cubicBezTo>
                  <a:cubicBezTo>
                    <a:pt x="1054" y="152"/>
                    <a:pt x="1058" y="156"/>
                    <a:pt x="1062" y="160"/>
                  </a:cubicBezTo>
                  <a:cubicBezTo>
                    <a:pt x="1072" y="170"/>
                    <a:pt x="1082" y="179"/>
                    <a:pt x="1092" y="189"/>
                  </a:cubicBezTo>
                  <a:cubicBezTo>
                    <a:pt x="1094" y="191"/>
                    <a:pt x="1096" y="193"/>
                    <a:pt x="1097" y="196"/>
                  </a:cubicBezTo>
                  <a:cubicBezTo>
                    <a:pt x="1099" y="199"/>
                    <a:pt x="1099" y="202"/>
                    <a:pt x="1100" y="205"/>
                  </a:cubicBezTo>
                  <a:cubicBezTo>
                    <a:pt x="1104" y="219"/>
                    <a:pt x="1107" y="232"/>
                    <a:pt x="1111" y="245"/>
                  </a:cubicBezTo>
                  <a:cubicBezTo>
                    <a:pt x="1112" y="247"/>
                    <a:pt x="1112" y="250"/>
                    <a:pt x="1113" y="252"/>
                  </a:cubicBezTo>
                  <a:cubicBezTo>
                    <a:pt x="1113" y="252"/>
                    <a:pt x="1113" y="253"/>
                    <a:pt x="1113" y="253"/>
                  </a:cubicBezTo>
                  <a:cubicBezTo>
                    <a:pt x="1115" y="255"/>
                    <a:pt x="1117" y="258"/>
                    <a:pt x="1118" y="260"/>
                  </a:cubicBezTo>
                  <a:cubicBezTo>
                    <a:pt x="1131" y="278"/>
                    <a:pt x="1144" y="296"/>
                    <a:pt x="1156" y="313"/>
                  </a:cubicBezTo>
                  <a:cubicBezTo>
                    <a:pt x="1164" y="314"/>
                    <a:pt x="1172" y="314"/>
                    <a:pt x="1180" y="315"/>
                  </a:cubicBezTo>
                  <a:cubicBezTo>
                    <a:pt x="1181" y="315"/>
                    <a:pt x="1182" y="315"/>
                    <a:pt x="1184" y="315"/>
                  </a:cubicBezTo>
                  <a:cubicBezTo>
                    <a:pt x="1185" y="314"/>
                    <a:pt x="1187" y="313"/>
                    <a:pt x="1188" y="313"/>
                  </a:cubicBezTo>
                  <a:cubicBezTo>
                    <a:pt x="1195" y="308"/>
                    <a:pt x="1202" y="303"/>
                    <a:pt x="1209" y="299"/>
                  </a:cubicBezTo>
                  <a:cubicBezTo>
                    <a:pt x="1220" y="292"/>
                    <a:pt x="1231" y="284"/>
                    <a:pt x="1243" y="277"/>
                  </a:cubicBezTo>
                  <a:cubicBezTo>
                    <a:pt x="1243" y="276"/>
                    <a:pt x="1243" y="275"/>
                    <a:pt x="1243" y="274"/>
                  </a:cubicBezTo>
                  <a:cubicBezTo>
                    <a:pt x="1243" y="257"/>
                    <a:pt x="1243" y="239"/>
                    <a:pt x="1245" y="221"/>
                  </a:cubicBezTo>
                  <a:cubicBezTo>
                    <a:pt x="1245" y="217"/>
                    <a:pt x="1247" y="213"/>
                    <a:pt x="1248" y="209"/>
                  </a:cubicBezTo>
                  <a:cubicBezTo>
                    <a:pt x="1252" y="200"/>
                    <a:pt x="1256" y="190"/>
                    <a:pt x="1260" y="180"/>
                  </a:cubicBezTo>
                  <a:cubicBezTo>
                    <a:pt x="1263" y="173"/>
                    <a:pt x="1266" y="165"/>
                    <a:pt x="1269" y="157"/>
                  </a:cubicBezTo>
                  <a:cubicBezTo>
                    <a:pt x="1271" y="153"/>
                    <a:pt x="1274" y="150"/>
                    <a:pt x="1277" y="146"/>
                  </a:cubicBezTo>
                  <a:cubicBezTo>
                    <a:pt x="1283" y="138"/>
                    <a:pt x="1289" y="130"/>
                    <a:pt x="1295" y="122"/>
                  </a:cubicBezTo>
                  <a:cubicBezTo>
                    <a:pt x="1296" y="121"/>
                    <a:pt x="1297" y="119"/>
                    <a:pt x="1298" y="118"/>
                  </a:cubicBezTo>
                  <a:cubicBezTo>
                    <a:pt x="1298" y="110"/>
                    <a:pt x="1298" y="101"/>
                    <a:pt x="1298" y="93"/>
                  </a:cubicBezTo>
                  <a:cubicBezTo>
                    <a:pt x="1298" y="91"/>
                    <a:pt x="1297" y="90"/>
                    <a:pt x="1298" y="88"/>
                  </a:cubicBezTo>
                  <a:cubicBezTo>
                    <a:pt x="1296" y="87"/>
                    <a:pt x="1294" y="81"/>
                    <a:pt x="1293" y="80"/>
                  </a:cubicBezTo>
                  <a:cubicBezTo>
                    <a:pt x="1291" y="75"/>
                    <a:pt x="1288" y="71"/>
                    <a:pt x="1286" y="66"/>
                  </a:cubicBezTo>
                  <a:cubicBezTo>
                    <a:pt x="1285" y="64"/>
                    <a:pt x="1284" y="63"/>
                    <a:pt x="1283" y="61"/>
                  </a:cubicBezTo>
                  <a:cubicBezTo>
                    <a:pt x="1283" y="61"/>
                    <a:pt x="1283" y="60"/>
                    <a:pt x="1282" y="59"/>
                  </a:cubicBezTo>
                  <a:cubicBezTo>
                    <a:pt x="1282" y="59"/>
                    <a:pt x="1282" y="58"/>
                    <a:pt x="1281" y="58"/>
                  </a:cubicBezTo>
                  <a:cubicBezTo>
                    <a:pt x="1280" y="57"/>
                    <a:pt x="1279" y="56"/>
                    <a:pt x="1278" y="55"/>
                  </a:cubicBezTo>
                  <a:cubicBezTo>
                    <a:pt x="1275" y="51"/>
                    <a:pt x="1272" y="48"/>
                    <a:pt x="1269" y="44"/>
                  </a:cubicBezTo>
                  <a:cubicBezTo>
                    <a:pt x="1265" y="40"/>
                    <a:pt x="1260" y="35"/>
                    <a:pt x="1256" y="30"/>
                  </a:cubicBezTo>
                  <a:cubicBezTo>
                    <a:pt x="1255" y="30"/>
                    <a:pt x="1254" y="30"/>
                    <a:pt x="1254" y="30"/>
                  </a:cubicBezTo>
                  <a:cubicBezTo>
                    <a:pt x="1246" y="44"/>
                    <a:pt x="1238" y="58"/>
                    <a:pt x="1230" y="72"/>
                  </a:cubicBezTo>
                  <a:cubicBezTo>
                    <a:pt x="1226" y="78"/>
                    <a:pt x="1218" y="76"/>
                    <a:pt x="1212" y="76"/>
                  </a:cubicBezTo>
                  <a:cubicBezTo>
                    <a:pt x="1204" y="77"/>
                    <a:pt x="1196" y="77"/>
                    <a:pt x="1188" y="77"/>
                  </a:cubicBezTo>
                  <a:cubicBezTo>
                    <a:pt x="1185" y="81"/>
                    <a:pt x="1181" y="85"/>
                    <a:pt x="1176" y="85"/>
                  </a:cubicBezTo>
                  <a:cubicBezTo>
                    <a:pt x="1169" y="86"/>
                    <a:pt x="1161" y="87"/>
                    <a:pt x="1154" y="86"/>
                  </a:cubicBezTo>
                  <a:cubicBezTo>
                    <a:pt x="1148" y="86"/>
                    <a:pt x="1144" y="79"/>
                    <a:pt x="1140" y="75"/>
                  </a:cubicBezTo>
                  <a:cubicBezTo>
                    <a:pt x="1130" y="65"/>
                    <a:pt x="1120" y="55"/>
                    <a:pt x="1110" y="45"/>
                  </a:cubicBezTo>
                  <a:cubicBezTo>
                    <a:pt x="1095" y="30"/>
                    <a:pt x="1081" y="15"/>
                    <a:pt x="1066" y="0"/>
                  </a:cubicBezTo>
                  <a:cubicBezTo>
                    <a:pt x="1061" y="1"/>
                    <a:pt x="1056" y="2"/>
                    <a:pt x="1051" y="3"/>
                  </a:cubicBezTo>
                  <a:cubicBezTo>
                    <a:pt x="1029" y="9"/>
                    <a:pt x="1006" y="14"/>
                    <a:pt x="984" y="20"/>
                  </a:cubicBezTo>
                  <a:cubicBezTo>
                    <a:pt x="981" y="21"/>
                    <a:pt x="977" y="22"/>
                    <a:pt x="973" y="23"/>
                  </a:cubicBezTo>
                  <a:cubicBezTo>
                    <a:pt x="972" y="23"/>
                    <a:pt x="970" y="24"/>
                    <a:pt x="968" y="24"/>
                  </a:cubicBezTo>
                  <a:cubicBezTo>
                    <a:pt x="968" y="24"/>
                    <a:pt x="968" y="24"/>
                    <a:pt x="968" y="24"/>
                  </a:cubicBezTo>
                  <a:cubicBezTo>
                    <a:pt x="966" y="26"/>
                    <a:pt x="965" y="28"/>
                    <a:pt x="963" y="30"/>
                  </a:cubicBezTo>
                  <a:cubicBezTo>
                    <a:pt x="961" y="32"/>
                    <a:pt x="959" y="34"/>
                    <a:pt x="957" y="36"/>
                  </a:cubicBezTo>
                  <a:cubicBezTo>
                    <a:pt x="962" y="47"/>
                    <a:pt x="968" y="58"/>
                    <a:pt x="974" y="69"/>
                  </a:cubicBezTo>
                  <a:cubicBezTo>
                    <a:pt x="975" y="71"/>
                    <a:pt x="975" y="74"/>
                    <a:pt x="972" y="75"/>
                  </a:cubicBezTo>
                  <a:cubicBezTo>
                    <a:pt x="963" y="79"/>
                    <a:pt x="952" y="86"/>
                    <a:pt x="942" y="86"/>
                  </a:cubicBezTo>
                  <a:cubicBezTo>
                    <a:pt x="929" y="87"/>
                    <a:pt x="916" y="88"/>
                    <a:pt x="903" y="88"/>
                  </a:cubicBezTo>
                  <a:cubicBezTo>
                    <a:pt x="893" y="96"/>
                    <a:pt x="884" y="105"/>
                    <a:pt x="874" y="113"/>
                  </a:cubicBezTo>
                  <a:cubicBezTo>
                    <a:pt x="872" y="115"/>
                    <a:pt x="870" y="115"/>
                    <a:pt x="868" y="113"/>
                  </a:cubicBezTo>
                  <a:cubicBezTo>
                    <a:pt x="853" y="101"/>
                    <a:pt x="839" y="88"/>
                    <a:pt x="824" y="76"/>
                  </a:cubicBezTo>
                  <a:cubicBezTo>
                    <a:pt x="799" y="76"/>
                    <a:pt x="773" y="76"/>
                    <a:pt x="747" y="76"/>
                  </a:cubicBezTo>
                  <a:cubicBezTo>
                    <a:pt x="745" y="79"/>
                    <a:pt x="743" y="83"/>
                    <a:pt x="740" y="85"/>
                  </a:cubicBezTo>
                  <a:cubicBezTo>
                    <a:pt x="738" y="87"/>
                    <a:pt x="733" y="87"/>
                    <a:pt x="730" y="88"/>
                  </a:cubicBezTo>
                  <a:cubicBezTo>
                    <a:pt x="721" y="91"/>
                    <a:pt x="711" y="93"/>
                    <a:pt x="701" y="96"/>
                  </a:cubicBezTo>
                  <a:cubicBezTo>
                    <a:pt x="700" y="96"/>
                    <a:pt x="698" y="96"/>
                    <a:pt x="697" y="95"/>
                  </a:cubicBezTo>
                  <a:cubicBezTo>
                    <a:pt x="691" y="89"/>
                    <a:pt x="684" y="82"/>
                    <a:pt x="678" y="76"/>
                  </a:cubicBezTo>
                  <a:cubicBezTo>
                    <a:pt x="676" y="76"/>
                    <a:pt x="673" y="76"/>
                    <a:pt x="671" y="76"/>
                  </a:cubicBezTo>
                  <a:cubicBezTo>
                    <a:pt x="670" y="76"/>
                    <a:pt x="670" y="76"/>
                    <a:pt x="669" y="76"/>
                  </a:cubicBezTo>
                  <a:cubicBezTo>
                    <a:pt x="669" y="76"/>
                    <a:pt x="669" y="76"/>
                    <a:pt x="669" y="76"/>
                  </a:cubicBezTo>
                  <a:cubicBezTo>
                    <a:pt x="667" y="77"/>
                    <a:pt x="664" y="78"/>
                    <a:pt x="662" y="80"/>
                  </a:cubicBezTo>
                  <a:cubicBezTo>
                    <a:pt x="650" y="86"/>
                    <a:pt x="638" y="92"/>
                    <a:pt x="626" y="98"/>
                  </a:cubicBezTo>
                  <a:cubicBezTo>
                    <a:pt x="603" y="110"/>
                    <a:pt x="579" y="122"/>
                    <a:pt x="556" y="134"/>
                  </a:cubicBezTo>
                  <a:cubicBezTo>
                    <a:pt x="552" y="136"/>
                    <a:pt x="548" y="139"/>
                    <a:pt x="543" y="139"/>
                  </a:cubicBezTo>
                  <a:cubicBezTo>
                    <a:pt x="531" y="139"/>
                    <a:pt x="519" y="140"/>
                    <a:pt x="507" y="139"/>
                  </a:cubicBezTo>
                  <a:cubicBezTo>
                    <a:pt x="502" y="139"/>
                    <a:pt x="497" y="133"/>
                    <a:pt x="493" y="130"/>
                  </a:cubicBezTo>
                  <a:cubicBezTo>
                    <a:pt x="483" y="121"/>
                    <a:pt x="472" y="113"/>
                    <a:pt x="462" y="104"/>
                  </a:cubicBezTo>
                  <a:cubicBezTo>
                    <a:pt x="447" y="92"/>
                    <a:pt x="432" y="79"/>
                    <a:pt x="418" y="67"/>
                  </a:cubicBezTo>
                  <a:cubicBezTo>
                    <a:pt x="407" y="73"/>
                    <a:pt x="397" y="80"/>
                    <a:pt x="386" y="86"/>
                  </a:cubicBezTo>
                  <a:cubicBezTo>
                    <a:pt x="380" y="90"/>
                    <a:pt x="373" y="93"/>
                    <a:pt x="367" y="97"/>
                  </a:cubicBezTo>
                  <a:cubicBezTo>
                    <a:pt x="364" y="99"/>
                    <a:pt x="362" y="101"/>
                    <a:pt x="359" y="101"/>
                  </a:cubicBezTo>
                  <a:cubicBezTo>
                    <a:pt x="353" y="102"/>
                    <a:pt x="345" y="102"/>
                    <a:pt x="340" y="101"/>
                  </a:cubicBezTo>
                  <a:cubicBezTo>
                    <a:pt x="337" y="100"/>
                    <a:pt x="335" y="98"/>
                    <a:pt x="332" y="97"/>
                  </a:cubicBezTo>
                  <a:cubicBezTo>
                    <a:pt x="311" y="87"/>
                    <a:pt x="289" y="78"/>
                    <a:pt x="268" y="68"/>
                  </a:cubicBezTo>
                  <a:cubicBezTo>
                    <a:pt x="267" y="74"/>
                    <a:pt x="265" y="80"/>
                    <a:pt x="264" y="86"/>
                  </a:cubicBezTo>
                  <a:cubicBezTo>
                    <a:pt x="252" y="141"/>
                    <a:pt x="239" y="196"/>
                    <a:pt x="226" y="251"/>
                  </a:cubicBezTo>
                  <a:cubicBezTo>
                    <a:pt x="226" y="253"/>
                    <a:pt x="223" y="254"/>
                    <a:pt x="221" y="254"/>
                  </a:cubicBezTo>
                  <a:cubicBezTo>
                    <a:pt x="212" y="253"/>
                    <a:pt x="202" y="251"/>
                    <a:pt x="193" y="250"/>
                  </a:cubicBezTo>
                  <a:cubicBezTo>
                    <a:pt x="190" y="271"/>
                    <a:pt x="187" y="293"/>
                    <a:pt x="185" y="314"/>
                  </a:cubicBezTo>
                  <a:cubicBezTo>
                    <a:pt x="182" y="337"/>
                    <a:pt x="179" y="360"/>
                    <a:pt x="176" y="384"/>
                  </a:cubicBezTo>
                  <a:cubicBezTo>
                    <a:pt x="175" y="390"/>
                    <a:pt x="172" y="396"/>
                    <a:pt x="170" y="402"/>
                  </a:cubicBezTo>
                  <a:cubicBezTo>
                    <a:pt x="165" y="415"/>
                    <a:pt x="161" y="427"/>
                    <a:pt x="156" y="440"/>
                  </a:cubicBezTo>
                  <a:cubicBezTo>
                    <a:pt x="153" y="448"/>
                    <a:pt x="147" y="454"/>
                    <a:pt x="141" y="460"/>
                  </a:cubicBezTo>
                  <a:cubicBezTo>
                    <a:pt x="137" y="465"/>
                    <a:pt x="132" y="471"/>
                    <a:pt x="128" y="476"/>
                  </a:cubicBezTo>
                  <a:cubicBezTo>
                    <a:pt x="126" y="478"/>
                    <a:pt x="125" y="480"/>
                    <a:pt x="121" y="480"/>
                  </a:cubicBezTo>
                  <a:cubicBezTo>
                    <a:pt x="117" y="480"/>
                    <a:pt x="112" y="479"/>
                    <a:pt x="108" y="479"/>
                  </a:cubicBezTo>
                  <a:cubicBezTo>
                    <a:pt x="101" y="478"/>
                    <a:pt x="93" y="477"/>
                    <a:pt x="86" y="476"/>
                  </a:cubicBezTo>
                  <a:cubicBezTo>
                    <a:pt x="76" y="475"/>
                    <a:pt x="66" y="474"/>
                    <a:pt x="56" y="473"/>
                  </a:cubicBezTo>
                  <a:cubicBezTo>
                    <a:pt x="41" y="477"/>
                    <a:pt x="24" y="481"/>
                    <a:pt x="14" y="494"/>
                  </a:cubicBezTo>
                  <a:cubicBezTo>
                    <a:pt x="5" y="506"/>
                    <a:pt x="5" y="515"/>
                    <a:pt x="6" y="528"/>
                  </a:cubicBezTo>
                  <a:cubicBezTo>
                    <a:pt x="7" y="546"/>
                    <a:pt x="9" y="564"/>
                    <a:pt x="10" y="582"/>
                  </a:cubicBezTo>
                  <a:cubicBezTo>
                    <a:pt x="13" y="605"/>
                    <a:pt x="0" y="645"/>
                    <a:pt x="17" y="664"/>
                  </a:cubicBezTo>
                  <a:cubicBezTo>
                    <a:pt x="32" y="681"/>
                    <a:pt x="55" y="669"/>
                    <a:pt x="74" y="674"/>
                  </a:cubicBezTo>
                  <a:cubicBezTo>
                    <a:pt x="112" y="686"/>
                    <a:pt x="111" y="754"/>
                    <a:pt x="157" y="745"/>
                  </a:cubicBezTo>
                  <a:cubicBezTo>
                    <a:pt x="175" y="742"/>
                    <a:pt x="190" y="723"/>
                    <a:pt x="202" y="712"/>
                  </a:cubicBezTo>
                  <a:cubicBezTo>
                    <a:pt x="206" y="708"/>
                    <a:pt x="210" y="702"/>
                    <a:pt x="216" y="700"/>
                  </a:cubicBezTo>
                  <a:cubicBezTo>
                    <a:pt x="225" y="697"/>
                    <a:pt x="226" y="699"/>
                    <a:pt x="232" y="706"/>
                  </a:cubicBezTo>
                  <a:cubicBezTo>
                    <a:pt x="248" y="722"/>
                    <a:pt x="255" y="740"/>
                    <a:pt x="276" y="751"/>
                  </a:cubicBezTo>
                  <a:cubicBezTo>
                    <a:pt x="288" y="758"/>
                    <a:pt x="302" y="763"/>
                    <a:pt x="311" y="774"/>
                  </a:cubicBezTo>
                  <a:cubicBezTo>
                    <a:pt x="320" y="783"/>
                    <a:pt x="324" y="794"/>
                    <a:pt x="336" y="799"/>
                  </a:cubicBezTo>
                  <a:cubicBezTo>
                    <a:pt x="347" y="804"/>
                    <a:pt x="361" y="805"/>
                    <a:pt x="373" y="805"/>
                  </a:cubicBezTo>
                  <a:cubicBezTo>
                    <a:pt x="384" y="805"/>
                    <a:pt x="398" y="802"/>
                    <a:pt x="408" y="807"/>
                  </a:cubicBezTo>
                  <a:cubicBezTo>
                    <a:pt x="416" y="801"/>
                    <a:pt x="423" y="794"/>
                    <a:pt x="431" y="788"/>
                  </a:cubicBezTo>
                  <a:cubicBezTo>
                    <a:pt x="431" y="771"/>
                    <a:pt x="431" y="753"/>
                    <a:pt x="431" y="73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46"/>
            <p:cNvSpPr/>
            <p:nvPr/>
          </p:nvSpPr>
          <p:spPr>
            <a:xfrm>
              <a:off x="3775075" y="3567113"/>
              <a:ext cx="1289050" cy="1235075"/>
            </a:xfrm>
            <a:custGeom>
              <a:rect b="b" l="l" r="r" t="t"/>
              <a:pathLst>
                <a:path extrusionOk="0" h="969" w="1012">
                  <a:moveTo>
                    <a:pt x="477" y="906"/>
                  </a:moveTo>
                  <a:cubicBezTo>
                    <a:pt x="477" y="906"/>
                    <a:pt x="477" y="905"/>
                    <a:pt x="478" y="905"/>
                  </a:cubicBezTo>
                  <a:cubicBezTo>
                    <a:pt x="477" y="900"/>
                    <a:pt x="478" y="894"/>
                    <a:pt x="479" y="889"/>
                  </a:cubicBezTo>
                  <a:cubicBezTo>
                    <a:pt x="481" y="865"/>
                    <a:pt x="482" y="841"/>
                    <a:pt x="484" y="817"/>
                  </a:cubicBezTo>
                  <a:cubicBezTo>
                    <a:pt x="486" y="792"/>
                    <a:pt x="487" y="768"/>
                    <a:pt x="489" y="743"/>
                  </a:cubicBezTo>
                  <a:cubicBezTo>
                    <a:pt x="490" y="738"/>
                    <a:pt x="490" y="732"/>
                    <a:pt x="490" y="726"/>
                  </a:cubicBezTo>
                  <a:cubicBezTo>
                    <a:pt x="491" y="724"/>
                    <a:pt x="491" y="722"/>
                    <a:pt x="493" y="720"/>
                  </a:cubicBezTo>
                  <a:cubicBezTo>
                    <a:pt x="496" y="717"/>
                    <a:pt x="499" y="714"/>
                    <a:pt x="503" y="711"/>
                  </a:cubicBezTo>
                  <a:cubicBezTo>
                    <a:pt x="504" y="693"/>
                    <a:pt x="505" y="676"/>
                    <a:pt x="505" y="659"/>
                  </a:cubicBezTo>
                  <a:cubicBezTo>
                    <a:pt x="489" y="648"/>
                    <a:pt x="473" y="636"/>
                    <a:pt x="457" y="625"/>
                  </a:cubicBezTo>
                  <a:cubicBezTo>
                    <a:pt x="455" y="623"/>
                    <a:pt x="454" y="622"/>
                    <a:pt x="454" y="619"/>
                  </a:cubicBezTo>
                  <a:cubicBezTo>
                    <a:pt x="453" y="613"/>
                    <a:pt x="454" y="608"/>
                    <a:pt x="454" y="602"/>
                  </a:cubicBezTo>
                  <a:cubicBezTo>
                    <a:pt x="454" y="599"/>
                    <a:pt x="453" y="595"/>
                    <a:pt x="454" y="592"/>
                  </a:cubicBezTo>
                  <a:cubicBezTo>
                    <a:pt x="457" y="587"/>
                    <a:pt x="461" y="583"/>
                    <a:pt x="464" y="579"/>
                  </a:cubicBezTo>
                  <a:cubicBezTo>
                    <a:pt x="469" y="573"/>
                    <a:pt x="475" y="569"/>
                    <a:pt x="481" y="564"/>
                  </a:cubicBezTo>
                  <a:cubicBezTo>
                    <a:pt x="486" y="560"/>
                    <a:pt x="491" y="556"/>
                    <a:pt x="497" y="554"/>
                  </a:cubicBezTo>
                  <a:cubicBezTo>
                    <a:pt x="501" y="552"/>
                    <a:pt x="505" y="549"/>
                    <a:pt x="510" y="551"/>
                  </a:cubicBezTo>
                  <a:cubicBezTo>
                    <a:pt x="515" y="554"/>
                    <a:pt x="519" y="556"/>
                    <a:pt x="525" y="557"/>
                  </a:cubicBezTo>
                  <a:cubicBezTo>
                    <a:pt x="530" y="558"/>
                    <a:pt x="536" y="559"/>
                    <a:pt x="542" y="560"/>
                  </a:cubicBezTo>
                  <a:cubicBezTo>
                    <a:pt x="547" y="561"/>
                    <a:pt x="552" y="566"/>
                    <a:pt x="556" y="569"/>
                  </a:cubicBezTo>
                  <a:cubicBezTo>
                    <a:pt x="571" y="580"/>
                    <a:pt x="585" y="591"/>
                    <a:pt x="600" y="601"/>
                  </a:cubicBezTo>
                  <a:cubicBezTo>
                    <a:pt x="612" y="591"/>
                    <a:pt x="625" y="581"/>
                    <a:pt x="637" y="572"/>
                  </a:cubicBezTo>
                  <a:cubicBezTo>
                    <a:pt x="638" y="570"/>
                    <a:pt x="641" y="570"/>
                    <a:pt x="642" y="571"/>
                  </a:cubicBezTo>
                  <a:cubicBezTo>
                    <a:pt x="657" y="581"/>
                    <a:pt x="673" y="591"/>
                    <a:pt x="688" y="601"/>
                  </a:cubicBezTo>
                  <a:cubicBezTo>
                    <a:pt x="692" y="598"/>
                    <a:pt x="697" y="594"/>
                    <a:pt x="701" y="591"/>
                  </a:cubicBezTo>
                  <a:cubicBezTo>
                    <a:pt x="739" y="561"/>
                    <a:pt x="777" y="532"/>
                    <a:pt x="814" y="502"/>
                  </a:cubicBezTo>
                  <a:cubicBezTo>
                    <a:pt x="816" y="497"/>
                    <a:pt x="817" y="492"/>
                    <a:pt x="819" y="487"/>
                  </a:cubicBezTo>
                  <a:cubicBezTo>
                    <a:pt x="825" y="469"/>
                    <a:pt x="830" y="451"/>
                    <a:pt x="836" y="433"/>
                  </a:cubicBezTo>
                  <a:cubicBezTo>
                    <a:pt x="839" y="423"/>
                    <a:pt x="842" y="412"/>
                    <a:pt x="844" y="401"/>
                  </a:cubicBezTo>
                  <a:cubicBezTo>
                    <a:pt x="831" y="391"/>
                    <a:pt x="818" y="380"/>
                    <a:pt x="805" y="370"/>
                  </a:cubicBezTo>
                  <a:cubicBezTo>
                    <a:pt x="800" y="366"/>
                    <a:pt x="798" y="359"/>
                    <a:pt x="795" y="354"/>
                  </a:cubicBezTo>
                  <a:cubicBezTo>
                    <a:pt x="793" y="351"/>
                    <a:pt x="791" y="348"/>
                    <a:pt x="792" y="344"/>
                  </a:cubicBezTo>
                  <a:cubicBezTo>
                    <a:pt x="793" y="342"/>
                    <a:pt x="794" y="341"/>
                    <a:pt x="795" y="339"/>
                  </a:cubicBezTo>
                  <a:cubicBezTo>
                    <a:pt x="800" y="330"/>
                    <a:pt x="805" y="322"/>
                    <a:pt x="810" y="313"/>
                  </a:cubicBezTo>
                  <a:cubicBezTo>
                    <a:pt x="810" y="312"/>
                    <a:pt x="812" y="307"/>
                    <a:pt x="814" y="306"/>
                  </a:cubicBezTo>
                  <a:cubicBezTo>
                    <a:pt x="813" y="305"/>
                    <a:pt x="814" y="304"/>
                    <a:pt x="814" y="304"/>
                  </a:cubicBezTo>
                  <a:cubicBezTo>
                    <a:pt x="814" y="286"/>
                    <a:pt x="814" y="268"/>
                    <a:pt x="814" y="251"/>
                  </a:cubicBezTo>
                  <a:cubicBezTo>
                    <a:pt x="814" y="249"/>
                    <a:pt x="813" y="246"/>
                    <a:pt x="814" y="244"/>
                  </a:cubicBezTo>
                  <a:cubicBezTo>
                    <a:pt x="815" y="242"/>
                    <a:pt x="817" y="240"/>
                    <a:pt x="818" y="237"/>
                  </a:cubicBezTo>
                  <a:cubicBezTo>
                    <a:pt x="822" y="230"/>
                    <a:pt x="825" y="223"/>
                    <a:pt x="829" y="216"/>
                  </a:cubicBezTo>
                  <a:cubicBezTo>
                    <a:pt x="830" y="215"/>
                    <a:pt x="832" y="214"/>
                    <a:pt x="833" y="214"/>
                  </a:cubicBezTo>
                  <a:cubicBezTo>
                    <a:pt x="838" y="214"/>
                    <a:pt x="842" y="214"/>
                    <a:pt x="847" y="214"/>
                  </a:cubicBezTo>
                  <a:cubicBezTo>
                    <a:pt x="851" y="214"/>
                    <a:pt x="857" y="213"/>
                    <a:pt x="860" y="215"/>
                  </a:cubicBezTo>
                  <a:cubicBezTo>
                    <a:pt x="864" y="216"/>
                    <a:pt x="867" y="219"/>
                    <a:pt x="871" y="221"/>
                  </a:cubicBezTo>
                  <a:cubicBezTo>
                    <a:pt x="875" y="223"/>
                    <a:pt x="880" y="225"/>
                    <a:pt x="884" y="228"/>
                  </a:cubicBezTo>
                  <a:cubicBezTo>
                    <a:pt x="885" y="228"/>
                    <a:pt x="886" y="228"/>
                    <a:pt x="887" y="228"/>
                  </a:cubicBezTo>
                  <a:cubicBezTo>
                    <a:pt x="892" y="228"/>
                    <a:pt x="896" y="227"/>
                    <a:pt x="901" y="227"/>
                  </a:cubicBezTo>
                  <a:cubicBezTo>
                    <a:pt x="911" y="226"/>
                    <a:pt x="922" y="225"/>
                    <a:pt x="932" y="224"/>
                  </a:cubicBezTo>
                  <a:cubicBezTo>
                    <a:pt x="933" y="224"/>
                    <a:pt x="934" y="224"/>
                    <a:pt x="934" y="224"/>
                  </a:cubicBezTo>
                  <a:cubicBezTo>
                    <a:pt x="935" y="224"/>
                    <a:pt x="936" y="223"/>
                    <a:pt x="936" y="223"/>
                  </a:cubicBezTo>
                  <a:cubicBezTo>
                    <a:pt x="939" y="221"/>
                    <a:pt x="942" y="218"/>
                    <a:pt x="945" y="216"/>
                  </a:cubicBezTo>
                  <a:cubicBezTo>
                    <a:pt x="950" y="199"/>
                    <a:pt x="955" y="182"/>
                    <a:pt x="960" y="165"/>
                  </a:cubicBezTo>
                  <a:cubicBezTo>
                    <a:pt x="960" y="163"/>
                    <a:pt x="962" y="161"/>
                    <a:pt x="964" y="161"/>
                  </a:cubicBezTo>
                  <a:cubicBezTo>
                    <a:pt x="969" y="161"/>
                    <a:pt x="975" y="161"/>
                    <a:pt x="980" y="161"/>
                  </a:cubicBezTo>
                  <a:cubicBezTo>
                    <a:pt x="984" y="161"/>
                    <a:pt x="987" y="163"/>
                    <a:pt x="990" y="164"/>
                  </a:cubicBezTo>
                  <a:cubicBezTo>
                    <a:pt x="997" y="166"/>
                    <a:pt x="1005" y="168"/>
                    <a:pt x="1012" y="171"/>
                  </a:cubicBezTo>
                  <a:cubicBezTo>
                    <a:pt x="1009" y="163"/>
                    <a:pt x="1006" y="155"/>
                    <a:pt x="1003" y="148"/>
                  </a:cubicBezTo>
                  <a:cubicBezTo>
                    <a:pt x="999" y="136"/>
                    <a:pt x="994" y="123"/>
                    <a:pt x="989" y="111"/>
                  </a:cubicBezTo>
                  <a:cubicBezTo>
                    <a:pt x="987" y="106"/>
                    <a:pt x="987" y="100"/>
                    <a:pt x="987" y="94"/>
                  </a:cubicBezTo>
                  <a:cubicBezTo>
                    <a:pt x="985" y="72"/>
                    <a:pt x="983" y="49"/>
                    <a:pt x="982" y="27"/>
                  </a:cubicBezTo>
                  <a:cubicBezTo>
                    <a:pt x="973" y="18"/>
                    <a:pt x="964" y="9"/>
                    <a:pt x="955" y="0"/>
                  </a:cubicBezTo>
                  <a:cubicBezTo>
                    <a:pt x="933" y="0"/>
                    <a:pt x="911" y="0"/>
                    <a:pt x="888" y="0"/>
                  </a:cubicBezTo>
                  <a:cubicBezTo>
                    <a:pt x="887" y="1"/>
                    <a:pt x="886" y="3"/>
                    <a:pt x="886" y="4"/>
                  </a:cubicBezTo>
                  <a:cubicBezTo>
                    <a:pt x="879" y="12"/>
                    <a:pt x="872" y="21"/>
                    <a:pt x="866" y="30"/>
                  </a:cubicBezTo>
                  <a:cubicBezTo>
                    <a:pt x="865" y="31"/>
                    <a:pt x="864" y="33"/>
                    <a:pt x="863" y="34"/>
                  </a:cubicBezTo>
                  <a:cubicBezTo>
                    <a:pt x="862" y="34"/>
                    <a:pt x="862" y="35"/>
                    <a:pt x="862" y="35"/>
                  </a:cubicBezTo>
                  <a:cubicBezTo>
                    <a:pt x="861" y="37"/>
                    <a:pt x="860" y="39"/>
                    <a:pt x="860" y="41"/>
                  </a:cubicBezTo>
                  <a:cubicBezTo>
                    <a:pt x="856" y="51"/>
                    <a:pt x="852" y="61"/>
                    <a:pt x="848" y="71"/>
                  </a:cubicBezTo>
                  <a:cubicBezTo>
                    <a:pt x="844" y="79"/>
                    <a:pt x="842" y="88"/>
                    <a:pt x="838" y="96"/>
                  </a:cubicBezTo>
                  <a:cubicBezTo>
                    <a:pt x="838" y="96"/>
                    <a:pt x="838" y="96"/>
                    <a:pt x="838" y="97"/>
                  </a:cubicBezTo>
                  <a:cubicBezTo>
                    <a:pt x="838" y="97"/>
                    <a:pt x="837" y="97"/>
                    <a:pt x="837" y="98"/>
                  </a:cubicBezTo>
                  <a:cubicBezTo>
                    <a:pt x="837" y="102"/>
                    <a:pt x="837" y="106"/>
                    <a:pt x="837" y="110"/>
                  </a:cubicBezTo>
                  <a:cubicBezTo>
                    <a:pt x="837" y="121"/>
                    <a:pt x="836" y="132"/>
                    <a:pt x="836" y="144"/>
                  </a:cubicBezTo>
                  <a:cubicBezTo>
                    <a:pt x="836" y="148"/>
                    <a:pt x="837" y="157"/>
                    <a:pt x="833" y="160"/>
                  </a:cubicBezTo>
                  <a:cubicBezTo>
                    <a:pt x="827" y="164"/>
                    <a:pt x="820" y="168"/>
                    <a:pt x="814" y="172"/>
                  </a:cubicBezTo>
                  <a:cubicBezTo>
                    <a:pt x="804" y="178"/>
                    <a:pt x="794" y="185"/>
                    <a:pt x="785" y="191"/>
                  </a:cubicBezTo>
                  <a:cubicBezTo>
                    <a:pt x="781" y="193"/>
                    <a:pt x="778" y="195"/>
                    <a:pt x="775" y="197"/>
                  </a:cubicBezTo>
                  <a:cubicBezTo>
                    <a:pt x="773" y="199"/>
                    <a:pt x="771" y="200"/>
                    <a:pt x="769" y="200"/>
                  </a:cubicBezTo>
                  <a:cubicBezTo>
                    <a:pt x="766" y="201"/>
                    <a:pt x="762" y="200"/>
                    <a:pt x="759" y="200"/>
                  </a:cubicBezTo>
                  <a:cubicBezTo>
                    <a:pt x="753" y="199"/>
                    <a:pt x="748" y="199"/>
                    <a:pt x="742" y="198"/>
                  </a:cubicBezTo>
                  <a:cubicBezTo>
                    <a:pt x="739" y="198"/>
                    <a:pt x="736" y="199"/>
                    <a:pt x="734" y="196"/>
                  </a:cubicBezTo>
                  <a:cubicBezTo>
                    <a:pt x="733" y="194"/>
                    <a:pt x="732" y="192"/>
                    <a:pt x="730" y="191"/>
                  </a:cubicBezTo>
                  <a:cubicBezTo>
                    <a:pt x="718" y="174"/>
                    <a:pt x="706" y="157"/>
                    <a:pt x="694" y="140"/>
                  </a:cubicBezTo>
                  <a:cubicBezTo>
                    <a:pt x="691" y="136"/>
                    <a:pt x="689" y="133"/>
                    <a:pt x="688" y="129"/>
                  </a:cubicBezTo>
                  <a:cubicBezTo>
                    <a:pt x="685" y="120"/>
                    <a:pt x="683" y="110"/>
                    <a:pt x="680" y="101"/>
                  </a:cubicBezTo>
                  <a:cubicBezTo>
                    <a:pt x="679" y="96"/>
                    <a:pt x="677" y="91"/>
                    <a:pt x="676" y="85"/>
                  </a:cubicBezTo>
                  <a:cubicBezTo>
                    <a:pt x="675" y="82"/>
                    <a:pt x="673" y="79"/>
                    <a:pt x="673" y="75"/>
                  </a:cubicBezTo>
                  <a:cubicBezTo>
                    <a:pt x="673" y="75"/>
                    <a:pt x="672" y="74"/>
                    <a:pt x="672" y="74"/>
                  </a:cubicBezTo>
                  <a:cubicBezTo>
                    <a:pt x="669" y="72"/>
                    <a:pt x="667" y="69"/>
                    <a:pt x="664" y="66"/>
                  </a:cubicBezTo>
                  <a:cubicBezTo>
                    <a:pt x="652" y="54"/>
                    <a:pt x="640" y="42"/>
                    <a:pt x="627" y="30"/>
                  </a:cubicBezTo>
                  <a:cubicBezTo>
                    <a:pt x="622" y="31"/>
                    <a:pt x="616" y="31"/>
                    <a:pt x="611" y="32"/>
                  </a:cubicBezTo>
                  <a:cubicBezTo>
                    <a:pt x="610" y="32"/>
                    <a:pt x="609" y="32"/>
                    <a:pt x="608" y="32"/>
                  </a:cubicBezTo>
                  <a:cubicBezTo>
                    <a:pt x="608" y="32"/>
                    <a:pt x="608" y="32"/>
                    <a:pt x="608" y="32"/>
                  </a:cubicBezTo>
                  <a:cubicBezTo>
                    <a:pt x="606" y="33"/>
                    <a:pt x="604" y="34"/>
                    <a:pt x="602" y="34"/>
                  </a:cubicBezTo>
                  <a:cubicBezTo>
                    <a:pt x="595" y="37"/>
                    <a:pt x="588" y="39"/>
                    <a:pt x="581" y="41"/>
                  </a:cubicBezTo>
                  <a:cubicBezTo>
                    <a:pt x="579" y="42"/>
                    <a:pt x="577" y="43"/>
                    <a:pt x="575" y="44"/>
                  </a:cubicBezTo>
                  <a:cubicBezTo>
                    <a:pt x="574" y="44"/>
                    <a:pt x="574" y="44"/>
                    <a:pt x="574" y="44"/>
                  </a:cubicBezTo>
                  <a:cubicBezTo>
                    <a:pt x="568" y="53"/>
                    <a:pt x="559" y="61"/>
                    <a:pt x="551" y="69"/>
                  </a:cubicBezTo>
                  <a:cubicBezTo>
                    <a:pt x="545" y="76"/>
                    <a:pt x="539" y="82"/>
                    <a:pt x="533" y="89"/>
                  </a:cubicBezTo>
                  <a:cubicBezTo>
                    <a:pt x="520" y="104"/>
                    <a:pt x="507" y="118"/>
                    <a:pt x="493" y="133"/>
                  </a:cubicBezTo>
                  <a:cubicBezTo>
                    <a:pt x="485" y="142"/>
                    <a:pt x="477" y="151"/>
                    <a:pt x="469" y="159"/>
                  </a:cubicBezTo>
                  <a:cubicBezTo>
                    <a:pt x="467" y="162"/>
                    <a:pt x="465" y="164"/>
                    <a:pt x="463" y="166"/>
                  </a:cubicBezTo>
                  <a:cubicBezTo>
                    <a:pt x="461" y="168"/>
                    <a:pt x="458" y="169"/>
                    <a:pt x="455" y="169"/>
                  </a:cubicBezTo>
                  <a:cubicBezTo>
                    <a:pt x="454" y="169"/>
                    <a:pt x="444" y="172"/>
                    <a:pt x="440" y="173"/>
                  </a:cubicBezTo>
                  <a:cubicBezTo>
                    <a:pt x="440" y="173"/>
                    <a:pt x="440" y="173"/>
                    <a:pt x="440" y="173"/>
                  </a:cubicBezTo>
                  <a:cubicBezTo>
                    <a:pt x="440" y="173"/>
                    <a:pt x="439" y="174"/>
                    <a:pt x="439" y="174"/>
                  </a:cubicBezTo>
                  <a:cubicBezTo>
                    <a:pt x="437" y="176"/>
                    <a:pt x="435" y="177"/>
                    <a:pt x="433" y="179"/>
                  </a:cubicBezTo>
                  <a:cubicBezTo>
                    <a:pt x="425" y="186"/>
                    <a:pt x="418" y="192"/>
                    <a:pt x="411" y="199"/>
                  </a:cubicBezTo>
                  <a:cubicBezTo>
                    <a:pt x="411" y="213"/>
                    <a:pt x="411" y="228"/>
                    <a:pt x="411" y="242"/>
                  </a:cubicBezTo>
                  <a:cubicBezTo>
                    <a:pt x="424" y="259"/>
                    <a:pt x="437" y="276"/>
                    <a:pt x="450" y="293"/>
                  </a:cubicBezTo>
                  <a:cubicBezTo>
                    <a:pt x="452" y="295"/>
                    <a:pt x="452" y="298"/>
                    <a:pt x="449" y="300"/>
                  </a:cubicBezTo>
                  <a:cubicBezTo>
                    <a:pt x="448" y="300"/>
                    <a:pt x="448" y="300"/>
                    <a:pt x="447" y="301"/>
                  </a:cubicBezTo>
                  <a:cubicBezTo>
                    <a:pt x="433" y="308"/>
                    <a:pt x="420" y="314"/>
                    <a:pt x="406" y="321"/>
                  </a:cubicBezTo>
                  <a:cubicBezTo>
                    <a:pt x="394" y="327"/>
                    <a:pt x="382" y="334"/>
                    <a:pt x="370" y="339"/>
                  </a:cubicBezTo>
                  <a:cubicBezTo>
                    <a:pt x="368" y="340"/>
                    <a:pt x="366" y="340"/>
                    <a:pt x="364" y="340"/>
                  </a:cubicBezTo>
                  <a:cubicBezTo>
                    <a:pt x="358" y="340"/>
                    <a:pt x="353" y="340"/>
                    <a:pt x="348" y="340"/>
                  </a:cubicBezTo>
                  <a:cubicBezTo>
                    <a:pt x="331" y="340"/>
                    <a:pt x="314" y="340"/>
                    <a:pt x="297" y="340"/>
                  </a:cubicBezTo>
                  <a:cubicBezTo>
                    <a:pt x="280" y="340"/>
                    <a:pt x="263" y="340"/>
                    <a:pt x="247" y="340"/>
                  </a:cubicBezTo>
                  <a:cubicBezTo>
                    <a:pt x="242" y="340"/>
                    <a:pt x="237" y="340"/>
                    <a:pt x="233" y="340"/>
                  </a:cubicBezTo>
                  <a:cubicBezTo>
                    <a:pt x="229" y="340"/>
                    <a:pt x="227" y="339"/>
                    <a:pt x="225" y="338"/>
                  </a:cubicBezTo>
                  <a:cubicBezTo>
                    <a:pt x="218" y="334"/>
                    <a:pt x="210" y="331"/>
                    <a:pt x="203" y="326"/>
                  </a:cubicBezTo>
                  <a:cubicBezTo>
                    <a:pt x="203" y="326"/>
                    <a:pt x="203" y="326"/>
                    <a:pt x="203" y="326"/>
                  </a:cubicBezTo>
                  <a:cubicBezTo>
                    <a:pt x="203" y="326"/>
                    <a:pt x="203" y="326"/>
                    <a:pt x="203" y="326"/>
                  </a:cubicBezTo>
                  <a:cubicBezTo>
                    <a:pt x="201" y="327"/>
                    <a:pt x="198" y="326"/>
                    <a:pt x="196" y="327"/>
                  </a:cubicBezTo>
                  <a:cubicBezTo>
                    <a:pt x="179" y="327"/>
                    <a:pt x="162" y="328"/>
                    <a:pt x="145" y="329"/>
                  </a:cubicBezTo>
                  <a:cubicBezTo>
                    <a:pt x="141" y="329"/>
                    <a:pt x="137" y="329"/>
                    <a:pt x="133" y="329"/>
                  </a:cubicBezTo>
                  <a:cubicBezTo>
                    <a:pt x="134" y="329"/>
                    <a:pt x="130" y="330"/>
                    <a:pt x="129" y="330"/>
                  </a:cubicBezTo>
                  <a:cubicBezTo>
                    <a:pt x="126" y="331"/>
                    <a:pt x="122" y="332"/>
                    <a:pt x="119" y="332"/>
                  </a:cubicBezTo>
                  <a:cubicBezTo>
                    <a:pt x="106" y="335"/>
                    <a:pt x="93" y="339"/>
                    <a:pt x="80" y="342"/>
                  </a:cubicBezTo>
                  <a:cubicBezTo>
                    <a:pt x="77" y="346"/>
                    <a:pt x="74" y="351"/>
                    <a:pt x="71" y="356"/>
                  </a:cubicBezTo>
                  <a:cubicBezTo>
                    <a:pt x="61" y="373"/>
                    <a:pt x="50" y="390"/>
                    <a:pt x="40" y="408"/>
                  </a:cubicBezTo>
                  <a:cubicBezTo>
                    <a:pt x="39" y="409"/>
                    <a:pt x="38" y="411"/>
                    <a:pt x="37" y="412"/>
                  </a:cubicBezTo>
                  <a:cubicBezTo>
                    <a:pt x="35" y="415"/>
                    <a:pt x="32" y="414"/>
                    <a:pt x="29" y="415"/>
                  </a:cubicBezTo>
                  <a:cubicBezTo>
                    <a:pt x="22" y="416"/>
                    <a:pt x="15" y="417"/>
                    <a:pt x="8" y="418"/>
                  </a:cubicBezTo>
                  <a:cubicBezTo>
                    <a:pt x="8" y="429"/>
                    <a:pt x="8" y="440"/>
                    <a:pt x="8" y="452"/>
                  </a:cubicBezTo>
                  <a:cubicBezTo>
                    <a:pt x="13" y="454"/>
                    <a:pt x="18" y="455"/>
                    <a:pt x="24" y="457"/>
                  </a:cubicBezTo>
                  <a:cubicBezTo>
                    <a:pt x="33" y="461"/>
                    <a:pt x="42" y="464"/>
                    <a:pt x="51" y="467"/>
                  </a:cubicBezTo>
                  <a:cubicBezTo>
                    <a:pt x="53" y="468"/>
                    <a:pt x="56" y="469"/>
                    <a:pt x="58" y="470"/>
                  </a:cubicBezTo>
                  <a:cubicBezTo>
                    <a:pt x="59" y="470"/>
                    <a:pt x="59" y="470"/>
                    <a:pt x="59" y="470"/>
                  </a:cubicBezTo>
                  <a:cubicBezTo>
                    <a:pt x="59" y="470"/>
                    <a:pt x="60" y="470"/>
                    <a:pt x="61" y="470"/>
                  </a:cubicBezTo>
                  <a:cubicBezTo>
                    <a:pt x="76" y="470"/>
                    <a:pt x="91" y="470"/>
                    <a:pt x="106" y="470"/>
                  </a:cubicBezTo>
                  <a:cubicBezTo>
                    <a:pt x="108" y="470"/>
                    <a:pt x="109" y="471"/>
                    <a:pt x="110" y="472"/>
                  </a:cubicBezTo>
                  <a:cubicBezTo>
                    <a:pt x="115" y="482"/>
                    <a:pt x="120" y="492"/>
                    <a:pt x="125" y="502"/>
                  </a:cubicBezTo>
                  <a:cubicBezTo>
                    <a:pt x="126" y="504"/>
                    <a:pt x="126" y="507"/>
                    <a:pt x="124" y="508"/>
                  </a:cubicBezTo>
                  <a:cubicBezTo>
                    <a:pt x="122" y="510"/>
                    <a:pt x="120" y="512"/>
                    <a:pt x="117" y="514"/>
                  </a:cubicBezTo>
                  <a:cubicBezTo>
                    <a:pt x="116" y="515"/>
                    <a:pt x="115" y="516"/>
                    <a:pt x="113" y="517"/>
                  </a:cubicBezTo>
                  <a:cubicBezTo>
                    <a:pt x="113" y="517"/>
                    <a:pt x="113" y="518"/>
                    <a:pt x="112" y="518"/>
                  </a:cubicBezTo>
                  <a:cubicBezTo>
                    <a:pt x="112" y="522"/>
                    <a:pt x="110" y="533"/>
                    <a:pt x="110" y="534"/>
                  </a:cubicBezTo>
                  <a:cubicBezTo>
                    <a:pt x="109" y="540"/>
                    <a:pt x="109" y="545"/>
                    <a:pt x="108" y="551"/>
                  </a:cubicBezTo>
                  <a:cubicBezTo>
                    <a:pt x="107" y="555"/>
                    <a:pt x="102" y="557"/>
                    <a:pt x="100" y="559"/>
                  </a:cubicBezTo>
                  <a:cubicBezTo>
                    <a:pt x="93" y="564"/>
                    <a:pt x="86" y="570"/>
                    <a:pt x="79" y="574"/>
                  </a:cubicBezTo>
                  <a:cubicBezTo>
                    <a:pt x="60" y="585"/>
                    <a:pt x="42" y="596"/>
                    <a:pt x="24" y="606"/>
                  </a:cubicBezTo>
                  <a:cubicBezTo>
                    <a:pt x="24" y="611"/>
                    <a:pt x="24" y="617"/>
                    <a:pt x="24" y="622"/>
                  </a:cubicBezTo>
                  <a:cubicBezTo>
                    <a:pt x="24" y="631"/>
                    <a:pt x="24" y="641"/>
                    <a:pt x="24" y="650"/>
                  </a:cubicBezTo>
                  <a:cubicBezTo>
                    <a:pt x="24" y="655"/>
                    <a:pt x="24" y="661"/>
                    <a:pt x="24" y="666"/>
                  </a:cubicBezTo>
                  <a:cubicBezTo>
                    <a:pt x="23" y="668"/>
                    <a:pt x="22" y="669"/>
                    <a:pt x="20" y="671"/>
                  </a:cubicBezTo>
                  <a:cubicBezTo>
                    <a:pt x="17" y="674"/>
                    <a:pt x="14" y="676"/>
                    <a:pt x="11" y="679"/>
                  </a:cubicBezTo>
                  <a:cubicBezTo>
                    <a:pt x="7" y="682"/>
                    <a:pt x="3" y="686"/>
                    <a:pt x="0" y="689"/>
                  </a:cubicBezTo>
                  <a:cubicBezTo>
                    <a:pt x="9" y="699"/>
                    <a:pt x="15" y="715"/>
                    <a:pt x="20" y="726"/>
                  </a:cubicBezTo>
                  <a:cubicBezTo>
                    <a:pt x="27" y="743"/>
                    <a:pt x="28" y="761"/>
                    <a:pt x="34" y="778"/>
                  </a:cubicBezTo>
                  <a:cubicBezTo>
                    <a:pt x="46" y="811"/>
                    <a:pt x="90" y="807"/>
                    <a:pt x="115" y="792"/>
                  </a:cubicBezTo>
                  <a:cubicBezTo>
                    <a:pt x="129" y="784"/>
                    <a:pt x="141" y="773"/>
                    <a:pt x="157" y="770"/>
                  </a:cubicBezTo>
                  <a:cubicBezTo>
                    <a:pt x="191" y="762"/>
                    <a:pt x="219" y="785"/>
                    <a:pt x="245" y="804"/>
                  </a:cubicBezTo>
                  <a:cubicBezTo>
                    <a:pt x="261" y="817"/>
                    <a:pt x="277" y="826"/>
                    <a:pt x="290" y="843"/>
                  </a:cubicBezTo>
                  <a:cubicBezTo>
                    <a:pt x="302" y="859"/>
                    <a:pt x="311" y="876"/>
                    <a:pt x="323" y="892"/>
                  </a:cubicBezTo>
                  <a:cubicBezTo>
                    <a:pt x="336" y="908"/>
                    <a:pt x="352" y="919"/>
                    <a:pt x="367" y="933"/>
                  </a:cubicBezTo>
                  <a:cubicBezTo>
                    <a:pt x="374" y="941"/>
                    <a:pt x="381" y="949"/>
                    <a:pt x="390" y="955"/>
                  </a:cubicBezTo>
                  <a:cubicBezTo>
                    <a:pt x="402" y="964"/>
                    <a:pt x="415" y="964"/>
                    <a:pt x="429" y="968"/>
                  </a:cubicBezTo>
                  <a:cubicBezTo>
                    <a:pt x="430" y="968"/>
                    <a:pt x="432" y="969"/>
                    <a:pt x="433" y="969"/>
                  </a:cubicBezTo>
                  <a:cubicBezTo>
                    <a:pt x="446" y="951"/>
                    <a:pt x="458" y="933"/>
                    <a:pt x="471" y="915"/>
                  </a:cubicBezTo>
                  <a:cubicBezTo>
                    <a:pt x="473" y="912"/>
                    <a:pt x="475" y="909"/>
                    <a:pt x="477" y="906"/>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46"/>
            <p:cNvSpPr/>
            <p:nvPr/>
          </p:nvSpPr>
          <p:spPr>
            <a:xfrm>
              <a:off x="4262438" y="4221163"/>
              <a:ext cx="760413" cy="1400175"/>
            </a:xfrm>
            <a:custGeom>
              <a:rect b="b" l="l" r="r" t="t"/>
              <a:pathLst>
                <a:path extrusionOk="0" h="1098" w="597">
                  <a:moveTo>
                    <a:pt x="597" y="501"/>
                  </a:moveTo>
                  <a:cubicBezTo>
                    <a:pt x="596" y="498"/>
                    <a:pt x="595" y="495"/>
                    <a:pt x="594" y="492"/>
                  </a:cubicBezTo>
                  <a:cubicBezTo>
                    <a:pt x="593" y="489"/>
                    <a:pt x="593" y="487"/>
                    <a:pt x="592" y="484"/>
                  </a:cubicBezTo>
                  <a:cubicBezTo>
                    <a:pt x="591" y="483"/>
                    <a:pt x="590" y="482"/>
                    <a:pt x="589" y="481"/>
                  </a:cubicBezTo>
                  <a:cubicBezTo>
                    <a:pt x="584" y="475"/>
                    <a:pt x="579" y="469"/>
                    <a:pt x="573" y="463"/>
                  </a:cubicBezTo>
                  <a:cubicBezTo>
                    <a:pt x="557" y="445"/>
                    <a:pt x="542" y="428"/>
                    <a:pt x="526" y="410"/>
                  </a:cubicBezTo>
                  <a:cubicBezTo>
                    <a:pt x="519" y="403"/>
                    <a:pt x="513" y="396"/>
                    <a:pt x="507" y="389"/>
                  </a:cubicBezTo>
                  <a:cubicBezTo>
                    <a:pt x="505" y="386"/>
                    <a:pt x="500" y="382"/>
                    <a:pt x="499" y="379"/>
                  </a:cubicBezTo>
                  <a:cubicBezTo>
                    <a:pt x="498" y="376"/>
                    <a:pt x="498" y="372"/>
                    <a:pt x="498" y="369"/>
                  </a:cubicBezTo>
                  <a:cubicBezTo>
                    <a:pt x="498" y="363"/>
                    <a:pt x="497" y="357"/>
                    <a:pt x="497" y="351"/>
                  </a:cubicBezTo>
                  <a:cubicBezTo>
                    <a:pt x="497" y="345"/>
                    <a:pt x="496" y="339"/>
                    <a:pt x="498" y="333"/>
                  </a:cubicBezTo>
                  <a:cubicBezTo>
                    <a:pt x="500" y="322"/>
                    <a:pt x="502" y="311"/>
                    <a:pt x="504" y="300"/>
                  </a:cubicBezTo>
                  <a:cubicBezTo>
                    <a:pt x="505" y="296"/>
                    <a:pt x="505" y="292"/>
                    <a:pt x="506" y="288"/>
                  </a:cubicBezTo>
                  <a:cubicBezTo>
                    <a:pt x="506" y="287"/>
                    <a:pt x="506" y="287"/>
                    <a:pt x="506" y="287"/>
                  </a:cubicBezTo>
                  <a:cubicBezTo>
                    <a:pt x="503" y="266"/>
                    <a:pt x="500" y="246"/>
                    <a:pt x="496" y="225"/>
                  </a:cubicBezTo>
                  <a:cubicBezTo>
                    <a:pt x="496" y="220"/>
                    <a:pt x="495" y="215"/>
                    <a:pt x="494" y="211"/>
                  </a:cubicBezTo>
                  <a:cubicBezTo>
                    <a:pt x="494" y="208"/>
                    <a:pt x="493" y="205"/>
                    <a:pt x="493" y="203"/>
                  </a:cubicBezTo>
                  <a:cubicBezTo>
                    <a:pt x="493" y="203"/>
                    <a:pt x="493" y="202"/>
                    <a:pt x="493" y="202"/>
                  </a:cubicBezTo>
                  <a:cubicBezTo>
                    <a:pt x="493" y="202"/>
                    <a:pt x="493" y="202"/>
                    <a:pt x="492" y="202"/>
                  </a:cubicBezTo>
                  <a:cubicBezTo>
                    <a:pt x="491" y="199"/>
                    <a:pt x="490" y="197"/>
                    <a:pt x="489" y="194"/>
                  </a:cubicBezTo>
                  <a:cubicBezTo>
                    <a:pt x="478" y="174"/>
                    <a:pt x="468" y="155"/>
                    <a:pt x="458" y="135"/>
                  </a:cubicBezTo>
                  <a:cubicBezTo>
                    <a:pt x="454" y="126"/>
                    <a:pt x="449" y="117"/>
                    <a:pt x="445" y="109"/>
                  </a:cubicBezTo>
                  <a:cubicBezTo>
                    <a:pt x="443" y="105"/>
                    <a:pt x="441" y="102"/>
                    <a:pt x="441" y="98"/>
                  </a:cubicBezTo>
                  <a:cubicBezTo>
                    <a:pt x="440" y="80"/>
                    <a:pt x="441" y="62"/>
                    <a:pt x="441" y="44"/>
                  </a:cubicBezTo>
                  <a:cubicBezTo>
                    <a:pt x="438" y="29"/>
                    <a:pt x="435" y="15"/>
                    <a:pt x="432" y="0"/>
                  </a:cubicBezTo>
                  <a:cubicBezTo>
                    <a:pt x="429" y="2"/>
                    <a:pt x="425" y="5"/>
                    <a:pt x="422" y="8"/>
                  </a:cubicBezTo>
                  <a:cubicBezTo>
                    <a:pt x="384" y="37"/>
                    <a:pt x="346" y="67"/>
                    <a:pt x="308" y="97"/>
                  </a:cubicBezTo>
                  <a:cubicBezTo>
                    <a:pt x="307" y="98"/>
                    <a:pt x="305" y="99"/>
                    <a:pt x="303" y="98"/>
                  </a:cubicBezTo>
                  <a:cubicBezTo>
                    <a:pt x="288" y="87"/>
                    <a:pt x="272" y="77"/>
                    <a:pt x="257" y="67"/>
                  </a:cubicBezTo>
                  <a:cubicBezTo>
                    <a:pt x="245" y="77"/>
                    <a:pt x="233" y="87"/>
                    <a:pt x="220" y="97"/>
                  </a:cubicBezTo>
                  <a:cubicBezTo>
                    <a:pt x="219" y="98"/>
                    <a:pt x="217" y="99"/>
                    <a:pt x="215" y="98"/>
                  </a:cubicBezTo>
                  <a:cubicBezTo>
                    <a:pt x="203" y="89"/>
                    <a:pt x="192" y="81"/>
                    <a:pt x="180" y="73"/>
                  </a:cubicBezTo>
                  <a:cubicBezTo>
                    <a:pt x="174" y="68"/>
                    <a:pt x="168" y="64"/>
                    <a:pt x="162" y="60"/>
                  </a:cubicBezTo>
                  <a:cubicBezTo>
                    <a:pt x="161" y="58"/>
                    <a:pt x="159" y="57"/>
                    <a:pt x="157" y="56"/>
                  </a:cubicBezTo>
                  <a:cubicBezTo>
                    <a:pt x="157" y="56"/>
                    <a:pt x="157" y="56"/>
                    <a:pt x="157" y="56"/>
                  </a:cubicBezTo>
                  <a:cubicBezTo>
                    <a:pt x="157" y="56"/>
                    <a:pt x="156" y="56"/>
                    <a:pt x="156" y="56"/>
                  </a:cubicBezTo>
                  <a:cubicBezTo>
                    <a:pt x="147" y="54"/>
                    <a:pt x="138" y="53"/>
                    <a:pt x="130" y="50"/>
                  </a:cubicBezTo>
                  <a:cubicBezTo>
                    <a:pt x="128" y="49"/>
                    <a:pt x="126" y="48"/>
                    <a:pt x="124" y="47"/>
                  </a:cubicBezTo>
                  <a:cubicBezTo>
                    <a:pt x="124" y="47"/>
                    <a:pt x="123" y="47"/>
                    <a:pt x="123" y="47"/>
                  </a:cubicBezTo>
                  <a:cubicBezTo>
                    <a:pt x="123" y="47"/>
                    <a:pt x="123" y="47"/>
                    <a:pt x="123" y="47"/>
                  </a:cubicBezTo>
                  <a:cubicBezTo>
                    <a:pt x="121" y="47"/>
                    <a:pt x="117" y="49"/>
                    <a:pt x="115" y="50"/>
                  </a:cubicBezTo>
                  <a:cubicBezTo>
                    <a:pt x="108" y="55"/>
                    <a:pt x="101" y="60"/>
                    <a:pt x="95" y="65"/>
                  </a:cubicBezTo>
                  <a:cubicBezTo>
                    <a:pt x="93" y="66"/>
                    <a:pt x="92" y="68"/>
                    <a:pt x="90" y="69"/>
                  </a:cubicBezTo>
                  <a:cubicBezTo>
                    <a:pt x="92" y="67"/>
                    <a:pt x="90" y="69"/>
                    <a:pt x="89" y="70"/>
                  </a:cubicBezTo>
                  <a:cubicBezTo>
                    <a:pt x="88" y="71"/>
                    <a:pt x="87" y="73"/>
                    <a:pt x="86" y="74"/>
                  </a:cubicBezTo>
                  <a:cubicBezTo>
                    <a:pt x="84" y="77"/>
                    <a:pt x="82" y="81"/>
                    <a:pt x="80" y="83"/>
                  </a:cubicBezTo>
                  <a:cubicBezTo>
                    <a:pt x="80" y="84"/>
                    <a:pt x="80" y="86"/>
                    <a:pt x="80" y="87"/>
                  </a:cubicBezTo>
                  <a:cubicBezTo>
                    <a:pt x="80" y="93"/>
                    <a:pt x="80" y="99"/>
                    <a:pt x="80" y="104"/>
                  </a:cubicBezTo>
                  <a:cubicBezTo>
                    <a:pt x="87" y="110"/>
                    <a:pt x="95" y="115"/>
                    <a:pt x="103" y="121"/>
                  </a:cubicBezTo>
                  <a:cubicBezTo>
                    <a:pt x="111" y="127"/>
                    <a:pt x="120" y="133"/>
                    <a:pt x="129" y="139"/>
                  </a:cubicBezTo>
                  <a:cubicBezTo>
                    <a:pt x="131" y="141"/>
                    <a:pt x="132" y="143"/>
                    <a:pt x="131" y="146"/>
                  </a:cubicBezTo>
                  <a:cubicBezTo>
                    <a:pt x="131" y="150"/>
                    <a:pt x="131" y="155"/>
                    <a:pt x="131" y="160"/>
                  </a:cubicBezTo>
                  <a:cubicBezTo>
                    <a:pt x="130" y="172"/>
                    <a:pt x="129" y="184"/>
                    <a:pt x="129" y="196"/>
                  </a:cubicBezTo>
                  <a:cubicBezTo>
                    <a:pt x="129" y="199"/>
                    <a:pt x="128" y="202"/>
                    <a:pt x="126" y="204"/>
                  </a:cubicBezTo>
                  <a:cubicBezTo>
                    <a:pt x="123" y="207"/>
                    <a:pt x="120" y="211"/>
                    <a:pt x="116" y="214"/>
                  </a:cubicBezTo>
                  <a:cubicBezTo>
                    <a:pt x="115" y="228"/>
                    <a:pt x="114" y="242"/>
                    <a:pt x="113" y="256"/>
                  </a:cubicBezTo>
                  <a:cubicBezTo>
                    <a:pt x="110" y="300"/>
                    <a:pt x="107" y="344"/>
                    <a:pt x="104" y="388"/>
                  </a:cubicBezTo>
                  <a:cubicBezTo>
                    <a:pt x="104" y="391"/>
                    <a:pt x="104" y="394"/>
                    <a:pt x="102" y="397"/>
                  </a:cubicBezTo>
                  <a:cubicBezTo>
                    <a:pt x="98" y="404"/>
                    <a:pt x="93" y="410"/>
                    <a:pt x="88" y="417"/>
                  </a:cubicBezTo>
                  <a:cubicBezTo>
                    <a:pt x="78" y="431"/>
                    <a:pt x="68" y="446"/>
                    <a:pt x="58" y="460"/>
                  </a:cubicBezTo>
                  <a:cubicBezTo>
                    <a:pt x="86" y="475"/>
                    <a:pt x="104" y="510"/>
                    <a:pt x="117" y="537"/>
                  </a:cubicBezTo>
                  <a:cubicBezTo>
                    <a:pt x="126" y="556"/>
                    <a:pt x="128" y="575"/>
                    <a:pt x="131" y="596"/>
                  </a:cubicBezTo>
                  <a:cubicBezTo>
                    <a:pt x="133" y="610"/>
                    <a:pt x="135" y="622"/>
                    <a:pt x="128" y="635"/>
                  </a:cubicBezTo>
                  <a:cubicBezTo>
                    <a:pt x="118" y="654"/>
                    <a:pt x="101" y="663"/>
                    <a:pt x="87" y="677"/>
                  </a:cubicBezTo>
                  <a:cubicBezTo>
                    <a:pt x="71" y="694"/>
                    <a:pt x="65" y="717"/>
                    <a:pt x="61" y="739"/>
                  </a:cubicBezTo>
                  <a:cubicBezTo>
                    <a:pt x="54" y="780"/>
                    <a:pt x="41" y="817"/>
                    <a:pt x="14" y="850"/>
                  </a:cubicBezTo>
                  <a:cubicBezTo>
                    <a:pt x="4" y="861"/>
                    <a:pt x="0" y="871"/>
                    <a:pt x="5" y="887"/>
                  </a:cubicBezTo>
                  <a:cubicBezTo>
                    <a:pt x="6" y="891"/>
                    <a:pt x="10" y="895"/>
                    <a:pt x="12" y="898"/>
                  </a:cubicBezTo>
                  <a:cubicBezTo>
                    <a:pt x="15" y="904"/>
                    <a:pt x="16" y="910"/>
                    <a:pt x="17" y="916"/>
                  </a:cubicBezTo>
                  <a:cubicBezTo>
                    <a:pt x="18" y="935"/>
                    <a:pt x="6" y="952"/>
                    <a:pt x="5" y="971"/>
                  </a:cubicBezTo>
                  <a:cubicBezTo>
                    <a:pt x="4" y="997"/>
                    <a:pt x="5" y="1023"/>
                    <a:pt x="8" y="1049"/>
                  </a:cubicBezTo>
                  <a:cubicBezTo>
                    <a:pt x="9" y="1054"/>
                    <a:pt x="10" y="1060"/>
                    <a:pt x="9" y="1066"/>
                  </a:cubicBezTo>
                  <a:cubicBezTo>
                    <a:pt x="8" y="1069"/>
                    <a:pt x="1" y="1079"/>
                    <a:pt x="1" y="1081"/>
                  </a:cubicBezTo>
                  <a:cubicBezTo>
                    <a:pt x="8" y="1087"/>
                    <a:pt x="15" y="1092"/>
                    <a:pt x="22" y="1098"/>
                  </a:cubicBezTo>
                  <a:cubicBezTo>
                    <a:pt x="24" y="1096"/>
                    <a:pt x="26" y="1095"/>
                    <a:pt x="28" y="1095"/>
                  </a:cubicBezTo>
                  <a:cubicBezTo>
                    <a:pt x="31" y="1094"/>
                    <a:pt x="35" y="1092"/>
                    <a:pt x="38" y="1091"/>
                  </a:cubicBezTo>
                  <a:cubicBezTo>
                    <a:pt x="53" y="1086"/>
                    <a:pt x="61" y="1080"/>
                    <a:pt x="73" y="1071"/>
                  </a:cubicBezTo>
                  <a:cubicBezTo>
                    <a:pt x="92" y="1057"/>
                    <a:pt x="113" y="1046"/>
                    <a:pt x="132" y="1031"/>
                  </a:cubicBezTo>
                  <a:cubicBezTo>
                    <a:pt x="146" y="1021"/>
                    <a:pt x="156" y="1011"/>
                    <a:pt x="158" y="992"/>
                  </a:cubicBezTo>
                  <a:cubicBezTo>
                    <a:pt x="159" y="985"/>
                    <a:pt x="159" y="977"/>
                    <a:pt x="160" y="969"/>
                  </a:cubicBezTo>
                  <a:cubicBezTo>
                    <a:pt x="163" y="949"/>
                    <a:pt x="167" y="928"/>
                    <a:pt x="174" y="909"/>
                  </a:cubicBezTo>
                  <a:cubicBezTo>
                    <a:pt x="181" y="892"/>
                    <a:pt x="191" y="875"/>
                    <a:pt x="205" y="862"/>
                  </a:cubicBezTo>
                  <a:cubicBezTo>
                    <a:pt x="213" y="855"/>
                    <a:pt x="225" y="850"/>
                    <a:pt x="231" y="840"/>
                  </a:cubicBezTo>
                  <a:cubicBezTo>
                    <a:pt x="237" y="829"/>
                    <a:pt x="238" y="815"/>
                    <a:pt x="240" y="803"/>
                  </a:cubicBezTo>
                  <a:cubicBezTo>
                    <a:pt x="248" y="758"/>
                    <a:pt x="266" y="724"/>
                    <a:pt x="300" y="693"/>
                  </a:cubicBezTo>
                  <a:cubicBezTo>
                    <a:pt x="316" y="677"/>
                    <a:pt x="333" y="661"/>
                    <a:pt x="350" y="647"/>
                  </a:cubicBezTo>
                  <a:cubicBezTo>
                    <a:pt x="358" y="641"/>
                    <a:pt x="366" y="636"/>
                    <a:pt x="373" y="630"/>
                  </a:cubicBezTo>
                  <a:cubicBezTo>
                    <a:pt x="380" y="622"/>
                    <a:pt x="385" y="614"/>
                    <a:pt x="392" y="606"/>
                  </a:cubicBezTo>
                  <a:cubicBezTo>
                    <a:pt x="404" y="595"/>
                    <a:pt x="421" y="581"/>
                    <a:pt x="437" y="576"/>
                  </a:cubicBezTo>
                  <a:cubicBezTo>
                    <a:pt x="447" y="574"/>
                    <a:pt x="459" y="576"/>
                    <a:pt x="469" y="574"/>
                  </a:cubicBezTo>
                  <a:cubicBezTo>
                    <a:pt x="478" y="573"/>
                    <a:pt x="487" y="569"/>
                    <a:pt x="497" y="568"/>
                  </a:cubicBezTo>
                  <a:cubicBezTo>
                    <a:pt x="502" y="568"/>
                    <a:pt x="507" y="569"/>
                    <a:pt x="510" y="571"/>
                  </a:cubicBezTo>
                  <a:cubicBezTo>
                    <a:pt x="513" y="568"/>
                    <a:pt x="516" y="566"/>
                    <a:pt x="519" y="563"/>
                  </a:cubicBezTo>
                  <a:cubicBezTo>
                    <a:pt x="545" y="543"/>
                    <a:pt x="571" y="522"/>
                    <a:pt x="597" y="501"/>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46"/>
            <p:cNvSpPr/>
            <p:nvPr/>
          </p:nvSpPr>
          <p:spPr>
            <a:xfrm>
              <a:off x="4921250" y="4778375"/>
              <a:ext cx="984250" cy="865188"/>
            </a:xfrm>
            <a:custGeom>
              <a:rect b="b" l="l" r="r" t="t"/>
              <a:pathLst>
                <a:path extrusionOk="0" h="679" w="773">
                  <a:moveTo>
                    <a:pt x="576" y="675"/>
                  </a:moveTo>
                  <a:cubicBezTo>
                    <a:pt x="576" y="675"/>
                    <a:pt x="578" y="674"/>
                    <a:pt x="580" y="674"/>
                  </a:cubicBezTo>
                  <a:cubicBezTo>
                    <a:pt x="580" y="674"/>
                    <a:pt x="580" y="674"/>
                    <a:pt x="581" y="674"/>
                  </a:cubicBezTo>
                  <a:cubicBezTo>
                    <a:pt x="582" y="673"/>
                    <a:pt x="584" y="672"/>
                    <a:pt x="585" y="671"/>
                  </a:cubicBezTo>
                  <a:cubicBezTo>
                    <a:pt x="590" y="668"/>
                    <a:pt x="596" y="665"/>
                    <a:pt x="601" y="662"/>
                  </a:cubicBezTo>
                  <a:cubicBezTo>
                    <a:pt x="602" y="657"/>
                    <a:pt x="602" y="652"/>
                    <a:pt x="602" y="646"/>
                  </a:cubicBezTo>
                  <a:cubicBezTo>
                    <a:pt x="602" y="646"/>
                    <a:pt x="602" y="646"/>
                    <a:pt x="602" y="645"/>
                  </a:cubicBezTo>
                  <a:cubicBezTo>
                    <a:pt x="601" y="644"/>
                    <a:pt x="599" y="643"/>
                    <a:pt x="597" y="642"/>
                  </a:cubicBezTo>
                  <a:cubicBezTo>
                    <a:pt x="594" y="639"/>
                    <a:pt x="591" y="635"/>
                    <a:pt x="589" y="631"/>
                  </a:cubicBezTo>
                  <a:cubicBezTo>
                    <a:pt x="586" y="624"/>
                    <a:pt x="588" y="615"/>
                    <a:pt x="588" y="608"/>
                  </a:cubicBezTo>
                  <a:cubicBezTo>
                    <a:pt x="589" y="599"/>
                    <a:pt x="591" y="592"/>
                    <a:pt x="596" y="585"/>
                  </a:cubicBezTo>
                  <a:cubicBezTo>
                    <a:pt x="599" y="578"/>
                    <a:pt x="598" y="568"/>
                    <a:pt x="595" y="561"/>
                  </a:cubicBezTo>
                  <a:cubicBezTo>
                    <a:pt x="592" y="552"/>
                    <a:pt x="588" y="544"/>
                    <a:pt x="589" y="534"/>
                  </a:cubicBezTo>
                  <a:cubicBezTo>
                    <a:pt x="590" y="525"/>
                    <a:pt x="595" y="516"/>
                    <a:pt x="599" y="508"/>
                  </a:cubicBezTo>
                  <a:cubicBezTo>
                    <a:pt x="602" y="501"/>
                    <a:pt x="606" y="493"/>
                    <a:pt x="611" y="487"/>
                  </a:cubicBezTo>
                  <a:cubicBezTo>
                    <a:pt x="619" y="476"/>
                    <a:pt x="620" y="460"/>
                    <a:pt x="631" y="450"/>
                  </a:cubicBezTo>
                  <a:cubicBezTo>
                    <a:pt x="636" y="445"/>
                    <a:pt x="644" y="444"/>
                    <a:pt x="651" y="441"/>
                  </a:cubicBezTo>
                  <a:cubicBezTo>
                    <a:pt x="658" y="439"/>
                    <a:pt x="665" y="437"/>
                    <a:pt x="673" y="435"/>
                  </a:cubicBezTo>
                  <a:cubicBezTo>
                    <a:pt x="675" y="434"/>
                    <a:pt x="678" y="433"/>
                    <a:pt x="680" y="434"/>
                  </a:cubicBezTo>
                  <a:cubicBezTo>
                    <a:pt x="684" y="435"/>
                    <a:pt x="688" y="436"/>
                    <a:pt x="692" y="437"/>
                  </a:cubicBezTo>
                  <a:cubicBezTo>
                    <a:pt x="705" y="440"/>
                    <a:pt x="717" y="443"/>
                    <a:pt x="730" y="446"/>
                  </a:cubicBezTo>
                  <a:cubicBezTo>
                    <a:pt x="734" y="447"/>
                    <a:pt x="738" y="448"/>
                    <a:pt x="742" y="449"/>
                  </a:cubicBezTo>
                  <a:cubicBezTo>
                    <a:pt x="742" y="449"/>
                    <a:pt x="742" y="449"/>
                    <a:pt x="742" y="449"/>
                  </a:cubicBezTo>
                  <a:cubicBezTo>
                    <a:pt x="743" y="449"/>
                    <a:pt x="743" y="449"/>
                    <a:pt x="743" y="449"/>
                  </a:cubicBezTo>
                  <a:cubicBezTo>
                    <a:pt x="745" y="449"/>
                    <a:pt x="748" y="448"/>
                    <a:pt x="751" y="448"/>
                  </a:cubicBezTo>
                  <a:cubicBezTo>
                    <a:pt x="753" y="448"/>
                    <a:pt x="755" y="448"/>
                    <a:pt x="757" y="447"/>
                  </a:cubicBezTo>
                  <a:cubicBezTo>
                    <a:pt x="757" y="447"/>
                    <a:pt x="757" y="447"/>
                    <a:pt x="758" y="447"/>
                  </a:cubicBezTo>
                  <a:cubicBezTo>
                    <a:pt x="759" y="447"/>
                    <a:pt x="760" y="446"/>
                    <a:pt x="761" y="446"/>
                  </a:cubicBezTo>
                  <a:cubicBezTo>
                    <a:pt x="765" y="445"/>
                    <a:pt x="769" y="444"/>
                    <a:pt x="772" y="442"/>
                  </a:cubicBezTo>
                  <a:cubicBezTo>
                    <a:pt x="772" y="433"/>
                    <a:pt x="773" y="424"/>
                    <a:pt x="773" y="414"/>
                  </a:cubicBezTo>
                  <a:cubicBezTo>
                    <a:pt x="773" y="398"/>
                    <a:pt x="773" y="381"/>
                    <a:pt x="773" y="365"/>
                  </a:cubicBezTo>
                  <a:cubicBezTo>
                    <a:pt x="773" y="349"/>
                    <a:pt x="773" y="334"/>
                    <a:pt x="773" y="318"/>
                  </a:cubicBezTo>
                  <a:cubicBezTo>
                    <a:pt x="773" y="314"/>
                    <a:pt x="773" y="309"/>
                    <a:pt x="773" y="304"/>
                  </a:cubicBezTo>
                  <a:cubicBezTo>
                    <a:pt x="773" y="303"/>
                    <a:pt x="772" y="302"/>
                    <a:pt x="773" y="301"/>
                  </a:cubicBezTo>
                  <a:cubicBezTo>
                    <a:pt x="773" y="300"/>
                    <a:pt x="773" y="300"/>
                    <a:pt x="773" y="300"/>
                  </a:cubicBezTo>
                  <a:cubicBezTo>
                    <a:pt x="768" y="282"/>
                    <a:pt x="762" y="264"/>
                    <a:pt x="756" y="246"/>
                  </a:cubicBezTo>
                  <a:cubicBezTo>
                    <a:pt x="747" y="215"/>
                    <a:pt x="737" y="183"/>
                    <a:pt x="727" y="151"/>
                  </a:cubicBezTo>
                  <a:cubicBezTo>
                    <a:pt x="723" y="138"/>
                    <a:pt x="720" y="126"/>
                    <a:pt x="716" y="114"/>
                  </a:cubicBezTo>
                  <a:cubicBezTo>
                    <a:pt x="715" y="110"/>
                    <a:pt x="714" y="106"/>
                    <a:pt x="712" y="102"/>
                  </a:cubicBezTo>
                  <a:cubicBezTo>
                    <a:pt x="712" y="101"/>
                    <a:pt x="712" y="100"/>
                    <a:pt x="711" y="99"/>
                  </a:cubicBezTo>
                  <a:cubicBezTo>
                    <a:pt x="711" y="99"/>
                    <a:pt x="711" y="99"/>
                    <a:pt x="711" y="99"/>
                  </a:cubicBezTo>
                  <a:cubicBezTo>
                    <a:pt x="711" y="99"/>
                    <a:pt x="711" y="98"/>
                    <a:pt x="711" y="98"/>
                  </a:cubicBezTo>
                  <a:cubicBezTo>
                    <a:pt x="710" y="96"/>
                    <a:pt x="710" y="93"/>
                    <a:pt x="710" y="91"/>
                  </a:cubicBezTo>
                  <a:cubicBezTo>
                    <a:pt x="710" y="86"/>
                    <a:pt x="710" y="81"/>
                    <a:pt x="710" y="76"/>
                  </a:cubicBezTo>
                  <a:cubicBezTo>
                    <a:pt x="709" y="69"/>
                    <a:pt x="709" y="62"/>
                    <a:pt x="709" y="55"/>
                  </a:cubicBezTo>
                  <a:cubicBezTo>
                    <a:pt x="693" y="37"/>
                    <a:pt x="678" y="18"/>
                    <a:pt x="663" y="0"/>
                  </a:cubicBezTo>
                  <a:cubicBezTo>
                    <a:pt x="652" y="7"/>
                    <a:pt x="640" y="14"/>
                    <a:pt x="629" y="22"/>
                  </a:cubicBezTo>
                  <a:cubicBezTo>
                    <a:pt x="626" y="31"/>
                    <a:pt x="623" y="40"/>
                    <a:pt x="619" y="50"/>
                  </a:cubicBezTo>
                  <a:cubicBezTo>
                    <a:pt x="619" y="52"/>
                    <a:pt x="617" y="53"/>
                    <a:pt x="615" y="53"/>
                  </a:cubicBezTo>
                  <a:cubicBezTo>
                    <a:pt x="609" y="53"/>
                    <a:pt x="602" y="53"/>
                    <a:pt x="596" y="53"/>
                  </a:cubicBezTo>
                  <a:cubicBezTo>
                    <a:pt x="588" y="53"/>
                    <a:pt x="580" y="53"/>
                    <a:pt x="572" y="53"/>
                  </a:cubicBezTo>
                  <a:cubicBezTo>
                    <a:pt x="570" y="53"/>
                    <a:pt x="569" y="53"/>
                    <a:pt x="567" y="53"/>
                  </a:cubicBezTo>
                  <a:cubicBezTo>
                    <a:pt x="564" y="53"/>
                    <a:pt x="563" y="51"/>
                    <a:pt x="562" y="50"/>
                  </a:cubicBezTo>
                  <a:cubicBezTo>
                    <a:pt x="554" y="40"/>
                    <a:pt x="545" y="30"/>
                    <a:pt x="537" y="20"/>
                  </a:cubicBezTo>
                  <a:cubicBezTo>
                    <a:pt x="531" y="21"/>
                    <a:pt x="526" y="21"/>
                    <a:pt x="520" y="21"/>
                  </a:cubicBezTo>
                  <a:cubicBezTo>
                    <a:pt x="518" y="24"/>
                    <a:pt x="516" y="26"/>
                    <a:pt x="513" y="29"/>
                  </a:cubicBezTo>
                  <a:cubicBezTo>
                    <a:pt x="511" y="31"/>
                    <a:pt x="508" y="35"/>
                    <a:pt x="505" y="36"/>
                  </a:cubicBezTo>
                  <a:cubicBezTo>
                    <a:pt x="497" y="38"/>
                    <a:pt x="488" y="38"/>
                    <a:pt x="480" y="39"/>
                  </a:cubicBezTo>
                  <a:cubicBezTo>
                    <a:pt x="476" y="39"/>
                    <a:pt x="471" y="40"/>
                    <a:pt x="467" y="37"/>
                  </a:cubicBezTo>
                  <a:cubicBezTo>
                    <a:pt x="459" y="29"/>
                    <a:pt x="450" y="21"/>
                    <a:pt x="442" y="12"/>
                  </a:cubicBezTo>
                  <a:cubicBezTo>
                    <a:pt x="434" y="12"/>
                    <a:pt x="426" y="12"/>
                    <a:pt x="418" y="12"/>
                  </a:cubicBezTo>
                  <a:cubicBezTo>
                    <a:pt x="412" y="20"/>
                    <a:pt x="405" y="27"/>
                    <a:pt x="396" y="31"/>
                  </a:cubicBezTo>
                  <a:cubicBezTo>
                    <a:pt x="386" y="36"/>
                    <a:pt x="375" y="38"/>
                    <a:pt x="364" y="40"/>
                  </a:cubicBezTo>
                  <a:cubicBezTo>
                    <a:pt x="361" y="49"/>
                    <a:pt x="356" y="60"/>
                    <a:pt x="347" y="63"/>
                  </a:cubicBezTo>
                  <a:cubicBezTo>
                    <a:pt x="341" y="65"/>
                    <a:pt x="334" y="61"/>
                    <a:pt x="329" y="60"/>
                  </a:cubicBezTo>
                  <a:cubicBezTo>
                    <a:pt x="322" y="58"/>
                    <a:pt x="314" y="56"/>
                    <a:pt x="307" y="54"/>
                  </a:cubicBezTo>
                  <a:cubicBezTo>
                    <a:pt x="305" y="54"/>
                    <a:pt x="303" y="54"/>
                    <a:pt x="301" y="53"/>
                  </a:cubicBezTo>
                  <a:cubicBezTo>
                    <a:pt x="301" y="53"/>
                    <a:pt x="301" y="53"/>
                    <a:pt x="301" y="53"/>
                  </a:cubicBezTo>
                  <a:cubicBezTo>
                    <a:pt x="301" y="53"/>
                    <a:pt x="301" y="53"/>
                    <a:pt x="301" y="53"/>
                  </a:cubicBezTo>
                  <a:cubicBezTo>
                    <a:pt x="296" y="53"/>
                    <a:pt x="291" y="52"/>
                    <a:pt x="286" y="52"/>
                  </a:cubicBezTo>
                  <a:cubicBezTo>
                    <a:pt x="281" y="51"/>
                    <a:pt x="275" y="51"/>
                    <a:pt x="270" y="50"/>
                  </a:cubicBezTo>
                  <a:cubicBezTo>
                    <a:pt x="267" y="50"/>
                    <a:pt x="265" y="50"/>
                    <a:pt x="263" y="48"/>
                  </a:cubicBezTo>
                  <a:cubicBezTo>
                    <a:pt x="257" y="44"/>
                    <a:pt x="250" y="39"/>
                    <a:pt x="244" y="35"/>
                  </a:cubicBezTo>
                  <a:cubicBezTo>
                    <a:pt x="235" y="44"/>
                    <a:pt x="226" y="53"/>
                    <a:pt x="217" y="62"/>
                  </a:cubicBezTo>
                  <a:cubicBezTo>
                    <a:pt x="204" y="76"/>
                    <a:pt x="190" y="89"/>
                    <a:pt x="176" y="103"/>
                  </a:cubicBezTo>
                  <a:cubicBezTo>
                    <a:pt x="173" y="107"/>
                    <a:pt x="169" y="111"/>
                    <a:pt x="165" y="115"/>
                  </a:cubicBezTo>
                  <a:cubicBezTo>
                    <a:pt x="161" y="119"/>
                    <a:pt x="154" y="117"/>
                    <a:pt x="149" y="117"/>
                  </a:cubicBezTo>
                  <a:cubicBezTo>
                    <a:pt x="146" y="117"/>
                    <a:pt x="143" y="118"/>
                    <a:pt x="141" y="116"/>
                  </a:cubicBezTo>
                  <a:cubicBezTo>
                    <a:pt x="139" y="115"/>
                    <a:pt x="138" y="113"/>
                    <a:pt x="136" y="112"/>
                  </a:cubicBezTo>
                  <a:cubicBezTo>
                    <a:pt x="130" y="107"/>
                    <a:pt x="123" y="101"/>
                    <a:pt x="116" y="96"/>
                  </a:cubicBezTo>
                  <a:cubicBezTo>
                    <a:pt x="106" y="88"/>
                    <a:pt x="95" y="80"/>
                    <a:pt x="85" y="71"/>
                  </a:cubicBezTo>
                  <a:cubicBezTo>
                    <a:pt x="82" y="74"/>
                    <a:pt x="80" y="76"/>
                    <a:pt x="77" y="78"/>
                  </a:cubicBezTo>
                  <a:cubicBezTo>
                    <a:pt x="51" y="99"/>
                    <a:pt x="26" y="119"/>
                    <a:pt x="0" y="140"/>
                  </a:cubicBezTo>
                  <a:cubicBezTo>
                    <a:pt x="11" y="154"/>
                    <a:pt x="7" y="183"/>
                    <a:pt x="6" y="199"/>
                  </a:cubicBezTo>
                  <a:cubicBezTo>
                    <a:pt x="5" y="209"/>
                    <a:pt x="1" y="220"/>
                    <a:pt x="1" y="229"/>
                  </a:cubicBezTo>
                  <a:cubicBezTo>
                    <a:pt x="2" y="256"/>
                    <a:pt x="23" y="250"/>
                    <a:pt x="38" y="250"/>
                  </a:cubicBezTo>
                  <a:cubicBezTo>
                    <a:pt x="55" y="251"/>
                    <a:pt x="69" y="257"/>
                    <a:pt x="82" y="267"/>
                  </a:cubicBezTo>
                  <a:cubicBezTo>
                    <a:pt x="110" y="287"/>
                    <a:pt x="136" y="309"/>
                    <a:pt x="143" y="343"/>
                  </a:cubicBezTo>
                  <a:cubicBezTo>
                    <a:pt x="148" y="370"/>
                    <a:pt x="154" y="391"/>
                    <a:pt x="168" y="415"/>
                  </a:cubicBezTo>
                  <a:cubicBezTo>
                    <a:pt x="174" y="425"/>
                    <a:pt x="185" y="441"/>
                    <a:pt x="184" y="454"/>
                  </a:cubicBezTo>
                  <a:cubicBezTo>
                    <a:pt x="183" y="468"/>
                    <a:pt x="167" y="484"/>
                    <a:pt x="158" y="494"/>
                  </a:cubicBezTo>
                  <a:cubicBezTo>
                    <a:pt x="141" y="511"/>
                    <a:pt x="117" y="525"/>
                    <a:pt x="120" y="552"/>
                  </a:cubicBezTo>
                  <a:cubicBezTo>
                    <a:pt x="124" y="578"/>
                    <a:pt x="150" y="605"/>
                    <a:pt x="175" y="611"/>
                  </a:cubicBezTo>
                  <a:cubicBezTo>
                    <a:pt x="177" y="612"/>
                    <a:pt x="202" y="616"/>
                    <a:pt x="206" y="613"/>
                  </a:cubicBezTo>
                  <a:cubicBezTo>
                    <a:pt x="215" y="608"/>
                    <a:pt x="211" y="588"/>
                    <a:pt x="212" y="579"/>
                  </a:cubicBezTo>
                  <a:cubicBezTo>
                    <a:pt x="215" y="538"/>
                    <a:pt x="245" y="512"/>
                    <a:pt x="274" y="486"/>
                  </a:cubicBezTo>
                  <a:cubicBezTo>
                    <a:pt x="284" y="477"/>
                    <a:pt x="291" y="470"/>
                    <a:pt x="305" y="471"/>
                  </a:cubicBezTo>
                  <a:cubicBezTo>
                    <a:pt x="323" y="472"/>
                    <a:pt x="344" y="483"/>
                    <a:pt x="360" y="492"/>
                  </a:cubicBezTo>
                  <a:cubicBezTo>
                    <a:pt x="395" y="513"/>
                    <a:pt x="412" y="543"/>
                    <a:pt x="435" y="575"/>
                  </a:cubicBezTo>
                  <a:cubicBezTo>
                    <a:pt x="445" y="589"/>
                    <a:pt x="454" y="598"/>
                    <a:pt x="471" y="604"/>
                  </a:cubicBezTo>
                  <a:cubicBezTo>
                    <a:pt x="478" y="607"/>
                    <a:pt x="485" y="608"/>
                    <a:pt x="491" y="613"/>
                  </a:cubicBezTo>
                  <a:cubicBezTo>
                    <a:pt x="505" y="622"/>
                    <a:pt x="515" y="641"/>
                    <a:pt x="525" y="654"/>
                  </a:cubicBezTo>
                  <a:cubicBezTo>
                    <a:pt x="531" y="662"/>
                    <a:pt x="536" y="670"/>
                    <a:pt x="538" y="679"/>
                  </a:cubicBezTo>
                  <a:cubicBezTo>
                    <a:pt x="550" y="678"/>
                    <a:pt x="563" y="676"/>
                    <a:pt x="576" y="675"/>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46"/>
            <p:cNvSpPr/>
            <p:nvPr/>
          </p:nvSpPr>
          <p:spPr>
            <a:xfrm>
              <a:off x="5592763" y="4378325"/>
              <a:ext cx="1233488" cy="1711325"/>
            </a:xfrm>
            <a:custGeom>
              <a:rect b="b" l="l" r="r" t="t"/>
              <a:pathLst>
                <a:path extrusionOk="0" h="1343" w="969">
                  <a:moveTo>
                    <a:pt x="967" y="777"/>
                  </a:moveTo>
                  <a:cubicBezTo>
                    <a:pt x="967" y="775"/>
                    <a:pt x="967" y="774"/>
                    <a:pt x="967" y="772"/>
                  </a:cubicBezTo>
                  <a:cubicBezTo>
                    <a:pt x="967" y="772"/>
                    <a:pt x="967" y="772"/>
                    <a:pt x="967" y="771"/>
                  </a:cubicBezTo>
                  <a:cubicBezTo>
                    <a:pt x="966" y="771"/>
                    <a:pt x="966" y="770"/>
                    <a:pt x="966" y="770"/>
                  </a:cubicBezTo>
                  <a:cubicBezTo>
                    <a:pt x="966" y="769"/>
                    <a:pt x="965" y="767"/>
                    <a:pt x="965" y="766"/>
                  </a:cubicBezTo>
                  <a:cubicBezTo>
                    <a:pt x="964" y="763"/>
                    <a:pt x="963" y="759"/>
                    <a:pt x="962" y="756"/>
                  </a:cubicBezTo>
                  <a:cubicBezTo>
                    <a:pt x="962" y="754"/>
                    <a:pt x="960" y="751"/>
                    <a:pt x="960" y="748"/>
                  </a:cubicBezTo>
                  <a:cubicBezTo>
                    <a:pt x="959" y="747"/>
                    <a:pt x="957" y="745"/>
                    <a:pt x="956" y="744"/>
                  </a:cubicBezTo>
                  <a:cubicBezTo>
                    <a:pt x="953" y="741"/>
                    <a:pt x="951" y="739"/>
                    <a:pt x="948" y="736"/>
                  </a:cubicBezTo>
                  <a:cubicBezTo>
                    <a:pt x="939" y="727"/>
                    <a:pt x="930" y="718"/>
                    <a:pt x="921" y="709"/>
                  </a:cubicBezTo>
                  <a:cubicBezTo>
                    <a:pt x="902" y="690"/>
                    <a:pt x="882" y="670"/>
                    <a:pt x="862" y="650"/>
                  </a:cubicBezTo>
                  <a:cubicBezTo>
                    <a:pt x="857" y="645"/>
                    <a:pt x="851" y="639"/>
                    <a:pt x="846" y="634"/>
                  </a:cubicBezTo>
                  <a:cubicBezTo>
                    <a:pt x="842" y="630"/>
                    <a:pt x="841" y="627"/>
                    <a:pt x="840" y="623"/>
                  </a:cubicBezTo>
                  <a:cubicBezTo>
                    <a:pt x="831" y="598"/>
                    <a:pt x="822" y="574"/>
                    <a:pt x="812" y="550"/>
                  </a:cubicBezTo>
                  <a:cubicBezTo>
                    <a:pt x="808" y="538"/>
                    <a:pt x="806" y="525"/>
                    <a:pt x="804" y="512"/>
                  </a:cubicBezTo>
                  <a:cubicBezTo>
                    <a:pt x="798" y="484"/>
                    <a:pt x="793" y="457"/>
                    <a:pt x="787" y="430"/>
                  </a:cubicBezTo>
                  <a:cubicBezTo>
                    <a:pt x="786" y="423"/>
                    <a:pt x="784" y="415"/>
                    <a:pt x="783" y="408"/>
                  </a:cubicBezTo>
                  <a:cubicBezTo>
                    <a:pt x="783" y="407"/>
                    <a:pt x="783" y="407"/>
                    <a:pt x="783" y="407"/>
                  </a:cubicBezTo>
                  <a:cubicBezTo>
                    <a:pt x="782" y="407"/>
                    <a:pt x="782" y="406"/>
                    <a:pt x="782" y="406"/>
                  </a:cubicBezTo>
                  <a:cubicBezTo>
                    <a:pt x="779" y="403"/>
                    <a:pt x="776" y="400"/>
                    <a:pt x="772" y="397"/>
                  </a:cubicBezTo>
                  <a:cubicBezTo>
                    <a:pt x="756" y="383"/>
                    <a:pt x="740" y="368"/>
                    <a:pt x="724" y="353"/>
                  </a:cubicBezTo>
                  <a:cubicBezTo>
                    <a:pt x="710" y="353"/>
                    <a:pt x="695" y="353"/>
                    <a:pt x="681" y="353"/>
                  </a:cubicBezTo>
                  <a:cubicBezTo>
                    <a:pt x="679" y="353"/>
                    <a:pt x="678" y="352"/>
                    <a:pt x="677" y="351"/>
                  </a:cubicBezTo>
                  <a:cubicBezTo>
                    <a:pt x="676" y="350"/>
                    <a:pt x="676" y="348"/>
                    <a:pt x="675" y="347"/>
                  </a:cubicBezTo>
                  <a:cubicBezTo>
                    <a:pt x="667" y="332"/>
                    <a:pt x="658" y="316"/>
                    <a:pt x="649" y="301"/>
                  </a:cubicBezTo>
                  <a:cubicBezTo>
                    <a:pt x="648" y="299"/>
                    <a:pt x="647" y="296"/>
                    <a:pt x="646" y="294"/>
                  </a:cubicBezTo>
                  <a:cubicBezTo>
                    <a:pt x="645" y="294"/>
                    <a:pt x="645" y="294"/>
                    <a:pt x="644" y="294"/>
                  </a:cubicBezTo>
                  <a:cubicBezTo>
                    <a:pt x="636" y="290"/>
                    <a:pt x="628" y="286"/>
                    <a:pt x="620" y="283"/>
                  </a:cubicBezTo>
                  <a:cubicBezTo>
                    <a:pt x="615" y="281"/>
                    <a:pt x="612" y="279"/>
                    <a:pt x="609" y="276"/>
                  </a:cubicBezTo>
                  <a:cubicBezTo>
                    <a:pt x="603" y="269"/>
                    <a:pt x="597" y="262"/>
                    <a:pt x="591" y="256"/>
                  </a:cubicBezTo>
                  <a:cubicBezTo>
                    <a:pt x="584" y="248"/>
                    <a:pt x="577" y="241"/>
                    <a:pt x="571" y="233"/>
                  </a:cubicBezTo>
                  <a:cubicBezTo>
                    <a:pt x="560" y="219"/>
                    <a:pt x="548" y="205"/>
                    <a:pt x="537" y="191"/>
                  </a:cubicBezTo>
                  <a:cubicBezTo>
                    <a:pt x="529" y="181"/>
                    <a:pt x="519" y="170"/>
                    <a:pt x="511" y="159"/>
                  </a:cubicBezTo>
                  <a:cubicBezTo>
                    <a:pt x="508" y="155"/>
                    <a:pt x="506" y="150"/>
                    <a:pt x="504" y="146"/>
                  </a:cubicBezTo>
                  <a:cubicBezTo>
                    <a:pt x="500" y="138"/>
                    <a:pt x="496" y="130"/>
                    <a:pt x="492" y="122"/>
                  </a:cubicBezTo>
                  <a:cubicBezTo>
                    <a:pt x="492" y="121"/>
                    <a:pt x="492" y="120"/>
                    <a:pt x="491" y="119"/>
                  </a:cubicBezTo>
                  <a:cubicBezTo>
                    <a:pt x="491" y="119"/>
                    <a:pt x="491" y="119"/>
                    <a:pt x="491" y="119"/>
                  </a:cubicBezTo>
                  <a:cubicBezTo>
                    <a:pt x="489" y="118"/>
                    <a:pt x="487" y="116"/>
                    <a:pt x="485" y="114"/>
                  </a:cubicBezTo>
                  <a:cubicBezTo>
                    <a:pt x="477" y="107"/>
                    <a:pt x="470" y="101"/>
                    <a:pt x="463" y="95"/>
                  </a:cubicBezTo>
                  <a:cubicBezTo>
                    <a:pt x="459" y="92"/>
                    <a:pt x="454" y="89"/>
                    <a:pt x="453" y="84"/>
                  </a:cubicBezTo>
                  <a:cubicBezTo>
                    <a:pt x="450" y="77"/>
                    <a:pt x="448" y="70"/>
                    <a:pt x="445" y="63"/>
                  </a:cubicBezTo>
                  <a:cubicBezTo>
                    <a:pt x="443" y="55"/>
                    <a:pt x="440" y="47"/>
                    <a:pt x="437" y="39"/>
                  </a:cubicBezTo>
                  <a:cubicBezTo>
                    <a:pt x="437" y="38"/>
                    <a:pt x="437" y="38"/>
                    <a:pt x="437" y="38"/>
                  </a:cubicBezTo>
                  <a:cubicBezTo>
                    <a:pt x="437" y="38"/>
                    <a:pt x="435" y="35"/>
                    <a:pt x="435" y="35"/>
                  </a:cubicBezTo>
                  <a:cubicBezTo>
                    <a:pt x="434" y="32"/>
                    <a:pt x="432" y="30"/>
                    <a:pt x="431" y="27"/>
                  </a:cubicBezTo>
                  <a:cubicBezTo>
                    <a:pt x="430" y="27"/>
                    <a:pt x="429" y="27"/>
                    <a:pt x="429" y="27"/>
                  </a:cubicBezTo>
                  <a:cubicBezTo>
                    <a:pt x="424" y="27"/>
                    <a:pt x="420" y="27"/>
                    <a:pt x="415" y="27"/>
                  </a:cubicBezTo>
                  <a:cubicBezTo>
                    <a:pt x="411" y="27"/>
                    <a:pt x="408" y="27"/>
                    <a:pt x="404" y="25"/>
                  </a:cubicBezTo>
                  <a:cubicBezTo>
                    <a:pt x="398" y="21"/>
                    <a:pt x="392" y="18"/>
                    <a:pt x="385" y="14"/>
                  </a:cubicBezTo>
                  <a:cubicBezTo>
                    <a:pt x="379" y="10"/>
                    <a:pt x="372" y="7"/>
                    <a:pt x="365" y="3"/>
                  </a:cubicBezTo>
                  <a:cubicBezTo>
                    <a:pt x="364" y="2"/>
                    <a:pt x="362" y="1"/>
                    <a:pt x="361" y="0"/>
                  </a:cubicBezTo>
                  <a:cubicBezTo>
                    <a:pt x="361" y="0"/>
                    <a:pt x="361" y="0"/>
                    <a:pt x="360" y="0"/>
                  </a:cubicBezTo>
                  <a:cubicBezTo>
                    <a:pt x="347" y="1"/>
                    <a:pt x="333" y="1"/>
                    <a:pt x="319" y="1"/>
                  </a:cubicBezTo>
                  <a:cubicBezTo>
                    <a:pt x="309" y="1"/>
                    <a:pt x="298" y="1"/>
                    <a:pt x="288" y="1"/>
                  </a:cubicBezTo>
                  <a:cubicBezTo>
                    <a:pt x="279" y="9"/>
                    <a:pt x="271" y="17"/>
                    <a:pt x="261" y="25"/>
                  </a:cubicBezTo>
                  <a:cubicBezTo>
                    <a:pt x="261" y="25"/>
                    <a:pt x="261" y="26"/>
                    <a:pt x="260" y="26"/>
                  </a:cubicBezTo>
                  <a:cubicBezTo>
                    <a:pt x="260" y="26"/>
                    <a:pt x="260" y="26"/>
                    <a:pt x="260" y="26"/>
                  </a:cubicBezTo>
                  <a:cubicBezTo>
                    <a:pt x="259" y="28"/>
                    <a:pt x="258" y="29"/>
                    <a:pt x="256" y="31"/>
                  </a:cubicBezTo>
                  <a:cubicBezTo>
                    <a:pt x="252" y="37"/>
                    <a:pt x="248" y="42"/>
                    <a:pt x="244" y="48"/>
                  </a:cubicBezTo>
                  <a:cubicBezTo>
                    <a:pt x="238" y="55"/>
                    <a:pt x="233" y="62"/>
                    <a:pt x="228" y="69"/>
                  </a:cubicBezTo>
                  <a:cubicBezTo>
                    <a:pt x="216" y="85"/>
                    <a:pt x="203" y="102"/>
                    <a:pt x="191" y="119"/>
                  </a:cubicBezTo>
                  <a:cubicBezTo>
                    <a:pt x="188" y="128"/>
                    <a:pt x="186" y="137"/>
                    <a:pt x="183" y="146"/>
                  </a:cubicBezTo>
                  <a:cubicBezTo>
                    <a:pt x="180" y="157"/>
                    <a:pt x="177" y="168"/>
                    <a:pt x="174" y="179"/>
                  </a:cubicBezTo>
                  <a:cubicBezTo>
                    <a:pt x="174" y="179"/>
                    <a:pt x="174" y="180"/>
                    <a:pt x="174" y="180"/>
                  </a:cubicBezTo>
                  <a:cubicBezTo>
                    <a:pt x="174" y="180"/>
                    <a:pt x="174" y="181"/>
                    <a:pt x="174" y="181"/>
                  </a:cubicBezTo>
                  <a:cubicBezTo>
                    <a:pt x="175" y="183"/>
                    <a:pt x="175" y="185"/>
                    <a:pt x="176" y="187"/>
                  </a:cubicBezTo>
                  <a:cubicBezTo>
                    <a:pt x="180" y="194"/>
                    <a:pt x="184" y="200"/>
                    <a:pt x="187" y="205"/>
                  </a:cubicBezTo>
                  <a:cubicBezTo>
                    <a:pt x="193" y="214"/>
                    <a:pt x="200" y="222"/>
                    <a:pt x="207" y="230"/>
                  </a:cubicBezTo>
                  <a:cubicBezTo>
                    <a:pt x="213" y="237"/>
                    <a:pt x="220" y="245"/>
                    <a:pt x="226" y="254"/>
                  </a:cubicBezTo>
                  <a:cubicBezTo>
                    <a:pt x="228" y="255"/>
                    <a:pt x="228" y="258"/>
                    <a:pt x="226" y="260"/>
                  </a:cubicBezTo>
                  <a:cubicBezTo>
                    <a:pt x="222" y="264"/>
                    <a:pt x="219" y="269"/>
                    <a:pt x="214" y="271"/>
                  </a:cubicBezTo>
                  <a:cubicBezTo>
                    <a:pt x="191" y="284"/>
                    <a:pt x="167" y="297"/>
                    <a:pt x="144" y="309"/>
                  </a:cubicBezTo>
                  <a:cubicBezTo>
                    <a:pt x="147" y="313"/>
                    <a:pt x="151" y="317"/>
                    <a:pt x="154" y="321"/>
                  </a:cubicBezTo>
                  <a:cubicBezTo>
                    <a:pt x="161" y="331"/>
                    <a:pt x="169" y="340"/>
                    <a:pt x="176" y="349"/>
                  </a:cubicBezTo>
                  <a:cubicBezTo>
                    <a:pt x="181" y="354"/>
                    <a:pt x="185" y="359"/>
                    <a:pt x="189" y="364"/>
                  </a:cubicBezTo>
                  <a:cubicBezTo>
                    <a:pt x="191" y="367"/>
                    <a:pt x="191" y="369"/>
                    <a:pt x="191" y="371"/>
                  </a:cubicBezTo>
                  <a:cubicBezTo>
                    <a:pt x="191" y="376"/>
                    <a:pt x="191" y="381"/>
                    <a:pt x="191" y="386"/>
                  </a:cubicBezTo>
                  <a:cubicBezTo>
                    <a:pt x="192" y="391"/>
                    <a:pt x="192" y="397"/>
                    <a:pt x="192" y="402"/>
                  </a:cubicBezTo>
                  <a:cubicBezTo>
                    <a:pt x="192" y="404"/>
                    <a:pt x="192" y="406"/>
                    <a:pt x="192" y="408"/>
                  </a:cubicBezTo>
                  <a:cubicBezTo>
                    <a:pt x="192" y="409"/>
                    <a:pt x="193" y="410"/>
                    <a:pt x="193" y="410"/>
                  </a:cubicBezTo>
                  <a:cubicBezTo>
                    <a:pt x="195" y="416"/>
                    <a:pt x="197" y="423"/>
                    <a:pt x="199" y="429"/>
                  </a:cubicBezTo>
                  <a:cubicBezTo>
                    <a:pt x="203" y="443"/>
                    <a:pt x="207" y="456"/>
                    <a:pt x="211" y="469"/>
                  </a:cubicBezTo>
                  <a:cubicBezTo>
                    <a:pt x="221" y="502"/>
                    <a:pt x="231" y="534"/>
                    <a:pt x="240" y="566"/>
                  </a:cubicBezTo>
                  <a:cubicBezTo>
                    <a:pt x="244" y="578"/>
                    <a:pt x="247" y="590"/>
                    <a:pt x="251" y="601"/>
                  </a:cubicBezTo>
                  <a:cubicBezTo>
                    <a:pt x="252" y="605"/>
                    <a:pt x="254" y="610"/>
                    <a:pt x="255" y="614"/>
                  </a:cubicBezTo>
                  <a:cubicBezTo>
                    <a:pt x="255" y="623"/>
                    <a:pt x="255" y="632"/>
                    <a:pt x="255" y="640"/>
                  </a:cubicBezTo>
                  <a:cubicBezTo>
                    <a:pt x="255" y="657"/>
                    <a:pt x="255" y="673"/>
                    <a:pt x="255" y="690"/>
                  </a:cubicBezTo>
                  <a:cubicBezTo>
                    <a:pt x="255" y="713"/>
                    <a:pt x="255" y="736"/>
                    <a:pt x="255" y="760"/>
                  </a:cubicBezTo>
                  <a:cubicBezTo>
                    <a:pt x="255" y="762"/>
                    <a:pt x="253" y="763"/>
                    <a:pt x="251" y="764"/>
                  </a:cubicBezTo>
                  <a:cubicBezTo>
                    <a:pt x="249" y="765"/>
                    <a:pt x="246" y="766"/>
                    <a:pt x="244" y="766"/>
                  </a:cubicBezTo>
                  <a:cubicBezTo>
                    <a:pt x="238" y="768"/>
                    <a:pt x="233" y="770"/>
                    <a:pt x="227" y="771"/>
                  </a:cubicBezTo>
                  <a:cubicBezTo>
                    <a:pt x="223" y="771"/>
                    <a:pt x="217" y="773"/>
                    <a:pt x="213" y="772"/>
                  </a:cubicBezTo>
                  <a:cubicBezTo>
                    <a:pt x="199" y="769"/>
                    <a:pt x="185" y="765"/>
                    <a:pt x="172" y="762"/>
                  </a:cubicBezTo>
                  <a:cubicBezTo>
                    <a:pt x="166" y="760"/>
                    <a:pt x="159" y="758"/>
                    <a:pt x="153" y="757"/>
                  </a:cubicBezTo>
                  <a:cubicBezTo>
                    <a:pt x="153" y="757"/>
                    <a:pt x="152" y="757"/>
                    <a:pt x="151" y="756"/>
                  </a:cubicBezTo>
                  <a:cubicBezTo>
                    <a:pt x="151" y="757"/>
                    <a:pt x="150" y="757"/>
                    <a:pt x="150" y="757"/>
                  </a:cubicBezTo>
                  <a:cubicBezTo>
                    <a:pt x="149" y="757"/>
                    <a:pt x="147" y="758"/>
                    <a:pt x="146" y="758"/>
                  </a:cubicBezTo>
                  <a:cubicBezTo>
                    <a:pt x="136" y="761"/>
                    <a:pt x="126" y="764"/>
                    <a:pt x="116" y="767"/>
                  </a:cubicBezTo>
                  <a:cubicBezTo>
                    <a:pt x="107" y="771"/>
                    <a:pt x="103" y="780"/>
                    <a:pt x="100" y="788"/>
                  </a:cubicBezTo>
                  <a:cubicBezTo>
                    <a:pt x="98" y="793"/>
                    <a:pt x="97" y="797"/>
                    <a:pt x="95" y="801"/>
                  </a:cubicBezTo>
                  <a:cubicBezTo>
                    <a:pt x="93" y="804"/>
                    <a:pt x="91" y="806"/>
                    <a:pt x="89" y="809"/>
                  </a:cubicBezTo>
                  <a:cubicBezTo>
                    <a:pt x="83" y="819"/>
                    <a:pt x="78" y="829"/>
                    <a:pt x="74" y="840"/>
                  </a:cubicBezTo>
                  <a:cubicBezTo>
                    <a:pt x="71" y="846"/>
                    <a:pt x="70" y="852"/>
                    <a:pt x="72" y="858"/>
                  </a:cubicBezTo>
                  <a:cubicBezTo>
                    <a:pt x="73" y="864"/>
                    <a:pt x="76" y="869"/>
                    <a:pt x="78" y="874"/>
                  </a:cubicBezTo>
                  <a:cubicBezTo>
                    <a:pt x="81" y="884"/>
                    <a:pt x="81" y="895"/>
                    <a:pt x="76" y="904"/>
                  </a:cubicBezTo>
                  <a:cubicBezTo>
                    <a:pt x="71" y="913"/>
                    <a:pt x="70" y="922"/>
                    <a:pt x="70" y="932"/>
                  </a:cubicBezTo>
                  <a:cubicBezTo>
                    <a:pt x="70" y="935"/>
                    <a:pt x="69" y="939"/>
                    <a:pt x="71" y="942"/>
                  </a:cubicBezTo>
                  <a:cubicBezTo>
                    <a:pt x="73" y="946"/>
                    <a:pt x="77" y="949"/>
                    <a:pt x="80" y="952"/>
                  </a:cubicBezTo>
                  <a:cubicBezTo>
                    <a:pt x="87" y="957"/>
                    <a:pt x="84" y="967"/>
                    <a:pt x="83" y="974"/>
                  </a:cubicBezTo>
                  <a:cubicBezTo>
                    <a:pt x="83" y="976"/>
                    <a:pt x="83" y="979"/>
                    <a:pt x="82" y="981"/>
                  </a:cubicBezTo>
                  <a:cubicBezTo>
                    <a:pt x="81" y="983"/>
                    <a:pt x="78" y="984"/>
                    <a:pt x="76" y="985"/>
                  </a:cubicBezTo>
                  <a:cubicBezTo>
                    <a:pt x="70" y="989"/>
                    <a:pt x="64" y="993"/>
                    <a:pt x="57" y="996"/>
                  </a:cubicBezTo>
                  <a:cubicBezTo>
                    <a:pt x="54" y="998"/>
                    <a:pt x="49" y="998"/>
                    <a:pt x="46" y="998"/>
                  </a:cubicBezTo>
                  <a:cubicBezTo>
                    <a:pt x="34" y="999"/>
                    <a:pt x="23" y="1001"/>
                    <a:pt x="12" y="1002"/>
                  </a:cubicBezTo>
                  <a:cubicBezTo>
                    <a:pt x="12" y="1003"/>
                    <a:pt x="12" y="1004"/>
                    <a:pt x="11" y="1005"/>
                  </a:cubicBezTo>
                  <a:cubicBezTo>
                    <a:pt x="9" y="1019"/>
                    <a:pt x="0" y="1024"/>
                    <a:pt x="7" y="1043"/>
                  </a:cubicBezTo>
                  <a:cubicBezTo>
                    <a:pt x="10" y="1051"/>
                    <a:pt x="17" y="1056"/>
                    <a:pt x="19" y="1064"/>
                  </a:cubicBezTo>
                  <a:cubicBezTo>
                    <a:pt x="24" y="1077"/>
                    <a:pt x="24" y="1087"/>
                    <a:pt x="31" y="1100"/>
                  </a:cubicBezTo>
                  <a:cubicBezTo>
                    <a:pt x="34" y="1106"/>
                    <a:pt x="37" y="1111"/>
                    <a:pt x="38" y="1118"/>
                  </a:cubicBezTo>
                  <a:cubicBezTo>
                    <a:pt x="39" y="1125"/>
                    <a:pt x="37" y="1129"/>
                    <a:pt x="35" y="1135"/>
                  </a:cubicBezTo>
                  <a:cubicBezTo>
                    <a:pt x="34" y="1138"/>
                    <a:pt x="32" y="1140"/>
                    <a:pt x="30" y="1143"/>
                  </a:cubicBezTo>
                  <a:cubicBezTo>
                    <a:pt x="19" y="1160"/>
                    <a:pt x="21" y="1146"/>
                    <a:pt x="24" y="1170"/>
                  </a:cubicBezTo>
                  <a:cubicBezTo>
                    <a:pt x="27" y="1187"/>
                    <a:pt x="30" y="1190"/>
                    <a:pt x="45" y="1198"/>
                  </a:cubicBezTo>
                  <a:cubicBezTo>
                    <a:pt x="51" y="1202"/>
                    <a:pt x="58" y="1205"/>
                    <a:pt x="66" y="1208"/>
                  </a:cubicBezTo>
                  <a:cubicBezTo>
                    <a:pt x="78" y="1212"/>
                    <a:pt x="91" y="1215"/>
                    <a:pt x="104" y="1214"/>
                  </a:cubicBezTo>
                  <a:cubicBezTo>
                    <a:pt x="120" y="1213"/>
                    <a:pt x="136" y="1208"/>
                    <a:pt x="151" y="1215"/>
                  </a:cubicBezTo>
                  <a:cubicBezTo>
                    <a:pt x="164" y="1222"/>
                    <a:pt x="171" y="1237"/>
                    <a:pt x="179" y="1249"/>
                  </a:cubicBezTo>
                  <a:cubicBezTo>
                    <a:pt x="193" y="1269"/>
                    <a:pt x="205" y="1289"/>
                    <a:pt x="216" y="1309"/>
                  </a:cubicBezTo>
                  <a:cubicBezTo>
                    <a:pt x="225" y="1324"/>
                    <a:pt x="231" y="1333"/>
                    <a:pt x="248" y="1336"/>
                  </a:cubicBezTo>
                  <a:cubicBezTo>
                    <a:pt x="265" y="1340"/>
                    <a:pt x="274" y="1343"/>
                    <a:pt x="276" y="1326"/>
                  </a:cubicBezTo>
                  <a:cubicBezTo>
                    <a:pt x="277" y="1314"/>
                    <a:pt x="272" y="1298"/>
                    <a:pt x="279" y="1287"/>
                  </a:cubicBezTo>
                  <a:cubicBezTo>
                    <a:pt x="286" y="1275"/>
                    <a:pt x="305" y="1268"/>
                    <a:pt x="317" y="1262"/>
                  </a:cubicBezTo>
                  <a:cubicBezTo>
                    <a:pt x="338" y="1252"/>
                    <a:pt x="357" y="1239"/>
                    <a:pt x="375" y="1225"/>
                  </a:cubicBezTo>
                  <a:cubicBezTo>
                    <a:pt x="383" y="1218"/>
                    <a:pt x="390" y="1211"/>
                    <a:pt x="400" y="1207"/>
                  </a:cubicBezTo>
                  <a:cubicBezTo>
                    <a:pt x="413" y="1202"/>
                    <a:pt x="422" y="1197"/>
                    <a:pt x="427" y="1182"/>
                  </a:cubicBezTo>
                  <a:cubicBezTo>
                    <a:pt x="432" y="1168"/>
                    <a:pt x="431" y="1153"/>
                    <a:pt x="438" y="1139"/>
                  </a:cubicBezTo>
                  <a:cubicBezTo>
                    <a:pt x="443" y="1130"/>
                    <a:pt x="448" y="1124"/>
                    <a:pt x="456" y="1116"/>
                  </a:cubicBezTo>
                  <a:cubicBezTo>
                    <a:pt x="458" y="1114"/>
                    <a:pt x="460" y="1114"/>
                    <a:pt x="463" y="1111"/>
                  </a:cubicBezTo>
                  <a:cubicBezTo>
                    <a:pt x="475" y="1099"/>
                    <a:pt x="477" y="1092"/>
                    <a:pt x="475" y="1075"/>
                  </a:cubicBezTo>
                  <a:cubicBezTo>
                    <a:pt x="473" y="1060"/>
                    <a:pt x="476" y="1049"/>
                    <a:pt x="482" y="1035"/>
                  </a:cubicBezTo>
                  <a:cubicBezTo>
                    <a:pt x="482" y="1034"/>
                    <a:pt x="482" y="1034"/>
                    <a:pt x="482" y="1033"/>
                  </a:cubicBezTo>
                  <a:cubicBezTo>
                    <a:pt x="482" y="1033"/>
                    <a:pt x="483" y="1033"/>
                    <a:pt x="483" y="1032"/>
                  </a:cubicBezTo>
                  <a:cubicBezTo>
                    <a:pt x="495" y="1014"/>
                    <a:pt x="503" y="1001"/>
                    <a:pt x="525" y="994"/>
                  </a:cubicBezTo>
                  <a:cubicBezTo>
                    <a:pt x="532" y="991"/>
                    <a:pt x="543" y="986"/>
                    <a:pt x="551" y="987"/>
                  </a:cubicBezTo>
                  <a:cubicBezTo>
                    <a:pt x="559" y="988"/>
                    <a:pt x="560" y="993"/>
                    <a:pt x="567" y="997"/>
                  </a:cubicBezTo>
                  <a:cubicBezTo>
                    <a:pt x="593" y="1015"/>
                    <a:pt x="629" y="994"/>
                    <a:pt x="650" y="976"/>
                  </a:cubicBezTo>
                  <a:cubicBezTo>
                    <a:pt x="662" y="965"/>
                    <a:pt x="675" y="945"/>
                    <a:pt x="674" y="927"/>
                  </a:cubicBezTo>
                  <a:cubicBezTo>
                    <a:pt x="673" y="908"/>
                    <a:pt x="659" y="905"/>
                    <a:pt x="657" y="890"/>
                  </a:cubicBezTo>
                  <a:cubicBezTo>
                    <a:pt x="655" y="879"/>
                    <a:pt x="663" y="871"/>
                    <a:pt x="672" y="866"/>
                  </a:cubicBezTo>
                  <a:cubicBezTo>
                    <a:pt x="677" y="864"/>
                    <a:pt x="682" y="863"/>
                    <a:pt x="687" y="862"/>
                  </a:cubicBezTo>
                  <a:cubicBezTo>
                    <a:pt x="693" y="861"/>
                    <a:pt x="700" y="864"/>
                    <a:pt x="705" y="862"/>
                  </a:cubicBezTo>
                  <a:cubicBezTo>
                    <a:pt x="718" y="858"/>
                    <a:pt x="718" y="851"/>
                    <a:pt x="723" y="841"/>
                  </a:cubicBezTo>
                  <a:cubicBezTo>
                    <a:pt x="730" y="826"/>
                    <a:pt x="737" y="816"/>
                    <a:pt x="755" y="812"/>
                  </a:cubicBezTo>
                  <a:cubicBezTo>
                    <a:pt x="772" y="809"/>
                    <a:pt x="796" y="809"/>
                    <a:pt x="813" y="812"/>
                  </a:cubicBezTo>
                  <a:cubicBezTo>
                    <a:pt x="829" y="815"/>
                    <a:pt x="840" y="824"/>
                    <a:pt x="848" y="837"/>
                  </a:cubicBezTo>
                  <a:cubicBezTo>
                    <a:pt x="853" y="845"/>
                    <a:pt x="874" y="889"/>
                    <a:pt x="884" y="888"/>
                  </a:cubicBezTo>
                  <a:cubicBezTo>
                    <a:pt x="889" y="887"/>
                    <a:pt x="897" y="868"/>
                    <a:pt x="902" y="863"/>
                  </a:cubicBezTo>
                  <a:cubicBezTo>
                    <a:pt x="906" y="860"/>
                    <a:pt x="909" y="858"/>
                    <a:pt x="915" y="857"/>
                  </a:cubicBezTo>
                  <a:cubicBezTo>
                    <a:pt x="929" y="854"/>
                    <a:pt x="948" y="855"/>
                    <a:pt x="961" y="861"/>
                  </a:cubicBezTo>
                  <a:cubicBezTo>
                    <a:pt x="963" y="862"/>
                    <a:pt x="966" y="863"/>
                    <a:pt x="969" y="865"/>
                  </a:cubicBezTo>
                  <a:cubicBezTo>
                    <a:pt x="969" y="840"/>
                    <a:pt x="968" y="816"/>
                    <a:pt x="967" y="791"/>
                  </a:cubicBezTo>
                  <a:cubicBezTo>
                    <a:pt x="967" y="787"/>
                    <a:pt x="967" y="782"/>
                    <a:pt x="967" y="77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46"/>
            <p:cNvSpPr/>
            <p:nvPr/>
          </p:nvSpPr>
          <p:spPr>
            <a:xfrm>
              <a:off x="6151563" y="4078288"/>
              <a:ext cx="1931988" cy="1954213"/>
            </a:xfrm>
            <a:custGeom>
              <a:rect b="b" l="l" r="r" t="t"/>
              <a:pathLst>
                <a:path extrusionOk="0" h="1532" w="1517">
                  <a:moveTo>
                    <a:pt x="1472" y="390"/>
                  </a:moveTo>
                  <a:cubicBezTo>
                    <a:pt x="1456" y="377"/>
                    <a:pt x="1441" y="363"/>
                    <a:pt x="1426" y="350"/>
                  </a:cubicBezTo>
                  <a:cubicBezTo>
                    <a:pt x="1423" y="350"/>
                    <a:pt x="1419" y="351"/>
                    <a:pt x="1415" y="350"/>
                  </a:cubicBezTo>
                  <a:cubicBezTo>
                    <a:pt x="1412" y="349"/>
                    <a:pt x="1410" y="346"/>
                    <a:pt x="1408" y="344"/>
                  </a:cubicBezTo>
                  <a:cubicBezTo>
                    <a:pt x="1402" y="338"/>
                    <a:pt x="1396" y="332"/>
                    <a:pt x="1390" y="326"/>
                  </a:cubicBezTo>
                  <a:cubicBezTo>
                    <a:pt x="1388" y="326"/>
                    <a:pt x="1386" y="326"/>
                    <a:pt x="1384" y="326"/>
                  </a:cubicBezTo>
                  <a:cubicBezTo>
                    <a:pt x="1381" y="326"/>
                    <a:pt x="1378" y="327"/>
                    <a:pt x="1375" y="325"/>
                  </a:cubicBezTo>
                  <a:cubicBezTo>
                    <a:pt x="1372" y="323"/>
                    <a:pt x="1369" y="320"/>
                    <a:pt x="1366" y="318"/>
                  </a:cubicBezTo>
                  <a:cubicBezTo>
                    <a:pt x="1358" y="311"/>
                    <a:pt x="1350" y="304"/>
                    <a:pt x="1342" y="297"/>
                  </a:cubicBezTo>
                  <a:cubicBezTo>
                    <a:pt x="1341" y="297"/>
                    <a:pt x="1340" y="297"/>
                    <a:pt x="1339" y="297"/>
                  </a:cubicBezTo>
                  <a:cubicBezTo>
                    <a:pt x="1321" y="298"/>
                    <a:pt x="1303" y="299"/>
                    <a:pt x="1286" y="300"/>
                  </a:cubicBezTo>
                  <a:cubicBezTo>
                    <a:pt x="1283" y="300"/>
                    <a:pt x="1280" y="300"/>
                    <a:pt x="1278" y="300"/>
                  </a:cubicBezTo>
                  <a:cubicBezTo>
                    <a:pt x="1277" y="300"/>
                    <a:pt x="1276" y="301"/>
                    <a:pt x="1276" y="301"/>
                  </a:cubicBezTo>
                  <a:cubicBezTo>
                    <a:pt x="1272" y="303"/>
                    <a:pt x="1267" y="306"/>
                    <a:pt x="1263" y="308"/>
                  </a:cubicBezTo>
                  <a:cubicBezTo>
                    <a:pt x="1261" y="309"/>
                    <a:pt x="1259" y="311"/>
                    <a:pt x="1256" y="311"/>
                  </a:cubicBezTo>
                  <a:cubicBezTo>
                    <a:pt x="1250" y="312"/>
                    <a:pt x="1244" y="312"/>
                    <a:pt x="1238" y="312"/>
                  </a:cubicBezTo>
                  <a:cubicBezTo>
                    <a:pt x="1228" y="312"/>
                    <a:pt x="1219" y="313"/>
                    <a:pt x="1209" y="313"/>
                  </a:cubicBezTo>
                  <a:cubicBezTo>
                    <a:pt x="1206" y="312"/>
                    <a:pt x="1203" y="313"/>
                    <a:pt x="1200" y="312"/>
                  </a:cubicBezTo>
                  <a:cubicBezTo>
                    <a:pt x="1199" y="312"/>
                    <a:pt x="1198" y="311"/>
                    <a:pt x="1197" y="311"/>
                  </a:cubicBezTo>
                  <a:cubicBezTo>
                    <a:pt x="1196" y="310"/>
                    <a:pt x="1196" y="310"/>
                    <a:pt x="1195" y="309"/>
                  </a:cubicBezTo>
                  <a:cubicBezTo>
                    <a:pt x="1195" y="309"/>
                    <a:pt x="1194" y="309"/>
                    <a:pt x="1194" y="309"/>
                  </a:cubicBezTo>
                  <a:cubicBezTo>
                    <a:pt x="1192" y="308"/>
                    <a:pt x="1190" y="307"/>
                    <a:pt x="1188" y="307"/>
                  </a:cubicBezTo>
                  <a:cubicBezTo>
                    <a:pt x="1183" y="306"/>
                    <a:pt x="1178" y="304"/>
                    <a:pt x="1173" y="303"/>
                  </a:cubicBezTo>
                  <a:cubicBezTo>
                    <a:pt x="1168" y="302"/>
                    <a:pt x="1162" y="302"/>
                    <a:pt x="1156" y="299"/>
                  </a:cubicBezTo>
                  <a:cubicBezTo>
                    <a:pt x="1149" y="296"/>
                    <a:pt x="1142" y="292"/>
                    <a:pt x="1134" y="288"/>
                  </a:cubicBezTo>
                  <a:cubicBezTo>
                    <a:pt x="1125" y="283"/>
                    <a:pt x="1118" y="274"/>
                    <a:pt x="1111" y="266"/>
                  </a:cubicBezTo>
                  <a:cubicBezTo>
                    <a:pt x="1098" y="253"/>
                    <a:pt x="1084" y="240"/>
                    <a:pt x="1071" y="226"/>
                  </a:cubicBezTo>
                  <a:cubicBezTo>
                    <a:pt x="1068" y="224"/>
                    <a:pt x="1065" y="221"/>
                    <a:pt x="1063" y="218"/>
                  </a:cubicBezTo>
                  <a:cubicBezTo>
                    <a:pt x="1061" y="216"/>
                    <a:pt x="1060" y="212"/>
                    <a:pt x="1058" y="210"/>
                  </a:cubicBezTo>
                  <a:cubicBezTo>
                    <a:pt x="1057" y="206"/>
                    <a:pt x="1054" y="202"/>
                    <a:pt x="1053" y="198"/>
                  </a:cubicBezTo>
                  <a:cubicBezTo>
                    <a:pt x="1053" y="198"/>
                    <a:pt x="1053" y="198"/>
                    <a:pt x="1053" y="198"/>
                  </a:cubicBezTo>
                  <a:cubicBezTo>
                    <a:pt x="1052" y="197"/>
                    <a:pt x="1052" y="197"/>
                    <a:pt x="1051" y="196"/>
                  </a:cubicBezTo>
                  <a:cubicBezTo>
                    <a:pt x="1049" y="194"/>
                    <a:pt x="1047" y="193"/>
                    <a:pt x="1046" y="191"/>
                  </a:cubicBezTo>
                  <a:cubicBezTo>
                    <a:pt x="1039" y="184"/>
                    <a:pt x="1032" y="178"/>
                    <a:pt x="1026" y="172"/>
                  </a:cubicBezTo>
                  <a:cubicBezTo>
                    <a:pt x="1016" y="162"/>
                    <a:pt x="1007" y="153"/>
                    <a:pt x="997" y="144"/>
                  </a:cubicBezTo>
                  <a:cubicBezTo>
                    <a:pt x="988" y="144"/>
                    <a:pt x="980" y="144"/>
                    <a:pt x="971" y="144"/>
                  </a:cubicBezTo>
                  <a:cubicBezTo>
                    <a:pt x="967" y="150"/>
                    <a:pt x="964" y="157"/>
                    <a:pt x="961" y="164"/>
                  </a:cubicBezTo>
                  <a:cubicBezTo>
                    <a:pt x="958" y="170"/>
                    <a:pt x="955" y="177"/>
                    <a:pt x="951" y="182"/>
                  </a:cubicBezTo>
                  <a:cubicBezTo>
                    <a:pt x="943" y="191"/>
                    <a:pt x="935" y="199"/>
                    <a:pt x="927" y="207"/>
                  </a:cubicBezTo>
                  <a:cubicBezTo>
                    <a:pt x="923" y="211"/>
                    <a:pt x="917" y="220"/>
                    <a:pt x="910" y="221"/>
                  </a:cubicBezTo>
                  <a:cubicBezTo>
                    <a:pt x="905" y="222"/>
                    <a:pt x="899" y="221"/>
                    <a:pt x="893" y="221"/>
                  </a:cubicBezTo>
                  <a:cubicBezTo>
                    <a:pt x="890" y="221"/>
                    <a:pt x="887" y="222"/>
                    <a:pt x="885" y="220"/>
                  </a:cubicBezTo>
                  <a:cubicBezTo>
                    <a:pt x="882" y="218"/>
                    <a:pt x="880" y="214"/>
                    <a:pt x="878" y="212"/>
                  </a:cubicBezTo>
                  <a:cubicBezTo>
                    <a:pt x="875" y="207"/>
                    <a:pt x="871" y="203"/>
                    <a:pt x="868" y="198"/>
                  </a:cubicBezTo>
                  <a:cubicBezTo>
                    <a:pt x="855" y="182"/>
                    <a:pt x="844" y="166"/>
                    <a:pt x="832" y="150"/>
                  </a:cubicBezTo>
                  <a:cubicBezTo>
                    <a:pt x="820" y="133"/>
                    <a:pt x="809" y="115"/>
                    <a:pt x="797" y="99"/>
                  </a:cubicBezTo>
                  <a:cubicBezTo>
                    <a:pt x="791" y="92"/>
                    <a:pt x="785" y="83"/>
                    <a:pt x="779" y="77"/>
                  </a:cubicBezTo>
                  <a:cubicBezTo>
                    <a:pt x="774" y="72"/>
                    <a:pt x="770" y="69"/>
                    <a:pt x="765" y="65"/>
                  </a:cubicBezTo>
                  <a:cubicBezTo>
                    <a:pt x="763" y="63"/>
                    <a:pt x="762" y="61"/>
                    <a:pt x="760" y="60"/>
                  </a:cubicBezTo>
                  <a:cubicBezTo>
                    <a:pt x="759" y="58"/>
                    <a:pt x="757" y="58"/>
                    <a:pt x="757" y="58"/>
                  </a:cubicBezTo>
                  <a:cubicBezTo>
                    <a:pt x="752" y="57"/>
                    <a:pt x="747" y="56"/>
                    <a:pt x="743" y="55"/>
                  </a:cubicBezTo>
                  <a:cubicBezTo>
                    <a:pt x="739" y="54"/>
                    <a:pt x="734" y="54"/>
                    <a:pt x="731" y="53"/>
                  </a:cubicBezTo>
                  <a:cubicBezTo>
                    <a:pt x="727" y="51"/>
                    <a:pt x="724" y="46"/>
                    <a:pt x="721" y="43"/>
                  </a:cubicBezTo>
                  <a:cubicBezTo>
                    <a:pt x="717" y="39"/>
                    <a:pt x="713" y="35"/>
                    <a:pt x="709" y="31"/>
                  </a:cubicBezTo>
                  <a:cubicBezTo>
                    <a:pt x="698" y="20"/>
                    <a:pt x="685" y="10"/>
                    <a:pt x="673" y="0"/>
                  </a:cubicBezTo>
                  <a:cubicBezTo>
                    <a:pt x="666" y="5"/>
                    <a:pt x="659" y="9"/>
                    <a:pt x="653" y="14"/>
                  </a:cubicBezTo>
                  <a:cubicBezTo>
                    <a:pt x="654" y="25"/>
                    <a:pt x="655" y="36"/>
                    <a:pt x="657" y="48"/>
                  </a:cubicBezTo>
                  <a:cubicBezTo>
                    <a:pt x="657" y="50"/>
                    <a:pt x="657" y="52"/>
                    <a:pt x="657" y="55"/>
                  </a:cubicBezTo>
                  <a:cubicBezTo>
                    <a:pt x="657" y="55"/>
                    <a:pt x="657" y="55"/>
                    <a:pt x="657" y="55"/>
                  </a:cubicBezTo>
                  <a:cubicBezTo>
                    <a:pt x="657" y="55"/>
                    <a:pt x="657" y="56"/>
                    <a:pt x="658" y="56"/>
                  </a:cubicBezTo>
                  <a:cubicBezTo>
                    <a:pt x="661" y="60"/>
                    <a:pt x="664" y="67"/>
                    <a:pt x="667" y="72"/>
                  </a:cubicBezTo>
                  <a:cubicBezTo>
                    <a:pt x="667" y="73"/>
                    <a:pt x="667" y="74"/>
                    <a:pt x="668" y="74"/>
                  </a:cubicBezTo>
                  <a:cubicBezTo>
                    <a:pt x="668" y="74"/>
                    <a:pt x="668" y="74"/>
                    <a:pt x="668" y="74"/>
                  </a:cubicBezTo>
                  <a:cubicBezTo>
                    <a:pt x="669" y="75"/>
                    <a:pt x="671" y="76"/>
                    <a:pt x="672" y="77"/>
                  </a:cubicBezTo>
                  <a:cubicBezTo>
                    <a:pt x="676" y="81"/>
                    <a:pt x="681" y="85"/>
                    <a:pt x="685" y="89"/>
                  </a:cubicBezTo>
                  <a:cubicBezTo>
                    <a:pt x="693" y="95"/>
                    <a:pt x="701" y="103"/>
                    <a:pt x="709" y="108"/>
                  </a:cubicBezTo>
                  <a:cubicBezTo>
                    <a:pt x="708" y="108"/>
                    <a:pt x="709" y="108"/>
                    <a:pt x="710" y="109"/>
                  </a:cubicBezTo>
                  <a:cubicBezTo>
                    <a:pt x="711" y="109"/>
                    <a:pt x="713" y="110"/>
                    <a:pt x="714" y="111"/>
                  </a:cubicBezTo>
                  <a:cubicBezTo>
                    <a:pt x="717" y="112"/>
                    <a:pt x="720" y="113"/>
                    <a:pt x="722" y="114"/>
                  </a:cubicBezTo>
                  <a:cubicBezTo>
                    <a:pt x="725" y="116"/>
                    <a:pt x="727" y="118"/>
                    <a:pt x="729" y="119"/>
                  </a:cubicBezTo>
                  <a:cubicBezTo>
                    <a:pt x="734" y="124"/>
                    <a:pt x="739" y="128"/>
                    <a:pt x="744" y="132"/>
                  </a:cubicBezTo>
                  <a:cubicBezTo>
                    <a:pt x="746" y="134"/>
                    <a:pt x="751" y="136"/>
                    <a:pt x="752" y="138"/>
                  </a:cubicBezTo>
                  <a:cubicBezTo>
                    <a:pt x="754" y="142"/>
                    <a:pt x="752" y="148"/>
                    <a:pt x="751" y="151"/>
                  </a:cubicBezTo>
                  <a:cubicBezTo>
                    <a:pt x="750" y="157"/>
                    <a:pt x="749" y="163"/>
                    <a:pt x="748" y="170"/>
                  </a:cubicBezTo>
                  <a:cubicBezTo>
                    <a:pt x="747" y="178"/>
                    <a:pt x="742" y="186"/>
                    <a:pt x="736" y="191"/>
                  </a:cubicBezTo>
                  <a:cubicBezTo>
                    <a:pt x="730" y="196"/>
                    <a:pt x="718" y="195"/>
                    <a:pt x="711" y="197"/>
                  </a:cubicBezTo>
                  <a:cubicBezTo>
                    <a:pt x="701" y="198"/>
                    <a:pt x="691" y="200"/>
                    <a:pt x="681" y="201"/>
                  </a:cubicBezTo>
                  <a:cubicBezTo>
                    <a:pt x="679" y="201"/>
                    <a:pt x="678" y="201"/>
                    <a:pt x="676" y="199"/>
                  </a:cubicBezTo>
                  <a:cubicBezTo>
                    <a:pt x="673" y="195"/>
                    <a:pt x="669" y="190"/>
                    <a:pt x="666" y="186"/>
                  </a:cubicBezTo>
                  <a:cubicBezTo>
                    <a:pt x="663" y="188"/>
                    <a:pt x="659" y="191"/>
                    <a:pt x="657" y="192"/>
                  </a:cubicBezTo>
                  <a:cubicBezTo>
                    <a:pt x="654" y="195"/>
                    <a:pt x="650" y="202"/>
                    <a:pt x="646" y="206"/>
                  </a:cubicBezTo>
                  <a:cubicBezTo>
                    <a:pt x="643" y="209"/>
                    <a:pt x="639" y="209"/>
                    <a:pt x="635" y="209"/>
                  </a:cubicBezTo>
                  <a:cubicBezTo>
                    <a:pt x="631" y="210"/>
                    <a:pt x="627" y="210"/>
                    <a:pt x="623" y="211"/>
                  </a:cubicBezTo>
                  <a:cubicBezTo>
                    <a:pt x="623" y="211"/>
                    <a:pt x="622" y="211"/>
                    <a:pt x="621" y="211"/>
                  </a:cubicBezTo>
                  <a:cubicBezTo>
                    <a:pt x="618" y="215"/>
                    <a:pt x="611" y="219"/>
                    <a:pt x="606" y="223"/>
                  </a:cubicBezTo>
                  <a:cubicBezTo>
                    <a:pt x="590" y="236"/>
                    <a:pt x="577" y="254"/>
                    <a:pt x="562" y="269"/>
                  </a:cubicBezTo>
                  <a:cubicBezTo>
                    <a:pt x="554" y="279"/>
                    <a:pt x="545" y="288"/>
                    <a:pt x="536" y="298"/>
                  </a:cubicBezTo>
                  <a:cubicBezTo>
                    <a:pt x="531" y="303"/>
                    <a:pt x="529" y="303"/>
                    <a:pt x="522" y="304"/>
                  </a:cubicBezTo>
                  <a:cubicBezTo>
                    <a:pt x="506" y="304"/>
                    <a:pt x="489" y="305"/>
                    <a:pt x="473" y="305"/>
                  </a:cubicBezTo>
                  <a:cubicBezTo>
                    <a:pt x="460" y="305"/>
                    <a:pt x="447" y="306"/>
                    <a:pt x="436" y="299"/>
                  </a:cubicBezTo>
                  <a:cubicBezTo>
                    <a:pt x="407" y="283"/>
                    <a:pt x="387" y="257"/>
                    <a:pt x="369" y="230"/>
                  </a:cubicBezTo>
                  <a:cubicBezTo>
                    <a:pt x="363" y="221"/>
                    <a:pt x="356" y="222"/>
                    <a:pt x="346" y="220"/>
                  </a:cubicBezTo>
                  <a:cubicBezTo>
                    <a:pt x="341" y="219"/>
                    <a:pt x="335" y="215"/>
                    <a:pt x="330" y="212"/>
                  </a:cubicBezTo>
                  <a:cubicBezTo>
                    <a:pt x="323" y="208"/>
                    <a:pt x="317" y="203"/>
                    <a:pt x="310" y="199"/>
                  </a:cubicBezTo>
                  <a:cubicBezTo>
                    <a:pt x="308" y="197"/>
                    <a:pt x="305" y="196"/>
                    <a:pt x="303" y="194"/>
                  </a:cubicBezTo>
                  <a:cubicBezTo>
                    <a:pt x="302" y="194"/>
                    <a:pt x="302" y="193"/>
                    <a:pt x="302" y="193"/>
                  </a:cubicBezTo>
                  <a:cubicBezTo>
                    <a:pt x="296" y="193"/>
                    <a:pt x="290" y="193"/>
                    <a:pt x="284" y="193"/>
                  </a:cubicBezTo>
                  <a:cubicBezTo>
                    <a:pt x="281" y="193"/>
                    <a:pt x="277" y="193"/>
                    <a:pt x="273" y="193"/>
                  </a:cubicBezTo>
                  <a:cubicBezTo>
                    <a:pt x="271" y="193"/>
                    <a:pt x="270" y="194"/>
                    <a:pt x="270" y="193"/>
                  </a:cubicBezTo>
                  <a:cubicBezTo>
                    <a:pt x="260" y="199"/>
                    <a:pt x="252" y="206"/>
                    <a:pt x="242" y="212"/>
                  </a:cubicBezTo>
                  <a:cubicBezTo>
                    <a:pt x="237" y="216"/>
                    <a:pt x="232" y="219"/>
                    <a:pt x="226" y="223"/>
                  </a:cubicBezTo>
                  <a:cubicBezTo>
                    <a:pt x="224" y="225"/>
                    <a:pt x="222" y="226"/>
                    <a:pt x="220" y="226"/>
                  </a:cubicBezTo>
                  <a:cubicBezTo>
                    <a:pt x="216" y="227"/>
                    <a:pt x="211" y="226"/>
                    <a:pt x="207" y="225"/>
                  </a:cubicBezTo>
                  <a:cubicBezTo>
                    <a:pt x="200" y="225"/>
                    <a:pt x="192" y="224"/>
                    <a:pt x="185" y="224"/>
                  </a:cubicBezTo>
                  <a:cubicBezTo>
                    <a:pt x="173" y="223"/>
                    <a:pt x="161" y="222"/>
                    <a:pt x="149" y="221"/>
                  </a:cubicBezTo>
                  <a:cubicBezTo>
                    <a:pt x="142" y="220"/>
                    <a:pt x="136" y="217"/>
                    <a:pt x="129" y="215"/>
                  </a:cubicBezTo>
                  <a:cubicBezTo>
                    <a:pt x="107" y="208"/>
                    <a:pt x="85" y="201"/>
                    <a:pt x="63" y="194"/>
                  </a:cubicBezTo>
                  <a:cubicBezTo>
                    <a:pt x="47" y="212"/>
                    <a:pt x="30" y="229"/>
                    <a:pt x="13" y="247"/>
                  </a:cubicBezTo>
                  <a:cubicBezTo>
                    <a:pt x="9" y="251"/>
                    <a:pt x="5" y="255"/>
                    <a:pt x="0" y="259"/>
                  </a:cubicBezTo>
                  <a:cubicBezTo>
                    <a:pt x="1" y="261"/>
                    <a:pt x="3" y="263"/>
                    <a:pt x="4" y="265"/>
                  </a:cubicBezTo>
                  <a:cubicBezTo>
                    <a:pt x="7" y="270"/>
                    <a:pt x="8" y="274"/>
                    <a:pt x="10" y="279"/>
                  </a:cubicBezTo>
                  <a:cubicBezTo>
                    <a:pt x="13" y="288"/>
                    <a:pt x="16" y="298"/>
                    <a:pt x="19" y="307"/>
                  </a:cubicBezTo>
                  <a:cubicBezTo>
                    <a:pt x="20" y="310"/>
                    <a:pt x="21" y="313"/>
                    <a:pt x="22" y="316"/>
                  </a:cubicBezTo>
                  <a:cubicBezTo>
                    <a:pt x="22" y="316"/>
                    <a:pt x="23" y="317"/>
                    <a:pt x="23" y="317"/>
                  </a:cubicBezTo>
                  <a:cubicBezTo>
                    <a:pt x="29" y="322"/>
                    <a:pt x="35" y="328"/>
                    <a:pt x="42" y="333"/>
                  </a:cubicBezTo>
                  <a:cubicBezTo>
                    <a:pt x="47" y="338"/>
                    <a:pt x="54" y="343"/>
                    <a:pt x="59" y="348"/>
                  </a:cubicBezTo>
                  <a:cubicBezTo>
                    <a:pt x="62" y="352"/>
                    <a:pt x="64" y="358"/>
                    <a:pt x="66" y="362"/>
                  </a:cubicBezTo>
                  <a:cubicBezTo>
                    <a:pt x="70" y="370"/>
                    <a:pt x="74" y="378"/>
                    <a:pt x="78" y="386"/>
                  </a:cubicBezTo>
                  <a:cubicBezTo>
                    <a:pt x="78" y="387"/>
                    <a:pt x="79" y="388"/>
                    <a:pt x="79" y="388"/>
                  </a:cubicBezTo>
                  <a:cubicBezTo>
                    <a:pt x="79" y="388"/>
                    <a:pt x="79" y="388"/>
                    <a:pt x="79" y="388"/>
                  </a:cubicBezTo>
                  <a:cubicBezTo>
                    <a:pt x="80" y="389"/>
                    <a:pt x="81" y="391"/>
                    <a:pt x="82" y="392"/>
                  </a:cubicBezTo>
                  <a:cubicBezTo>
                    <a:pt x="102" y="417"/>
                    <a:pt x="121" y="442"/>
                    <a:pt x="142" y="466"/>
                  </a:cubicBezTo>
                  <a:cubicBezTo>
                    <a:pt x="151" y="476"/>
                    <a:pt x="160" y="486"/>
                    <a:pt x="169" y="496"/>
                  </a:cubicBezTo>
                  <a:cubicBezTo>
                    <a:pt x="172" y="499"/>
                    <a:pt x="174" y="502"/>
                    <a:pt x="177" y="505"/>
                  </a:cubicBezTo>
                  <a:cubicBezTo>
                    <a:pt x="177" y="506"/>
                    <a:pt x="178" y="506"/>
                    <a:pt x="179" y="507"/>
                  </a:cubicBezTo>
                  <a:cubicBezTo>
                    <a:pt x="186" y="510"/>
                    <a:pt x="193" y="513"/>
                    <a:pt x="201" y="517"/>
                  </a:cubicBezTo>
                  <a:cubicBezTo>
                    <a:pt x="205" y="519"/>
                    <a:pt x="212" y="520"/>
                    <a:pt x="214" y="524"/>
                  </a:cubicBezTo>
                  <a:cubicBezTo>
                    <a:pt x="218" y="530"/>
                    <a:pt x="221" y="536"/>
                    <a:pt x="224" y="542"/>
                  </a:cubicBezTo>
                  <a:cubicBezTo>
                    <a:pt x="231" y="555"/>
                    <a:pt x="238" y="567"/>
                    <a:pt x="245" y="579"/>
                  </a:cubicBezTo>
                  <a:cubicBezTo>
                    <a:pt x="248" y="579"/>
                    <a:pt x="252" y="579"/>
                    <a:pt x="255" y="579"/>
                  </a:cubicBezTo>
                  <a:cubicBezTo>
                    <a:pt x="262" y="579"/>
                    <a:pt x="270" y="579"/>
                    <a:pt x="278" y="579"/>
                  </a:cubicBezTo>
                  <a:cubicBezTo>
                    <a:pt x="281" y="579"/>
                    <a:pt x="287" y="578"/>
                    <a:pt x="290" y="581"/>
                  </a:cubicBezTo>
                  <a:cubicBezTo>
                    <a:pt x="298" y="586"/>
                    <a:pt x="305" y="594"/>
                    <a:pt x="312" y="600"/>
                  </a:cubicBezTo>
                  <a:cubicBezTo>
                    <a:pt x="322" y="610"/>
                    <a:pt x="333" y="620"/>
                    <a:pt x="344" y="630"/>
                  </a:cubicBezTo>
                  <a:cubicBezTo>
                    <a:pt x="346" y="632"/>
                    <a:pt x="349" y="634"/>
                    <a:pt x="351" y="636"/>
                  </a:cubicBezTo>
                  <a:cubicBezTo>
                    <a:pt x="353" y="638"/>
                    <a:pt x="353" y="640"/>
                    <a:pt x="353" y="642"/>
                  </a:cubicBezTo>
                  <a:cubicBezTo>
                    <a:pt x="358" y="668"/>
                    <a:pt x="363" y="693"/>
                    <a:pt x="368" y="719"/>
                  </a:cubicBezTo>
                  <a:cubicBezTo>
                    <a:pt x="371" y="732"/>
                    <a:pt x="374" y="746"/>
                    <a:pt x="376" y="760"/>
                  </a:cubicBezTo>
                  <a:cubicBezTo>
                    <a:pt x="377" y="765"/>
                    <a:pt x="378" y="771"/>
                    <a:pt x="379" y="776"/>
                  </a:cubicBezTo>
                  <a:cubicBezTo>
                    <a:pt x="382" y="785"/>
                    <a:pt x="387" y="794"/>
                    <a:pt x="390" y="803"/>
                  </a:cubicBezTo>
                  <a:cubicBezTo>
                    <a:pt x="395" y="818"/>
                    <a:pt x="401" y="832"/>
                    <a:pt x="406" y="846"/>
                  </a:cubicBezTo>
                  <a:cubicBezTo>
                    <a:pt x="408" y="851"/>
                    <a:pt x="410" y="855"/>
                    <a:pt x="411" y="860"/>
                  </a:cubicBezTo>
                  <a:cubicBezTo>
                    <a:pt x="411" y="860"/>
                    <a:pt x="412" y="860"/>
                    <a:pt x="412" y="861"/>
                  </a:cubicBezTo>
                  <a:cubicBezTo>
                    <a:pt x="412" y="861"/>
                    <a:pt x="412" y="861"/>
                    <a:pt x="412" y="862"/>
                  </a:cubicBezTo>
                  <a:cubicBezTo>
                    <a:pt x="418" y="866"/>
                    <a:pt x="423" y="872"/>
                    <a:pt x="428" y="877"/>
                  </a:cubicBezTo>
                  <a:cubicBezTo>
                    <a:pt x="449" y="898"/>
                    <a:pt x="470" y="920"/>
                    <a:pt x="491" y="941"/>
                  </a:cubicBezTo>
                  <a:cubicBezTo>
                    <a:pt x="500" y="950"/>
                    <a:pt x="510" y="959"/>
                    <a:pt x="519" y="968"/>
                  </a:cubicBezTo>
                  <a:cubicBezTo>
                    <a:pt x="522" y="971"/>
                    <a:pt x="528" y="975"/>
                    <a:pt x="529" y="980"/>
                  </a:cubicBezTo>
                  <a:cubicBezTo>
                    <a:pt x="532" y="986"/>
                    <a:pt x="533" y="993"/>
                    <a:pt x="535" y="999"/>
                  </a:cubicBezTo>
                  <a:cubicBezTo>
                    <a:pt x="536" y="1002"/>
                    <a:pt x="536" y="1004"/>
                    <a:pt x="537" y="1007"/>
                  </a:cubicBezTo>
                  <a:cubicBezTo>
                    <a:pt x="537" y="1018"/>
                    <a:pt x="537" y="1028"/>
                    <a:pt x="538" y="1039"/>
                  </a:cubicBezTo>
                  <a:cubicBezTo>
                    <a:pt x="538" y="1061"/>
                    <a:pt x="539" y="1083"/>
                    <a:pt x="539" y="1106"/>
                  </a:cubicBezTo>
                  <a:cubicBezTo>
                    <a:pt x="546" y="1111"/>
                    <a:pt x="553" y="1116"/>
                    <a:pt x="556" y="1123"/>
                  </a:cubicBezTo>
                  <a:cubicBezTo>
                    <a:pt x="567" y="1140"/>
                    <a:pt x="561" y="1168"/>
                    <a:pt x="566" y="1187"/>
                  </a:cubicBezTo>
                  <a:cubicBezTo>
                    <a:pt x="570" y="1199"/>
                    <a:pt x="571" y="1207"/>
                    <a:pt x="573" y="1220"/>
                  </a:cubicBezTo>
                  <a:cubicBezTo>
                    <a:pt x="574" y="1237"/>
                    <a:pt x="581" y="1246"/>
                    <a:pt x="598" y="1254"/>
                  </a:cubicBezTo>
                  <a:cubicBezTo>
                    <a:pt x="606" y="1258"/>
                    <a:pt x="618" y="1257"/>
                    <a:pt x="618" y="1271"/>
                  </a:cubicBezTo>
                  <a:cubicBezTo>
                    <a:pt x="618" y="1288"/>
                    <a:pt x="592" y="1289"/>
                    <a:pt x="587" y="1306"/>
                  </a:cubicBezTo>
                  <a:cubicBezTo>
                    <a:pt x="578" y="1335"/>
                    <a:pt x="599" y="1366"/>
                    <a:pt x="609" y="1391"/>
                  </a:cubicBezTo>
                  <a:cubicBezTo>
                    <a:pt x="628" y="1437"/>
                    <a:pt x="638" y="1487"/>
                    <a:pt x="660" y="1532"/>
                  </a:cubicBezTo>
                  <a:cubicBezTo>
                    <a:pt x="664" y="1524"/>
                    <a:pt x="664" y="1515"/>
                    <a:pt x="666" y="1507"/>
                  </a:cubicBezTo>
                  <a:cubicBezTo>
                    <a:pt x="668" y="1498"/>
                    <a:pt x="672" y="1491"/>
                    <a:pt x="674" y="1483"/>
                  </a:cubicBezTo>
                  <a:cubicBezTo>
                    <a:pt x="681" y="1463"/>
                    <a:pt x="686" y="1441"/>
                    <a:pt x="689" y="1420"/>
                  </a:cubicBezTo>
                  <a:cubicBezTo>
                    <a:pt x="694" y="1395"/>
                    <a:pt x="702" y="1365"/>
                    <a:pt x="724" y="1348"/>
                  </a:cubicBezTo>
                  <a:cubicBezTo>
                    <a:pt x="731" y="1343"/>
                    <a:pt x="736" y="1340"/>
                    <a:pt x="745" y="1343"/>
                  </a:cubicBezTo>
                  <a:cubicBezTo>
                    <a:pt x="752" y="1346"/>
                    <a:pt x="759" y="1355"/>
                    <a:pt x="766" y="1359"/>
                  </a:cubicBezTo>
                  <a:cubicBezTo>
                    <a:pt x="769" y="1361"/>
                    <a:pt x="774" y="1362"/>
                    <a:pt x="777" y="1365"/>
                  </a:cubicBezTo>
                  <a:cubicBezTo>
                    <a:pt x="787" y="1373"/>
                    <a:pt x="792" y="1384"/>
                    <a:pt x="798" y="1394"/>
                  </a:cubicBezTo>
                  <a:cubicBezTo>
                    <a:pt x="802" y="1402"/>
                    <a:pt x="807" y="1416"/>
                    <a:pt x="812" y="1422"/>
                  </a:cubicBezTo>
                  <a:cubicBezTo>
                    <a:pt x="823" y="1435"/>
                    <a:pt x="829" y="1429"/>
                    <a:pt x="842" y="1430"/>
                  </a:cubicBezTo>
                  <a:cubicBezTo>
                    <a:pt x="864" y="1432"/>
                    <a:pt x="866" y="1448"/>
                    <a:pt x="871" y="1467"/>
                  </a:cubicBezTo>
                  <a:cubicBezTo>
                    <a:pt x="876" y="1484"/>
                    <a:pt x="882" y="1505"/>
                    <a:pt x="903" y="1509"/>
                  </a:cubicBezTo>
                  <a:cubicBezTo>
                    <a:pt x="912" y="1511"/>
                    <a:pt x="923" y="1507"/>
                    <a:pt x="932" y="1505"/>
                  </a:cubicBezTo>
                  <a:cubicBezTo>
                    <a:pt x="952" y="1501"/>
                    <a:pt x="971" y="1495"/>
                    <a:pt x="991" y="1491"/>
                  </a:cubicBezTo>
                  <a:cubicBezTo>
                    <a:pt x="1023" y="1484"/>
                    <a:pt x="1067" y="1477"/>
                    <a:pt x="1092" y="1453"/>
                  </a:cubicBezTo>
                  <a:cubicBezTo>
                    <a:pt x="1112" y="1433"/>
                    <a:pt x="1084" y="1420"/>
                    <a:pt x="1075" y="1404"/>
                  </a:cubicBezTo>
                  <a:cubicBezTo>
                    <a:pt x="1069" y="1393"/>
                    <a:pt x="1067" y="1381"/>
                    <a:pt x="1065" y="1368"/>
                  </a:cubicBezTo>
                  <a:cubicBezTo>
                    <a:pt x="1059" y="1328"/>
                    <a:pt x="1057" y="1263"/>
                    <a:pt x="1086" y="1229"/>
                  </a:cubicBezTo>
                  <a:cubicBezTo>
                    <a:pt x="1096" y="1217"/>
                    <a:pt x="1112" y="1211"/>
                    <a:pt x="1124" y="1200"/>
                  </a:cubicBezTo>
                  <a:cubicBezTo>
                    <a:pt x="1137" y="1190"/>
                    <a:pt x="1145" y="1177"/>
                    <a:pt x="1155" y="1165"/>
                  </a:cubicBezTo>
                  <a:cubicBezTo>
                    <a:pt x="1171" y="1147"/>
                    <a:pt x="1190" y="1137"/>
                    <a:pt x="1213" y="1131"/>
                  </a:cubicBezTo>
                  <a:cubicBezTo>
                    <a:pt x="1232" y="1126"/>
                    <a:pt x="1248" y="1116"/>
                    <a:pt x="1266" y="1108"/>
                  </a:cubicBezTo>
                  <a:cubicBezTo>
                    <a:pt x="1278" y="1106"/>
                    <a:pt x="1282" y="1099"/>
                    <a:pt x="1280" y="1086"/>
                  </a:cubicBezTo>
                  <a:cubicBezTo>
                    <a:pt x="1281" y="1080"/>
                    <a:pt x="1281" y="1074"/>
                    <a:pt x="1282" y="1069"/>
                  </a:cubicBezTo>
                  <a:cubicBezTo>
                    <a:pt x="1281" y="1062"/>
                    <a:pt x="1275" y="1055"/>
                    <a:pt x="1272" y="1049"/>
                  </a:cubicBezTo>
                  <a:cubicBezTo>
                    <a:pt x="1263" y="1032"/>
                    <a:pt x="1250" y="1009"/>
                    <a:pt x="1253" y="989"/>
                  </a:cubicBezTo>
                  <a:cubicBezTo>
                    <a:pt x="1256" y="971"/>
                    <a:pt x="1275" y="956"/>
                    <a:pt x="1293" y="953"/>
                  </a:cubicBezTo>
                  <a:cubicBezTo>
                    <a:pt x="1307" y="949"/>
                    <a:pt x="1321" y="956"/>
                    <a:pt x="1336" y="955"/>
                  </a:cubicBezTo>
                  <a:cubicBezTo>
                    <a:pt x="1360" y="954"/>
                    <a:pt x="1373" y="942"/>
                    <a:pt x="1386" y="924"/>
                  </a:cubicBezTo>
                  <a:cubicBezTo>
                    <a:pt x="1405" y="896"/>
                    <a:pt x="1428" y="867"/>
                    <a:pt x="1443" y="836"/>
                  </a:cubicBezTo>
                  <a:cubicBezTo>
                    <a:pt x="1453" y="817"/>
                    <a:pt x="1449" y="798"/>
                    <a:pt x="1453" y="778"/>
                  </a:cubicBezTo>
                  <a:cubicBezTo>
                    <a:pt x="1457" y="764"/>
                    <a:pt x="1462" y="749"/>
                    <a:pt x="1467" y="735"/>
                  </a:cubicBezTo>
                  <a:cubicBezTo>
                    <a:pt x="1474" y="716"/>
                    <a:pt x="1479" y="713"/>
                    <a:pt x="1473" y="692"/>
                  </a:cubicBezTo>
                  <a:cubicBezTo>
                    <a:pt x="1472" y="686"/>
                    <a:pt x="1470" y="681"/>
                    <a:pt x="1468" y="676"/>
                  </a:cubicBezTo>
                  <a:cubicBezTo>
                    <a:pt x="1465" y="661"/>
                    <a:pt x="1466" y="647"/>
                    <a:pt x="1465" y="632"/>
                  </a:cubicBezTo>
                  <a:cubicBezTo>
                    <a:pt x="1464" y="610"/>
                    <a:pt x="1454" y="595"/>
                    <a:pt x="1467" y="576"/>
                  </a:cubicBezTo>
                  <a:cubicBezTo>
                    <a:pt x="1474" y="566"/>
                    <a:pt x="1482" y="556"/>
                    <a:pt x="1491" y="548"/>
                  </a:cubicBezTo>
                  <a:cubicBezTo>
                    <a:pt x="1502" y="539"/>
                    <a:pt x="1515" y="535"/>
                    <a:pt x="1516" y="518"/>
                  </a:cubicBezTo>
                  <a:cubicBezTo>
                    <a:pt x="1517" y="502"/>
                    <a:pt x="1505" y="489"/>
                    <a:pt x="1499" y="475"/>
                  </a:cubicBezTo>
                  <a:cubicBezTo>
                    <a:pt x="1491" y="458"/>
                    <a:pt x="1485" y="441"/>
                    <a:pt x="1478" y="424"/>
                  </a:cubicBezTo>
                  <a:cubicBezTo>
                    <a:pt x="1473" y="412"/>
                    <a:pt x="1470" y="401"/>
                    <a:pt x="1472" y="39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46"/>
            <p:cNvSpPr/>
            <p:nvPr/>
          </p:nvSpPr>
          <p:spPr>
            <a:xfrm>
              <a:off x="7392988" y="3168650"/>
              <a:ext cx="1114425" cy="1393825"/>
            </a:xfrm>
            <a:custGeom>
              <a:rect b="b" l="l" r="r" t="t"/>
              <a:pathLst>
                <a:path extrusionOk="0" h="1094" w="875">
                  <a:moveTo>
                    <a:pt x="826" y="285"/>
                  </a:moveTo>
                  <a:cubicBezTo>
                    <a:pt x="822" y="286"/>
                    <a:pt x="818" y="286"/>
                    <a:pt x="814" y="286"/>
                  </a:cubicBezTo>
                  <a:cubicBezTo>
                    <a:pt x="807" y="287"/>
                    <a:pt x="800" y="288"/>
                    <a:pt x="793" y="288"/>
                  </a:cubicBezTo>
                  <a:cubicBezTo>
                    <a:pt x="793" y="288"/>
                    <a:pt x="792" y="288"/>
                    <a:pt x="792" y="289"/>
                  </a:cubicBezTo>
                  <a:cubicBezTo>
                    <a:pt x="790" y="290"/>
                    <a:pt x="787" y="291"/>
                    <a:pt x="785" y="292"/>
                  </a:cubicBezTo>
                  <a:cubicBezTo>
                    <a:pt x="770" y="298"/>
                    <a:pt x="755" y="305"/>
                    <a:pt x="740" y="311"/>
                  </a:cubicBezTo>
                  <a:cubicBezTo>
                    <a:pt x="737" y="312"/>
                    <a:pt x="734" y="314"/>
                    <a:pt x="731" y="314"/>
                  </a:cubicBezTo>
                  <a:cubicBezTo>
                    <a:pt x="725" y="314"/>
                    <a:pt x="720" y="312"/>
                    <a:pt x="714" y="311"/>
                  </a:cubicBezTo>
                  <a:cubicBezTo>
                    <a:pt x="702" y="309"/>
                    <a:pt x="690" y="307"/>
                    <a:pt x="678" y="304"/>
                  </a:cubicBezTo>
                  <a:cubicBezTo>
                    <a:pt x="664" y="301"/>
                    <a:pt x="651" y="295"/>
                    <a:pt x="638" y="291"/>
                  </a:cubicBezTo>
                  <a:cubicBezTo>
                    <a:pt x="634" y="290"/>
                    <a:pt x="632" y="288"/>
                    <a:pt x="630" y="285"/>
                  </a:cubicBezTo>
                  <a:cubicBezTo>
                    <a:pt x="626" y="278"/>
                    <a:pt x="621" y="272"/>
                    <a:pt x="617" y="265"/>
                  </a:cubicBezTo>
                  <a:cubicBezTo>
                    <a:pt x="614" y="261"/>
                    <a:pt x="609" y="256"/>
                    <a:pt x="608" y="252"/>
                  </a:cubicBezTo>
                  <a:cubicBezTo>
                    <a:pt x="607" y="249"/>
                    <a:pt x="606" y="245"/>
                    <a:pt x="606" y="242"/>
                  </a:cubicBezTo>
                  <a:cubicBezTo>
                    <a:pt x="603" y="226"/>
                    <a:pt x="599" y="209"/>
                    <a:pt x="596" y="193"/>
                  </a:cubicBezTo>
                  <a:cubicBezTo>
                    <a:pt x="595" y="186"/>
                    <a:pt x="593" y="179"/>
                    <a:pt x="592" y="172"/>
                  </a:cubicBezTo>
                  <a:cubicBezTo>
                    <a:pt x="592" y="170"/>
                    <a:pt x="591" y="168"/>
                    <a:pt x="591" y="166"/>
                  </a:cubicBezTo>
                  <a:cubicBezTo>
                    <a:pt x="591" y="166"/>
                    <a:pt x="591" y="166"/>
                    <a:pt x="591" y="165"/>
                  </a:cubicBezTo>
                  <a:cubicBezTo>
                    <a:pt x="591" y="165"/>
                    <a:pt x="591" y="165"/>
                    <a:pt x="591" y="165"/>
                  </a:cubicBezTo>
                  <a:cubicBezTo>
                    <a:pt x="585" y="153"/>
                    <a:pt x="577" y="140"/>
                    <a:pt x="570" y="129"/>
                  </a:cubicBezTo>
                  <a:cubicBezTo>
                    <a:pt x="569" y="128"/>
                    <a:pt x="570" y="129"/>
                    <a:pt x="568" y="127"/>
                  </a:cubicBezTo>
                  <a:cubicBezTo>
                    <a:pt x="567" y="125"/>
                    <a:pt x="565" y="123"/>
                    <a:pt x="563" y="121"/>
                  </a:cubicBezTo>
                  <a:cubicBezTo>
                    <a:pt x="558" y="115"/>
                    <a:pt x="553" y="109"/>
                    <a:pt x="547" y="103"/>
                  </a:cubicBezTo>
                  <a:cubicBezTo>
                    <a:pt x="542" y="97"/>
                    <a:pt x="537" y="91"/>
                    <a:pt x="531" y="85"/>
                  </a:cubicBezTo>
                  <a:cubicBezTo>
                    <a:pt x="531" y="84"/>
                    <a:pt x="529" y="82"/>
                    <a:pt x="528" y="81"/>
                  </a:cubicBezTo>
                  <a:cubicBezTo>
                    <a:pt x="521" y="82"/>
                    <a:pt x="513" y="80"/>
                    <a:pt x="506" y="80"/>
                  </a:cubicBezTo>
                  <a:cubicBezTo>
                    <a:pt x="498" y="79"/>
                    <a:pt x="491" y="79"/>
                    <a:pt x="483" y="78"/>
                  </a:cubicBezTo>
                  <a:cubicBezTo>
                    <a:pt x="481" y="78"/>
                    <a:pt x="480" y="78"/>
                    <a:pt x="479" y="78"/>
                  </a:cubicBezTo>
                  <a:cubicBezTo>
                    <a:pt x="479" y="78"/>
                    <a:pt x="479" y="78"/>
                    <a:pt x="479" y="78"/>
                  </a:cubicBezTo>
                  <a:cubicBezTo>
                    <a:pt x="469" y="77"/>
                    <a:pt x="460" y="73"/>
                    <a:pt x="450" y="70"/>
                  </a:cubicBezTo>
                  <a:cubicBezTo>
                    <a:pt x="429" y="64"/>
                    <a:pt x="409" y="58"/>
                    <a:pt x="390" y="48"/>
                  </a:cubicBezTo>
                  <a:cubicBezTo>
                    <a:pt x="377" y="41"/>
                    <a:pt x="363" y="36"/>
                    <a:pt x="350" y="28"/>
                  </a:cubicBezTo>
                  <a:cubicBezTo>
                    <a:pt x="347" y="26"/>
                    <a:pt x="344" y="22"/>
                    <a:pt x="340" y="19"/>
                  </a:cubicBezTo>
                  <a:cubicBezTo>
                    <a:pt x="337" y="16"/>
                    <a:pt x="334" y="13"/>
                    <a:pt x="330" y="10"/>
                  </a:cubicBezTo>
                  <a:cubicBezTo>
                    <a:pt x="329" y="9"/>
                    <a:pt x="325" y="7"/>
                    <a:pt x="324" y="5"/>
                  </a:cubicBezTo>
                  <a:cubicBezTo>
                    <a:pt x="324" y="5"/>
                    <a:pt x="323" y="5"/>
                    <a:pt x="323" y="5"/>
                  </a:cubicBezTo>
                  <a:cubicBezTo>
                    <a:pt x="320" y="5"/>
                    <a:pt x="316" y="4"/>
                    <a:pt x="313" y="3"/>
                  </a:cubicBezTo>
                  <a:cubicBezTo>
                    <a:pt x="305" y="3"/>
                    <a:pt x="297" y="3"/>
                    <a:pt x="289" y="1"/>
                  </a:cubicBezTo>
                  <a:cubicBezTo>
                    <a:pt x="289" y="0"/>
                    <a:pt x="289" y="0"/>
                    <a:pt x="288" y="0"/>
                  </a:cubicBezTo>
                  <a:cubicBezTo>
                    <a:pt x="288" y="1"/>
                    <a:pt x="288" y="1"/>
                    <a:pt x="288" y="1"/>
                  </a:cubicBezTo>
                  <a:cubicBezTo>
                    <a:pt x="286" y="3"/>
                    <a:pt x="282" y="5"/>
                    <a:pt x="279" y="7"/>
                  </a:cubicBezTo>
                  <a:cubicBezTo>
                    <a:pt x="275" y="10"/>
                    <a:pt x="270" y="14"/>
                    <a:pt x="266" y="17"/>
                  </a:cubicBezTo>
                  <a:cubicBezTo>
                    <a:pt x="266" y="35"/>
                    <a:pt x="266" y="52"/>
                    <a:pt x="267" y="70"/>
                  </a:cubicBezTo>
                  <a:cubicBezTo>
                    <a:pt x="268" y="127"/>
                    <a:pt x="269" y="183"/>
                    <a:pt x="270" y="240"/>
                  </a:cubicBezTo>
                  <a:cubicBezTo>
                    <a:pt x="270" y="243"/>
                    <a:pt x="270" y="246"/>
                    <a:pt x="271" y="248"/>
                  </a:cubicBezTo>
                  <a:cubicBezTo>
                    <a:pt x="271" y="249"/>
                    <a:pt x="271" y="249"/>
                    <a:pt x="271" y="250"/>
                  </a:cubicBezTo>
                  <a:cubicBezTo>
                    <a:pt x="271" y="250"/>
                    <a:pt x="271" y="250"/>
                    <a:pt x="271" y="250"/>
                  </a:cubicBezTo>
                  <a:cubicBezTo>
                    <a:pt x="272" y="262"/>
                    <a:pt x="276" y="274"/>
                    <a:pt x="278" y="285"/>
                  </a:cubicBezTo>
                  <a:cubicBezTo>
                    <a:pt x="283" y="307"/>
                    <a:pt x="288" y="328"/>
                    <a:pt x="291" y="350"/>
                  </a:cubicBezTo>
                  <a:cubicBezTo>
                    <a:pt x="292" y="352"/>
                    <a:pt x="291" y="354"/>
                    <a:pt x="288" y="355"/>
                  </a:cubicBezTo>
                  <a:cubicBezTo>
                    <a:pt x="280" y="358"/>
                    <a:pt x="272" y="361"/>
                    <a:pt x="264" y="364"/>
                  </a:cubicBezTo>
                  <a:cubicBezTo>
                    <a:pt x="245" y="371"/>
                    <a:pt x="225" y="372"/>
                    <a:pt x="206" y="375"/>
                  </a:cubicBezTo>
                  <a:cubicBezTo>
                    <a:pt x="201" y="376"/>
                    <a:pt x="196" y="377"/>
                    <a:pt x="191" y="377"/>
                  </a:cubicBezTo>
                  <a:cubicBezTo>
                    <a:pt x="190" y="378"/>
                    <a:pt x="189" y="378"/>
                    <a:pt x="188" y="378"/>
                  </a:cubicBezTo>
                  <a:cubicBezTo>
                    <a:pt x="188" y="378"/>
                    <a:pt x="188" y="378"/>
                    <a:pt x="187" y="378"/>
                  </a:cubicBezTo>
                  <a:cubicBezTo>
                    <a:pt x="180" y="382"/>
                    <a:pt x="172" y="388"/>
                    <a:pt x="165" y="392"/>
                  </a:cubicBezTo>
                  <a:cubicBezTo>
                    <a:pt x="149" y="402"/>
                    <a:pt x="134" y="412"/>
                    <a:pt x="118" y="422"/>
                  </a:cubicBezTo>
                  <a:cubicBezTo>
                    <a:pt x="109" y="427"/>
                    <a:pt x="101" y="431"/>
                    <a:pt x="92" y="436"/>
                  </a:cubicBezTo>
                  <a:cubicBezTo>
                    <a:pt x="86" y="440"/>
                    <a:pt x="80" y="443"/>
                    <a:pt x="74" y="446"/>
                  </a:cubicBezTo>
                  <a:cubicBezTo>
                    <a:pt x="71" y="448"/>
                    <a:pt x="67" y="451"/>
                    <a:pt x="64" y="452"/>
                  </a:cubicBezTo>
                  <a:cubicBezTo>
                    <a:pt x="63" y="452"/>
                    <a:pt x="63" y="452"/>
                    <a:pt x="63" y="452"/>
                  </a:cubicBezTo>
                  <a:cubicBezTo>
                    <a:pt x="63" y="453"/>
                    <a:pt x="62" y="454"/>
                    <a:pt x="61" y="455"/>
                  </a:cubicBezTo>
                  <a:cubicBezTo>
                    <a:pt x="58" y="459"/>
                    <a:pt x="55" y="463"/>
                    <a:pt x="52" y="468"/>
                  </a:cubicBezTo>
                  <a:cubicBezTo>
                    <a:pt x="45" y="476"/>
                    <a:pt x="39" y="485"/>
                    <a:pt x="32" y="493"/>
                  </a:cubicBezTo>
                  <a:cubicBezTo>
                    <a:pt x="32" y="494"/>
                    <a:pt x="32" y="494"/>
                    <a:pt x="32" y="495"/>
                  </a:cubicBezTo>
                  <a:cubicBezTo>
                    <a:pt x="32" y="497"/>
                    <a:pt x="32" y="500"/>
                    <a:pt x="31" y="502"/>
                  </a:cubicBezTo>
                  <a:cubicBezTo>
                    <a:pt x="31" y="508"/>
                    <a:pt x="30" y="513"/>
                    <a:pt x="30" y="519"/>
                  </a:cubicBezTo>
                  <a:cubicBezTo>
                    <a:pt x="30" y="519"/>
                    <a:pt x="30" y="519"/>
                    <a:pt x="30" y="519"/>
                  </a:cubicBezTo>
                  <a:cubicBezTo>
                    <a:pt x="30" y="520"/>
                    <a:pt x="30" y="520"/>
                    <a:pt x="30" y="521"/>
                  </a:cubicBezTo>
                  <a:cubicBezTo>
                    <a:pt x="31" y="523"/>
                    <a:pt x="32" y="526"/>
                    <a:pt x="33" y="528"/>
                  </a:cubicBezTo>
                  <a:cubicBezTo>
                    <a:pt x="48" y="572"/>
                    <a:pt x="64" y="616"/>
                    <a:pt x="79" y="660"/>
                  </a:cubicBezTo>
                  <a:cubicBezTo>
                    <a:pt x="81" y="664"/>
                    <a:pt x="83" y="668"/>
                    <a:pt x="83" y="672"/>
                  </a:cubicBezTo>
                  <a:cubicBezTo>
                    <a:pt x="84" y="676"/>
                    <a:pt x="84" y="681"/>
                    <a:pt x="84" y="686"/>
                  </a:cubicBezTo>
                  <a:cubicBezTo>
                    <a:pt x="84" y="690"/>
                    <a:pt x="84" y="694"/>
                    <a:pt x="83" y="698"/>
                  </a:cubicBezTo>
                  <a:cubicBezTo>
                    <a:pt x="82" y="708"/>
                    <a:pt x="76" y="718"/>
                    <a:pt x="73" y="727"/>
                  </a:cubicBezTo>
                  <a:cubicBezTo>
                    <a:pt x="71" y="733"/>
                    <a:pt x="68" y="737"/>
                    <a:pt x="65" y="743"/>
                  </a:cubicBezTo>
                  <a:cubicBezTo>
                    <a:pt x="53" y="761"/>
                    <a:pt x="41" y="780"/>
                    <a:pt x="27" y="797"/>
                  </a:cubicBezTo>
                  <a:cubicBezTo>
                    <a:pt x="15" y="812"/>
                    <a:pt x="8" y="832"/>
                    <a:pt x="0" y="849"/>
                  </a:cubicBezTo>
                  <a:cubicBezTo>
                    <a:pt x="1" y="849"/>
                    <a:pt x="2" y="849"/>
                    <a:pt x="3" y="849"/>
                  </a:cubicBezTo>
                  <a:cubicBezTo>
                    <a:pt x="9" y="849"/>
                    <a:pt x="14" y="849"/>
                    <a:pt x="20" y="849"/>
                  </a:cubicBezTo>
                  <a:cubicBezTo>
                    <a:pt x="23" y="849"/>
                    <a:pt x="25" y="848"/>
                    <a:pt x="28" y="850"/>
                  </a:cubicBezTo>
                  <a:cubicBezTo>
                    <a:pt x="33" y="855"/>
                    <a:pt x="38" y="860"/>
                    <a:pt x="43" y="865"/>
                  </a:cubicBezTo>
                  <a:cubicBezTo>
                    <a:pt x="51" y="873"/>
                    <a:pt x="60" y="882"/>
                    <a:pt x="68" y="890"/>
                  </a:cubicBezTo>
                  <a:cubicBezTo>
                    <a:pt x="73" y="895"/>
                    <a:pt x="79" y="900"/>
                    <a:pt x="84" y="905"/>
                  </a:cubicBezTo>
                  <a:cubicBezTo>
                    <a:pt x="86" y="907"/>
                    <a:pt x="87" y="910"/>
                    <a:pt x="88" y="912"/>
                  </a:cubicBezTo>
                  <a:cubicBezTo>
                    <a:pt x="90" y="917"/>
                    <a:pt x="93" y="921"/>
                    <a:pt x="95" y="926"/>
                  </a:cubicBezTo>
                  <a:cubicBezTo>
                    <a:pt x="95" y="926"/>
                    <a:pt x="95" y="926"/>
                    <a:pt x="95" y="926"/>
                  </a:cubicBezTo>
                  <a:cubicBezTo>
                    <a:pt x="95" y="927"/>
                    <a:pt x="96" y="927"/>
                    <a:pt x="96" y="928"/>
                  </a:cubicBezTo>
                  <a:cubicBezTo>
                    <a:pt x="99" y="930"/>
                    <a:pt x="101" y="933"/>
                    <a:pt x="104" y="935"/>
                  </a:cubicBezTo>
                  <a:cubicBezTo>
                    <a:pt x="119" y="951"/>
                    <a:pt x="135" y="967"/>
                    <a:pt x="150" y="982"/>
                  </a:cubicBezTo>
                  <a:cubicBezTo>
                    <a:pt x="153" y="985"/>
                    <a:pt x="155" y="987"/>
                    <a:pt x="158" y="990"/>
                  </a:cubicBezTo>
                  <a:cubicBezTo>
                    <a:pt x="158" y="991"/>
                    <a:pt x="159" y="991"/>
                    <a:pt x="160" y="992"/>
                  </a:cubicBezTo>
                  <a:cubicBezTo>
                    <a:pt x="160" y="992"/>
                    <a:pt x="160" y="992"/>
                    <a:pt x="160" y="992"/>
                  </a:cubicBezTo>
                  <a:cubicBezTo>
                    <a:pt x="168" y="997"/>
                    <a:pt x="176" y="1001"/>
                    <a:pt x="185" y="1005"/>
                  </a:cubicBezTo>
                  <a:cubicBezTo>
                    <a:pt x="185" y="1005"/>
                    <a:pt x="185" y="1005"/>
                    <a:pt x="186" y="1005"/>
                  </a:cubicBezTo>
                  <a:cubicBezTo>
                    <a:pt x="186" y="1005"/>
                    <a:pt x="186" y="1005"/>
                    <a:pt x="186" y="1005"/>
                  </a:cubicBezTo>
                  <a:cubicBezTo>
                    <a:pt x="187" y="1006"/>
                    <a:pt x="188" y="1006"/>
                    <a:pt x="189" y="1006"/>
                  </a:cubicBezTo>
                  <a:cubicBezTo>
                    <a:pt x="194" y="1007"/>
                    <a:pt x="199" y="1008"/>
                    <a:pt x="205" y="1010"/>
                  </a:cubicBezTo>
                  <a:cubicBezTo>
                    <a:pt x="210" y="1011"/>
                    <a:pt x="215" y="1012"/>
                    <a:pt x="221" y="1014"/>
                  </a:cubicBezTo>
                  <a:cubicBezTo>
                    <a:pt x="222" y="1014"/>
                    <a:pt x="224" y="1015"/>
                    <a:pt x="226" y="1016"/>
                  </a:cubicBezTo>
                  <a:cubicBezTo>
                    <a:pt x="226" y="1016"/>
                    <a:pt x="226" y="1016"/>
                    <a:pt x="227" y="1017"/>
                  </a:cubicBezTo>
                  <a:cubicBezTo>
                    <a:pt x="227" y="1017"/>
                    <a:pt x="227" y="1017"/>
                    <a:pt x="227" y="1017"/>
                  </a:cubicBezTo>
                  <a:cubicBezTo>
                    <a:pt x="229" y="1017"/>
                    <a:pt x="231" y="1017"/>
                    <a:pt x="233" y="1017"/>
                  </a:cubicBezTo>
                  <a:cubicBezTo>
                    <a:pt x="238" y="1018"/>
                    <a:pt x="244" y="1018"/>
                    <a:pt x="249" y="1017"/>
                  </a:cubicBezTo>
                  <a:cubicBezTo>
                    <a:pt x="259" y="1017"/>
                    <a:pt x="269" y="1017"/>
                    <a:pt x="279" y="1016"/>
                  </a:cubicBezTo>
                  <a:cubicBezTo>
                    <a:pt x="279" y="1016"/>
                    <a:pt x="279" y="1016"/>
                    <a:pt x="280" y="1016"/>
                  </a:cubicBezTo>
                  <a:cubicBezTo>
                    <a:pt x="280" y="1016"/>
                    <a:pt x="281" y="1016"/>
                    <a:pt x="282" y="1015"/>
                  </a:cubicBezTo>
                  <a:cubicBezTo>
                    <a:pt x="287" y="1013"/>
                    <a:pt x="291" y="1010"/>
                    <a:pt x="296" y="1007"/>
                  </a:cubicBezTo>
                  <a:cubicBezTo>
                    <a:pt x="301" y="1004"/>
                    <a:pt x="307" y="1005"/>
                    <a:pt x="312" y="1005"/>
                  </a:cubicBezTo>
                  <a:cubicBezTo>
                    <a:pt x="324" y="1004"/>
                    <a:pt x="335" y="1004"/>
                    <a:pt x="347" y="1003"/>
                  </a:cubicBezTo>
                  <a:cubicBezTo>
                    <a:pt x="354" y="1003"/>
                    <a:pt x="361" y="1002"/>
                    <a:pt x="368" y="1002"/>
                  </a:cubicBezTo>
                  <a:cubicBezTo>
                    <a:pt x="371" y="1002"/>
                    <a:pt x="373" y="1005"/>
                    <a:pt x="375" y="1007"/>
                  </a:cubicBezTo>
                  <a:cubicBezTo>
                    <a:pt x="379" y="1010"/>
                    <a:pt x="383" y="1013"/>
                    <a:pt x="387" y="1016"/>
                  </a:cubicBezTo>
                  <a:cubicBezTo>
                    <a:pt x="393" y="1021"/>
                    <a:pt x="399" y="1026"/>
                    <a:pt x="405" y="1031"/>
                  </a:cubicBezTo>
                  <a:cubicBezTo>
                    <a:pt x="409" y="1031"/>
                    <a:pt x="413" y="1031"/>
                    <a:pt x="417" y="1031"/>
                  </a:cubicBezTo>
                  <a:cubicBezTo>
                    <a:pt x="420" y="1032"/>
                    <a:pt x="422" y="1034"/>
                    <a:pt x="424" y="1037"/>
                  </a:cubicBezTo>
                  <a:cubicBezTo>
                    <a:pt x="431" y="1043"/>
                    <a:pt x="437" y="1049"/>
                    <a:pt x="443" y="1055"/>
                  </a:cubicBezTo>
                  <a:cubicBezTo>
                    <a:pt x="448" y="1055"/>
                    <a:pt x="453" y="1054"/>
                    <a:pt x="457" y="1057"/>
                  </a:cubicBezTo>
                  <a:cubicBezTo>
                    <a:pt x="462" y="1062"/>
                    <a:pt x="467" y="1066"/>
                    <a:pt x="472" y="1071"/>
                  </a:cubicBezTo>
                  <a:cubicBezTo>
                    <a:pt x="481" y="1078"/>
                    <a:pt x="490" y="1086"/>
                    <a:pt x="499" y="1094"/>
                  </a:cubicBezTo>
                  <a:cubicBezTo>
                    <a:pt x="500" y="1090"/>
                    <a:pt x="502" y="1085"/>
                    <a:pt x="505" y="1081"/>
                  </a:cubicBezTo>
                  <a:cubicBezTo>
                    <a:pt x="508" y="1077"/>
                    <a:pt x="513" y="1072"/>
                    <a:pt x="515" y="1067"/>
                  </a:cubicBezTo>
                  <a:cubicBezTo>
                    <a:pt x="519" y="1049"/>
                    <a:pt x="502" y="1047"/>
                    <a:pt x="492" y="1043"/>
                  </a:cubicBezTo>
                  <a:cubicBezTo>
                    <a:pt x="484" y="1039"/>
                    <a:pt x="475" y="1035"/>
                    <a:pt x="469" y="1029"/>
                  </a:cubicBezTo>
                  <a:cubicBezTo>
                    <a:pt x="452" y="1010"/>
                    <a:pt x="457" y="990"/>
                    <a:pt x="463" y="968"/>
                  </a:cubicBezTo>
                  <a:cubicBezTo>
                    <a:pt x="467" y="949"/>
                    <a:pt x="463" y="932"/>
                    <a:pt x="466" y="914"/>
                  </a:cubicBezTo>
                  <a:cubicBezTo>
                    <a:pt x="468" y="898"/>
                    <a:pt x="477" y="884"/>
                    <a:pt x="480" y="869"/>
                  </a:cubicBezTo>
                  <a:cubicBezTo>
                    <a:pt x="485" y="851"/>
                    <a:pt x="484" y="835"/>
                    <a:pt x="504" y="829"/>
                  </a:cubicBezTo>
                  <a:cubicBezTo>
                    <a:pt x="513" y="825"/>
                    <a:pt x="526" y="828"/>
                    <a:pt x="534" y="822"/>
                  </a:cubicBezTo>
                  <a:cubicBezTo>
                    <a:pt x="548" y="813"/>
                    <a:pt x="545" y="788"/>
                    <a:pt x="551" y="773"/>
                  </a:cubicBezTo>
                  <a:cubicBezTo>
                    <a:pt x="558" y="757"/>
                    <a:pt x="569" y="743"/>
                    <a:pt x="575" y="725"/>
                  </a:cubicBezTo>
                  <a:cubicBezTo>
                    <a:pt x="578" y="714"/>
                    <a:pt x="581" y="702"/>
                    <a:pt x="589" y="693"/>
                  </a:cubicBezTo>
                  <a:cubicBezTo>
                    <a:pt x="603" y="677"/>
                    <a:pt x="620" y="681"/>
                    <a:pt x="638" y="681"/>
                  </a:cubicBezTo>
                  <a:cubicBezTo>
                    <a:pt x="680" y="679"/>
                    <a:pt x="680" y="630"/>
                    <a:pt x="709" y="612"/>
                  </a:cubicBezTo>
                  <a:cubicBezTo>
                    <a:pt x="716" y="608"/>
                    <a:pt x="719" y="609"/>
                    <a:pt x="727" y="608"/>
                  </a:cubicBezTo>
                  <a:cubicBezTo>
                    <a:pt x="740" y="608"/>
                    <a:pt x="740" y="615"/>
                    <a:pt x="753" y="599"/>
                  </a:cubicBezTo>
                  <a:cubicBezTo>
                    <a:pt x="756" y="595"/>
                    <a:pt x="758" y="588"/>
                    <a:pt x="761" y="583"/>
                  </a:cubicBezTo>
                  <a:cubicBezTo>
                    <a:pt x="774" y="560"/>
                    <a:pt x="787" y="521"/>
                    <a:pt x="809" y="505"/>
                  </a:cubicBezTo>
                  <a:cubicBezTo>
                    <a:pt x="817" y="499"/>
                    <a:pt x="829" y="500"/>
                    <a:pt x="835" y="494"/>
                  </a:cubicBezTo>
                  <a:cubicBezTo>
                    <a:pt x="855" y="477"/>
                    <a:pt x="831" y="450"/>
                    <a:pt x="821" y="437"/>
                  </a:cubicBezTo>
                  <a:cubicBezTo>
                    <a:pt x="808" y="419"/>
                    <a:pt x="812" y="403"/>
                    <a:pt x="824" y="384"/>
                  </a:cubicBezTo>
                  <a:cubicBezTo>
                    <a:pt x="833" y="369"/>
                    <a:pt x="844" y="355"/>
                    <a:pt x="855" y="340"/>
                  </a:cubicBezTo>
                  <a:cubicBezTo>
                    <a:pt x="858" y="337"/>
                    <a:pt x="861" y="333"/>
                    <a:pt x="864" y="329"/>
                  </a:cubicBezTo>
                  <a:cubicBezTo>
                    <a:pt x="869" y="325"/>
                    <a:pt x="873" y="320"/>
                    <a:pt x="875" y="313"/>
                  </a:cubicBezTo>
                  <a:cubicBezTo>
                    <a:pt x="873" y="313"/>
                    <a:pt x="871" y="312"/>
                    <a:pt x="870" y="312"/>
                  </a:cubicBezTo>
                  <a:cubicBezTo>
                    <a:pt x="862" y="307"/>
                    <a:pt x="848" y="311"/>
                    <a:pt x="839" y="306"/>
                  </a:cubicBezTo>
                  <a:cubicBezTo>
                    <a:pt x="834" y="303"/>
                    <a:pt x="831" y="299"/>
                    <a:pt x="828" y="294"/>
                  </a:cubicBezTo>
                  <a:cubicBezTo>
                    <a:pt x="827" y="291"/>
                    <a:pt x="826" y="288"/>
                    <a:pt x="826" y="285"/>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46"/>
            <p:cNvSpPr/>
            <p:nvPr/>
          </p:nvSpPr>
          <p:spPr>
            <a:xfrm>
              <a:off x="7832725" y="1644650"/>
              <a:ext cx="1535113" cy="1912938"/>
            </a:xfrm>
            <a:custGeom>
              <a:rect b="b" l="l" r="r" t="t"/>
              <a:pathLst>
                <a:path extrusionOk="0" h="1500" w="1206">
                  <a:moveTo>
                    <a:pt x="1183" y="874"/>
                  </a:moveTo>
                  <a:cubicBezTo>
                    <a:pt x="1172" y="863"/>
                    <a:pt x="1162" y="849"/>
                    <a:pt x="1152" y="837"/>
                  </a:cubicBezTo>
                  <a:cubicBezTo>
                    <a:pt x="1143" y="826"/>
                    <a:pt x="1135" y="814"/>
                    <a:pt x="1129" y="801"/>
                  </a:cubicBezTo>
                  <a:cubicBezTo>
                    <a:pt x="1122" y="787"/>
                    <a:pt x="1118" y="780"/>
                    <a:pt x="1106" y="770"/>
                  </a:cubicBezTo>
                  <a:cubicBezTo>
                    <a:pt x="1101" y="766"/>
                    <a:pt x="1098" y="765"/>
                    <a:pt x="1094" y="760"/>
                  </a:cubicBezTo>
                  <a:cubicBezTo>
                    <a:pt x="1078" y="742"/>
                    <a:pt x="1075" y="717"/>
                    <a:pt x="1069" y="696"/>
                  </a:cubicBezTo>
                  <a:cubicBezTo>
                    <a:pt x="1063" y="675"/>
                    <a:pt x="1056" y="654"/>
                    <a:pt x="1051" y="633"/>
                  </a:cubicBezTo>
                  <a:cubicBezTo>
                    <a:pt x="1047" y="616"/>
                    <a:pt x="1046" y="599"/>
                    <a:pt x="1037" y="583"/>
                  </a:cubicBezTo>
                  <a:cubicBezTo>
                    <a:pt x="1032" y="573"/>
                    <a:pt x="1030" y="564"/>
                    <a:pt x="1025" y="554"/>
                  </a:cubicBezTo>
                  <a:cubicBezTo>
                    <a:pt x="1018" y="539"/>
                    <a:pt x="991" y="523"/>
                    <a:pt x="975" y="518"/>
                  </a:cubicBezTo>
                  <a:cubicBezTo>
                    <a:pt x="953" y="513"/>
                    <a:pt x="940" y="516"/>
                    <a:pt x="926" y="499"/>
                  </a:cubicBezTo>
                  <a:cubicBezTo>
                    <a:pt x="921" y="493"/>
                    <a:pt x="917" y="486"/>
                    <a:pt x="912" y="482"/>
                  </a:cubicBezTo>
                  <a:cubicBezTo>
                    <a:pt x="906" y="474"/>
                    <a:pt x="897" y="470"/>
                    <a:pt x="886" y="472"/>
                  </a:cubicBezTo>
                  <a:cubicBezTo>
                    <a:pt x="885" y="473"/>
                    <a:pt x="884" y="474"/>
                    <a:pt x="883" y="475"/>
                  </a:cubicBezTo>
                  <a:cubicBezTo>
                    <a:pt x="875" y="478"/>
                    <a:pt x="872" y="483"/>
                    <a:pt x="862" y="482"/>
                  </a:cubicBezTo>
                  <a:cubicBezTo>
                    <a:pt x="848" y="481"/>
                    <a:pt x="835" y="471"/>
                    <a:pt x="821" y="466"/>
                  </a:cubicBezTo>
                  <a:cubicBezTo>
                    <a:pt x="813" y="464"/>
                    <a:pt x="804" y="462"/>
                    <a:pt x="796" y="458"/>
                  </a:cubicBezTo>
                  <a:cubicBezTo>
                    <a:pt x="783" y="451"/>
                    <a:pt x="779" y="445"/>
                    <a:pt x="786" y="432"/>
                  </a:cubicBezTo>
                  <a:cubicBezTo>
                    <a:pt x="793" y="419"/>
                    <a:pt x="803" y="407"/>
                    <a:pt x="815" y="397"/>
                  </a:cubicBezTo>
                  <a:cubicBezTo>
                    <a:pt x="824" y="389"/>
                    <a:pt x="838" y="376"/>
                    <a:pt x="819" y="367"/>
                  </a:cubicBezTo>
                  <a:cubicBezTo>
                    <a:pt x="810" y="363"/>
                    <a:pt x="798" y="361"/>
                    <a:pt x="788" y="356"/>
                  </a:cubicBezTo>
                  <a:cubicBezTo>
                    <a:pt x="770" y="348"/>
                    <a:pt x="756" y="339"/>
                    <a:pt x="736" y="336"/>
                  </a:cubicBezTo>
                  <a:cubicBezTo>
                    <a:pt x="723" y="334"/>
                    <a:pt x="703" y="331"/>
                    <a:pt x="696" y="317"/>
                  </a:cubicBezTo>
                  <a:cubicBezTo>
                    <a:pt x="693" y="312"/>
                    <a:pt x="694" y="309"/>
                    <a:pt x="694" y="303"/>
                  </a:cubicBezTo>
                  <a:cubicBezTo>
                    <a:pt x="696" y="286"/>
                    <a:pt x="708" y="309"/>
                    <a:pt x="701" y="273"/>
                  </a:cubicBezTo>
                  <a:cubicBezTo>
                    <a:pt x="698" y="262"/>
                    <a:pt x="691" y="253"/>
                    <a:pt x="687" y="243"/>
                  </a:cubicBezTo>
                  <a:cubicBezTo>
                    <a:pt x="676" y="213"/>
                    <a:pt x="693" y="167"/>
                    <a:pt x="647" y="163"/>
                  </a:cubicBezTo>
                  <a:cubicBezTo>
                    <a:pt x="620" y="160"/>
                    <a:pt x="614" y="154"/>
                    <a:pt x="595" y="134"/>
                  </a:cubicBezTo>
                  <a:cubicBezTo>
                    <a:pt x="579" y="117"/>
                    <a:pt x="571" y="111"/>
                    <a:pt x="581" y="87"/>
                  </a:cubicBezTo>
                  <a:cubicBezTo>
                    <a:pt x="586" y="76"/>
                    <a:pt x="595" y="64"/>
                    <a:pt x="597" y="51"/>
                  </a:cubicBezTo>
                  <a:cubicBezTo>
                    <a:pt x="601" y="31"/>
                    <a:pt x="578" y="24"/>
                    <a:pt x="564" y="16"/>
                  </a:cubicBezTo>
                  <a:cubicBezTo>
                    <a:pt x="557" y="13"/>
                    <a:pt x="547" y="4"/>
                    <a:pt x="540" y="2"/>
                  </a:cubicBezTo>
                  <a:cubicBezTo>
                    <a:pt x="531" y="0"/>
                    <a:pt x="529" y="4"/>
                    <a:pt x="524" y="9"/>
                  </a:cubicBezTo>
                  <a:cubicBezTo>
                    <a:pt x="516" y="17"/>
                    <a:pt x="514" y="31"/>
                    <a:pt x="507" y="40"/>
                  </a:cubicBezTo>
                  <a:cubicBezTo>
                    <a:pt x="501" y="48"/>
                    <a:pt x="493" y="51"/>
                    <a:pt x="485" y="56"/>
                  </a:cubicBezTo>
                  <a:cubicBezTo>
                    <a:pt x="474" y="63"/>
                    <a:pt x="464" y="71"/>
                    <a:pt x="453" y="77"/>
                  </a:cubicBezTo>
                  <a:cubicBezTo>
                    <a:pt x="437" y="85"/>
                    <a:pt x="419" y="92"/>
                    <a:pt x="403" y="99"/>
                  </a:cubicBezTo>
                  <a:cubicBezTo>
                    <a:pt x="390" y="106"/>
                    <a:pt x="376" y="109"/>
                    <a:pt x="361" y="111"/>
                  </a:cubicBezTo>
                  <a:cubicBezTo>
                    <a:pt x="333" y="114"/>
                    <a:pt x="303" y="113"/>
                    <a:pt x="275" y="109"/>
                  </a:cubicBezTo>
                  <a:cubicBezTo>
                    <a:pt x="244" y="105"/>
                    <a:pt x="231" y="114"/>
                    <a:pt x="209" y="135"/>
                  </a:cubicBezTo>
                  <a:cubicBezTo>
                    <a:pt x="201" y="142"/>
                    <a:pt x="194" y="147"/>
                    <a:pt x="184" y="150"/>
                  </a:cubicBezTo>
                  <a:cubicBezTo>
                    <a:pt x="156" y="158"/>
                    <a:pt x="123" y="150"/>
                    <a:pt x="95" y="146"/>
                  </a:cubicBezTo>
                  <a:cubicBezTo>
                    <a:pt x="64" y="142"/>
                    <a:pt x="31" y="137"/>
                    <a:pt x="0" y="136"/>
                  </a:cubicBezTo>
                  <a:cubicBezTo>
                    <a:pt x="13" y="160"/>
                    <a:pt x="27" y="184"/>
                    <a:pt x="40" y="207"/>
                  </a:cubicBezTo>
                  <a:cubicBezTo>
                    <a:pt x="48" y="221"/>
                    <a:pt x="56" y="234"/>
                    <a:pt x="64" y="248"/>
                  </a:cubicBezTo>
                  <a:cubicBezTo>
                    <a:pt x="67" y="254"/>
                    <a:pt x="72" y="261"/>
                    <a:pt x="75" y="267"/>
                  </a:cubicBezTo>
                  <a:cubicBezTo>
                    <a:pt x="76" y="270"/>
                    <a:pt x="76" y="272"/>
                    <a:pt x="76" y="275"/>
                  </a:cubicBezTo>
                  <a:cubicBezTo>
                    <a:pt x="76" y="281"/>
                    <a:pt x="76" y="288"/>
                    <a:pt x="76" y="294"/>
                  </a:cubicBezTo>
                  <a:cubicBezTo>
                    <a:pt x="76" y="310"/>
                    <a:pt x="76" y="326"/>
                    <a:pt x="76" y="342"/>
                  </a:cubicBezTo>
                  <a:cubicBezTo>
                    <a:pt x="76" y="346"/>
                    <a:pt x="77" y="351"/>
                    <a:pt x="77" y="354"/>
                  </a:cubicBezTo>
                  <a:cubicBezTo>
                    <a:pt x="76" y="359"/>
                    <a:pt x="72" y="364"/>
                    <a:pt x="70" y="368"/>
                  </a:cubicBezTo>
                  <a:cubicBezTo>
                    <a:pt x="68" y="371"/>
                    <a:pt x="67" y="375"/>
                    <a:pt x="65" y="377"/>
                  </a:cubicBezTo>
                  <a:cubicBezTo>
                    <a:pt x="65" y="382"/>
                    <a:pt x="64" y="387"/>
                    <a:pt x="64" y="391"/>
                  </a:cubicBezTo>
                  <a:cubicBezTo>
                    <a:pt x="63" y="408"/>
                    <a:pt x="63" y="424"/>
                    <a:pt x="62" y="440"/>
                  </a:cubicBezTo>
                  <a:cubicBezTo>
                    <a:pt x="62" y="446"/>
                    <a:pt x="62" y="452"/>
                    <a:pt x="62" y="458"/>
                  </a:cubicBezTo>
                  <a:cubicBezTo>
                    <a:pt x="62" y="461"/>
                    <a:pt x="62" y="463"/>
                    <a:pt x="60" y="465"/>
                  </a:cubicBezTo>
                  <a:cubicBezTo>
                    <a:pt x="55" y="477"/>
                    <a:pt x="48" y="488"/>
                    <a:pt x="42" y="499"/>
                  </a:cubicBezTo>
                  <a:cubicBezTo>
                    <a:pt x="38" y="506"/>
                    <a:pt x="34" y="513"/>
                    <a:pt x="30" y="520"/>
                  </a:cubicBezTo>
                  <a:cubicBezTo>
                    <a:pt x="28" y="524"/>
                    <a:pt x="26" y="529"/>
                    <a:pt x="24" y="532"/>
                  </a:cubicBezTo>
                  <a:cubicBezTo>
                    <a:pt x="24" y="533"/>
                    <a:pt x="24" y="533"/>
                    <a:pt x="24" y="533"/>
                  </a:cubicBezTo>
                  <a:cubicBezTo>
                    <a:pt x="24" y="534"/>
                    <a:pt x="24" y="535"/>
                    <a:pt x="24" y="535"/>
                  </a:cubicBezTo>
                  <a:cubicBezTo>
                    <a:pt x="24" y="536"/>
                    <a:pt x="24" y="542"/>
                    <a:pt x="24" y="544"/>
                  </a:cubicBezTo>
                  <a:cubicBezTo>
                    <a:pt x="24" y="544"/>
                    <a:pt x="24" y="544"/>
                    <a:pt x="24" y="544"/>
                  </a:cubicBezTo>
                  <a:cubicBezTo>
                    <a:pt x="25" y="545"/>
                    <a:pt x="25" y="547"/>
                    <a:pt x="26" y="548"/>
                  </a:cubicBezTo>
                  <a:cubicBezTo>
                    <a:pt x="28" y="552"/>
                    <a:pt x="30" y="555"/>
                    <a:pt x="32" y="559"/>
                  </a:cubicBezTo>
                  <a:cubicBezTo>
                    <a:pt x="33" y="561"/>
                    <a:pt x="34" y="564"/>
                    <a:pt x="36" y="566"/>
                  </a:cubicBezTo>
                  <a:cubicBezTo>
                    <a:pt x="36" y="566"/>
                    <a:pt x="36" y="566"/>
                    <a:pt x="36" y="566"/>
                  </a:cubicBezTo>
                  <a:cubicBezTo>
                    <a:pt x="36" y="567"/>
                    <a:pt x="37" y="567"/>
                    <a:pt x="38" y="568"/>
                  </a:cubicBezTo>
                  <a:cubicBezTo>
                    <a:pt x="44" y="573"/>
                    <a:pt x="50" y="579"/>
                    <a:pt x="55" y="584"/>
                  </a:cubicBezTo>
                  <a:cubicBezTo>
                    <a:pt x="58" y="587"/>
                    <a:pt x="61" y="589"/>
                    <a:pt x="63" y="592"/>
                  </a:cubicBezTo>
                  <a:cubicBezTo>
                    <a:pt x="64" y="597"/>
                    <a:pt x="64" y="601"/>
                    <a:pt x="65" y="606"/>
                  </a:cubicBezTo>
                  <a:cubicBezTo>
                    <a:pt x="68" y="622"/>
                    <a:pt x="71" y="638"/>
                    <a:pt x="74" y="654"/>
                  </a:cubicBezTo>
                  <a:cubicBezTo>
                    <a:pt x="75" y="659"/>
                    <a:pt x="76" y="664"/>
                    <a:pt x="77" y="670"/>
                  </a:cubicBezTo>
                  <a:cubicBezTo>
                    <a:pt x="77" y="670"/>
                    <a:pt x="77" y="670"/>
                    <a:pt x="77" y="670"/>
                  </a:cubicBezTo>
                  <a:cubicBezTo>
                    <a:pt x="78" y="671"/>
                    <a:pt x="78" y="671"/>
                    <a:pt x="78" y="671"/>
                  </a:cubicBezTo>
                  <a:cubicBezTo>
                    <a:pt x="87" y="680"/>
                    <a:pt x="96" y="688"/>
                    <a:pt x="105" y="697"/>
                  </a:cubicBezTo>
                  <a:cubicBezTo>
                    <a:pt x="123" y="714"/>
                    <a:pt x="140" y="730"/>
                    <a:pt x="158" y="747"/>
                  </a:cubicBezTo>
                  <a:cubicBezTo>
                    <a:pt x="160" y="748"/>
                    <a:pt x="162" y="748"/>
                    <a:pt x="165" y="748"/>
                  </a:cubicBezTo>
                  <a:cubicBezTo>
                    <a:pt x="165" y="748"/>
                    <a:pt x="167" y="748"/>
                    <a:pt x="168" y="748"/>
                  </a:cubicBezTo>
                  <a:cubicBezTo>
                    <a:pt x="170" y="747"/>
                    <a:pt x="174" y="745"/>
                    <a:pt x="176" y="744"/>
                  </a:cubicBezTo>
                  <a:cubicBezTo>
                    <a:pt x="199" y="733"/>
                    <a:pt x="222" y="721"/>
                    <a:pt x="245" y="709"/>
                  </a:cubicBezTo>
                  <a:cubicBezTo>
                    <a:pt x="250" y="707"/>
                    <a:pt x="256" y="703"/>
                    <a:pt x="262" y="701"/>
                  </a:cubicBezTo>
                  <a:cubicBezTo>
                    <a:pt x="267" y="699"/>
                    <a:pt x="272" y="700"/>
                    <a:pt x="277" y="700"/>
                  </a:cubicBezTo>
                  <a:cubicBezTo>
                    <a:pt x="282" y="700"/>
                    <a:pt x="287" y="700"/>
                    <a:pt x="292" y="700"/>
                  </a:cubicBezTo>
                  <a:cubicBezTo>
                    <a:pt x="295" y="700"/>
                    <a:pt x="297" y="702"/>
                    <a:pt x="297" y="705"/>
                  </a:cubicBezTo>
                  <a:cubicBezTo>
                    <a:pt x="297" y="722"/>
                    <a:pt x="297" y="740"/>
                    <a:pt x="297" y="758"/>
                  </a:cubicBezTo>
                  <a:cubicBezTo>
                    <a:pt x="297" y="758"/>
                    <a:pt x="298" y="761"/>
                    <a:pt x="298" y="763"/>
                  </a:cubicBezTo>
                  <a:cubicBezTo>
                    <a:pt x="298" y="764"/>
                    <a:pt x="299" y="765"/>
                    <a:pt x="299" y="766"/>
                  </a:cubicBezTo>
                  <a:cubicBezTo>
                    <a:pt x="303" y="774"/>
                    <a:pt x="307" y="782"/>
                    <a:pt x="310" y="790"/>
                  </a:cubicBezTo>
                  <a:cubicBezTo>
                    <a:pt x="314" y="798"/>
                    <a:pt x="318" y="806"/>
                    <a:pt x="322" y="813"/>
                  </a:cubicBezTo>
                  <a:cubicBezTo>
                    <a:pt x="324" y="819"/>
                    <a:pt x="324" y="825"/>
                    <a:pt x="324" y="831"/>
                  </a:cubicBezTo>
                  <a:cubicBezTo>
                    <a:pt x="323" y="836"/>
                    <a:pt x="320" y="838"/>
                    <a:pt x="317" y="842"/>
                  </a:cubicBezTo>
                  <a:cubicBezTo>
                    <a:pt x="311" y="849"/>
                    <a:pt x="305" y="855"/>
                    <a:pt x="299" y="862"/>
                  </a:cubicBezTo>
                  <a:cubicBezTo>
                    <a:pt x="290" y="872"/>
                    <a:pt x="281" y="883"/>
                    <a:pt x="272" y="893"/>
                  </a:cubicBezTo>
                  <a:cubicBezTo>
                    <a:pt x="272" y="904"/>
                    <a:pt x="272" y="914"/>
                    <a:pt x="272" y="924"/>
                  </a:cubicBezTo>
                  <a:cubicBezTo>
                    <a:pt x="272" y="929"/>
                    <a:pt x="272" y="935"/>
                    <a:pt x="272" y="940"/>
                  </a:cubicBezTo>
                  <a:cubicBezTo>
                    <a:pt x="271" y="942"/>
                    <a:pt x="271" y="944"/>
                    <a:pt x="270" y="945"/>
                  </a:cubicBezTo>
                  <a:cubicBezTo>
                    <a:pt x="262" y="956"/>
                    <a:pt x="254" y="966"/>
                    <a:pt x="246" y="976"/>
                  </a:cubicBezTo>
                  <a:cubicBezTo>
                    <a:pt x="231" y="996"/>
                    <a:pt x="216" y="1015"/>
                    <a:pt x="201" y="1035"/>
                  </a:cubicBezTo>
                  <a:cubicBezTo>
                    <a:pt x="180" y="1062"/>
                    <a:pt x="159" y="1088"/>
                    <a:pt x="139" y="1115"/>
                  </a:cubicBezTo>
                  <a:cubicBezTo>
                    <a:pt x="139" y="1121"/>
                    <a:pt x="139" y="1127"/>
                    <a:pt x="139" y="1133"/>
                  </a:cubicBezTo>
                  <a:cubicBezTo>
                    <a:pt x="139" y="1177"/>
                    <a:pt x="139" y="1221"/>
                    <a:pt x="139" y="1264"/>
                  </a:cubicBezTo>
                  <a:cubicBezTo>
                    <a:pt x="143" y="1265"/>
                    <a:pt x="148" y="1265"/>
                    <a:pt x="153" y="1265"/>
                  </a:cubicBezTo>
                  <a:cubicBezTo>
                    <a:pt x="163" y="1266"/>
                    <a:pt x="174" y="1265"/>
                    <a:pt x="184" y="1267"/>
                  </a:cubicBezTo>
                  <a:cubicBezTo>
                    <a:pt x="190" y="1268"/>
                    <a:pt x="194" y="1275"/>
                    <a:pt x="198" y="1280"/>
                  </a:cubicBezTo>
                  <a:cubicBezTo>
                    <a:pt x="206" y="1289"/>
                    <a:pt x="214" y="1298"/>
                    <a:pt x="222" y="1308"/>
                  </a:cubicBezTo>
                  <a:cubicBezTo>
                    <a:pt x="226" y="1312"/>
                    <a:pt x="230" y="1316"/>
                    <a:pt x="233" y="1321"/>
                  </a:cubicBezTo>
                  <a:cubicBezTo>
                    <a:pt x="239" y="1331"/>
                    <a:pt x="245" y="1341"/>
                    <a:pt x="251" y="1351"/>
                  </a:cubicBezTo>
                  <a:cubicBezTo>
                    <a:pt x="253" y="1355"/>
                    <a:pt x="255" y="1358"/>
                    <a:pt x="256" y="1364"/>
                  </a:cubicBezTo>
                  <a:cubicBezTo>
                    <a:pt x="260" y="1387"/>
                    <a:pt x="265" y="1410"/>
                    <a:pt x="269" y="1433"/>
                  </a:cubicBezTo>
                  <a:cubicBezTo>
                    <a:pt x="270" y="1436"/>
                    <a:pt x="270" y="1440"/>
                    <a:pt x="271" y="1443"/>
                  </a:cubicBezTo>
                  <a:cubicBezTo>
                    <a:pt x="271" y="1443"/>
                    <a:pt x="271" y="1444"/>
                    <a:pt x="271" y="1444"/>
                  </a:cubicBezTo>
                  <a:cubicBezTo>
                    <a:pt x="272" y="1445"/>
                    <a:pt x="272" y="1445"/>
                    <a:pt x="273" y="1446"/>
                  </a:cubicBezTo>
                  <a:cubicBezTo>
                    <a:pt x="280" y="1455"/>
                    <a:pt x="286" y="1465"/>
                    <a:pt x="293" y="1475"/>
                  </a:cubicBezTo>
                  <a:cubicBezTo>
                    <a:pt x="293" y="1475"/>
                    <a:pt x="293" y="1476"/>
                    <a:pt x="294" y="1477"/>
                  </a:cubicBezTo>
                  <a:cubicBezTo>
                    <a:pt x="294" y="1477"/>
                    <a:pt x="294" y="1477"/>
                    <a:pt x="294" y="1477"/>
                  </a:cubicBezTo>
                  <a:cubicBezTo>
                    <a:pt x="294" y="1477"/>
                    <a:pt x="294" y="1477"/>
                    <a:pt x="294" y="1477"/>
                  </a:cubicBezTo>
                  <a:cubicBezTo>
                    <a:pt x="299" y="1478"/>
                    <a:pt x="304" y="1480"/>
                    <a:pt x="309" y="1482"/>
                  </a:cubicBezTo>
                  <a:cubicBezTo>
                    <a:pt x="317" y="1485"/>
                    <a:pt x="326" y="1488"/>
                    <a:pt x="335" y="1490"/>
                  </a:cubicBezTo>
                  <a:cubicBezTo>
                    <a:pt x="344" y="1493"/>
                    <a:pt x="353" y="1494"/>
                    <a:pt x="362" y="1495"/>
                  </a:cubicBezTo>
                  <a:cubicBezTo>
                    <a:pt x="368" y="1496"/>
                    <a:pt x="373" y="1498"/>
                    <a:pt x="379" y="1499"/>
                  </a:cubicBezTo>
                  <a:cubicBezTo>
                    <a:pt x="380" y="1499"/>
                    <a:pt x="385" y="1499"/>
                    <a:pt x="387" y="1500"/>
                  </a:cubicBezTo>
                  <a:cubicBezTo>
                    <a:pt x="387" y="1500"/>
                    <a:pt x="387" y="1500"/>
                    <a:pt x="387" y="1500"/>
                  </a:cubicBezTo>
                  <a:cubicBezTo>
                    <a:pt x="389" y="1499"/>
                    <a:pt x="391" y="1498"/>
                    <a:pt x="392" y="1498"/>
                  </a:cubicBezTo>
                  <a:cubicBezTo>
                    <a:pt x="397" y="1496"/>
                    <a:pt x="402" y="1493"/>
                    <a:pt x="407" y="1491"/>
                  </a:cubicBezTo>
                  <a:cubicBezTo>
                    <a:pt x="418" y="1487"/>
                    <a:pt x="429" y="1482"/>
                    <a:pt x="440" y="1477"/>
                  </a:cubicBezTo>
                  <a:cubicBezTo>
                    <a:pt x="451" y="1472"/>
                    <a:pt x="466" y="1472"/>
                    <a:pt x="479" y="1471"/>
                  </a:cubicBezTo>
                  <a:cubicBezTo>
                    <a:pt x="476" y="1453"/>
                    <a:pt x="479" y="1432"/>
                    <a:pt x="484" y="1417"/>
                  </a:cubicBezTo>
                  <a:cubicBezTo>
                    <a:pt x="492" y="1390"/>
                    <a:pt x="508" y="1375"/>
                    <a:pt x="533" y="1364"/>
                  </a:cubicBezTo>
                  <a:cubicBezTo>
                    <a:pt x="562" y="1350"/>
                    <a:pt x="594" y="1329"/>
                    <a:pt x="613" y="1302"/>
                  </a:cubicBezTo>
                  <a:cubicBezTo>
                    <a:pt x="587" y="1296"/>
                    <a:pt x="560" y="1305"/>
                    <a:pt x="535" y="1295"/>
                  </a:cubicBezTo>
                  <a:cubicBezTo>
                    <a:pt x="533" y="1294"/>
                    <a:pt x="532" y="1293"/>
                    <a:pt x="532" y="1291"/>
                  </a:cubicBezTo>
                  <a:cubicBezTo>
                    <a:pt x="531" y="1275"/>
                    <a:pt x="545" y="1275"/>
                    <a:pt x="557" y="1271"/>
                  </a:cubicBezTo>
                  <a:cubicBezTo>
                    <a:pt x="578" y="1264"/>
                    <a:pt x="584" y="1249"/>
                    <a:pt x="606" y="1248"/>
                  </a:cubicBezTo>
                  <a:cubicBezTo>
                    <a:pt x="617" y="1247"/>
                    <a:pt x="628" y="1247"/>
                    <a:pt x="639" y="1243"/>
                  </a:cubicBezTo>
                  <a:cubicBezTo>
                    <a:pt x="666" y="1235"/>
                    <a:pt x="650" y="1215"/>
                    <a:pt x="638" y="1200"/>
                  </a:cubicBezTo>
                  <a:cubicBezTo>
                    <a:pt x="628" y="1187"/>
                    <a:pt x="617" y="1165"/>
                    <a:pt x="622" y="1148"/>
                  </a:cubicBezTo>
                  <a:cubicBezTo>
                    <a:pt x="625" y="1139"/>
                    <a:pt x="631" y="1137"/>
                    <a:pt x="638" y="1132"/>
                  </a:cubicBezTo>
                  <a:cubicBezTo>
                    <a:pt x="654" y="1118"/>
                    <a:pt x="648" y="1105"/>
                    <a:pt x="652" y="1087"/>
                  </a:cubicBezTo>
                  <a:cubicBezTo>
                    <a:pt x="655" y="1073"/>
                    <a:pt x="664" y="1050"/>
                    <a:pt x="675" y="1040"/>
                  </a:cubicBezTo>
                  <a:cubicBezTo>
                    <a:pt x="694" y="1024"/>
                    <a:pt x="701" y="1074"/>
                    <a:pt x="705" y="1086"/>
                  </a:cubicBezTo>
                  <a:cubicBezTo>
                    <a:pt x="709" y="1100"/>
                    <a:pt x="736" y="1163"/>
                    <a:pt x="753" y="1155"/>
                  </a:cubicBezTo>
                  <a:cubicBezTo>
                    <a:pt x="754" y="1155"/>
                    <a:pt x="764" y="1139"/>
                    <a:pt x="766" y="1137"/>
                  </a:cubicBezTo>
                  <a:cubicBezTo>
                    <a:pt x="773" y="1131"/>
                    <a:pt x="778" y="1132"/>
                    <a:pt x="784" y="1121"/>
                  </a:cubicBezTo>
                  <a:cubicBezTo>
                    <a:pt x="790" y="1113"/>
                    <a:pt x="789" y="1102"/>
                    <a:pt x="790" y="1093"/>
                  </a:cubicBezTo>
                  <a:cubicBezTo>
                    <a:pt x="790" y="1068"/>
                    <a:pt x="776" y="1038"/>
                    <a:pt x="793" y="1016"/>
                  </a:cubicBezTo>
                  <a:cubicBezTo>
                    <a:pt x="807" y="998"/>
                    <a:pt x="831" y="993"/>
                    <a:pt x="852" y="987"/>
                  </a:cubicBezTo>
                  <a:cubicBezTo>
                    <a:pt x="888" y="977"/>
                    <a:pt x="931" y="978"/>
                    <a:pt x="963" y="957"/>
                  </a:cubicBezTo>
                  <a:cubicBezTo>
                    <a:pt x="972" y="951"/>
                    <a:pt x="980" y="942"/>
                    <a:pt x="990" y="937"/>
                  </a:cubicBezTo>
                  <a:cubicBezTo>
                    <a:pt x="1001" y="930"/>
                    <a:pt x="1015" y="928"/>
                    <a:pt x="1028" y="926"/>
                  </a:cubicBezTo>
                  <a:cubicBezTo>
                    <a:pt x="1066" y="920"/>
                    <a:pt x="1103" y="919"/>
                    <a:pt x="1141" y="914"/>
                  </a:cubicBezTo>
                  <a:cubicBezTo>
                    <a:pt x="1151" y="913"/>
                    <a:pt x="1196" y="912"/>
                    <a:pt x="1202" y="899"/>
                  </a:cubicBezTo>
                  <a:cubicBezTo>
                    <a:pt x="1206" y="891"/>
                    <a:pt x="1188" y="880"/>
                    <a:pt x="1183" y="874"/>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46"/>
            <p:cNvSpPr/>
            <p:nvPr/>
          </p:nvSpPr>
          <p:spPr>
            <a:xfrm>
              <a:off x="7231063" y="2292350"/>
              <a:ext cx="68263" cy="84138"/>
            </a:xfrm>
            <a:custGeom>
              <a:rect b="b" l="l" r="r" t="t"/>
              <a:pathLst>
                <a:path extrusionOk="0" h="66" w="54">
                  <a:moveTo>
                    <a:pt x="44" y="66"/>
                  </a:moveTo>
                  <a:cubicBezTo>
                    <a:pt x="30" y="46"/>
                    <a:pt x="30" y="46"/>
                    <a:pt x="30" y="46"/>
                  </a:cubicBezTo>
                  <a:cubicBezTo>
                    <a:pt x="29" y="46"/>
                    <a:pt x="27" y="46"/>
                    <a:pt x="26" y="46"/>
                  </a:cubicBezTo>
                  <a:cubicBezTo>
                    <a:pt x="9" y="46"/>
                    <a:pt x="9" y="46"/>
                    <a:pt x="9" y="46"/>
                  </a:cubicBezTo>
                  <a:cubicBezTo>
                    <a:pt x="9" y="66"/>
                    <a:pt x="9" y="66"/>
                    <a:pt x="9" y="66"/>
                  </a:cubicBezTo>
                  <a:cubicBezTo>
                    <a:pt x="0" y="66"/>
                    <a:pt x="0" y="66"/>
                    <a:pt x="0" y="66"/>
                  </a:cubicBezTo>
                  <a:cubicBezTo>
                    <a:pt x="0" y="0"/>
                    <a:pt x="0" y="0"/>
                    <a:pt x="0" y="0"/>
                  </a:cubicBezTo>
                  <a:cubicBezTo>
                    <a:pt x="26" y="0"/>
                    <a:pt x="26" y="0"/>
                    <a:pt x="26" y="0"/>
                  </a:cubicBezTo>
                  <a:cubicBezTo>
                    <a:pt x="43" y="0"/>
                    <a:pt x="53" y="9"/>
                    <a:pt x="53" y="23"/>
                  </a:cubicBezTo>
                  <a:cubicBezTo>
                    <a:pt x="53" y="33"/>
                    <a:pt x="48" y="41"/>
                    <a:pt x="39" y="44"/>
                  </a:cubicBezTo>
                  <a:cubicBezTo>
                    <a:pt x="54" y="66"/>
                    <a:pt x="54" y="66"/>
                    <a:pt x="54" y="66"/>
                  </a:cubicBezTo>
                  <a:lnTo>
                    <a:pt x="44" y="66"/>
                  </a:lnTo>
                  <a:close/>
                  <a:moveTo>
                    <a:pt x="44" y="23"/>
                  </a:moveTo>
                  <a:cubicBezTo>
                    <a:pt x="44" y="14"/>
                    <a:pt x="38" y="8"/>
                    <a:pt x="25" y="8"/>
                  </a:cubicBezTo>
                  <a:cubicBezTo>
                    <a:pt x="9" y="8"/>
                    <a:pt x="9" y="8"/>
                    <a:pt x="9" y="8"/>
                  </a:cubicBezTo>
                  <a:cubicBezTo>
                    <a:pt x="9" y="38"/>
                    <a:pt x="9" y="38"/>
                    <a:pt x="9" y="38"/>
                  </a:cubicBezTo>
                  <a:cubicBezTo>
                    <a:pt x="25" y="38"/>
                    <a:pt x="25" y="38"/>
                    <a:pt x="25" y="38"/>
                  </a:cubicBezTo>
                  <a:cubicBezTo>
                    <a:pt x="38" y="38"/>
                    <a:pt x="44" y="33"/>
                    <a:pt x="44" y="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46"/>
            <p:cNvSpPr/>
            <p:nvPr/>
          </p:nvSpPr>
          <p:spPr>
            <a:xfrm>
              <a:off x="7312025" y="2312988"/>
              <a:ext cx="61913" cy="65088"/>
            </a:xfrm>
            <a:custGeom>
              <a:rect b="b" l="l" r="r" t="t"/>
              <a:pathLst>
                <a:path extrusionOk="0" h="51" w="49">
                  <a:moveTo>
                    <a:pt x="49" y="28"/>
                  </a:moveTo>
                  <a:cubicBezTo>
                    <a:pt x="9" y="28"/>
                    <a:pt x="9" y="28"/>
                    <a:pt x="9" y="28"/>
                  </a:cubicBezTo>
                  <a:cubicBezTo>
                    <a:pt x="10" y="37"/>
                    <a:pt x="17" y="43"/>
                    <a:pt x="27" y="43"/>
                  </a:cubicBezTo>
                  <a:cubicBezTo>
                    <a:pt x="33" y="43"/>
                    <a:pt x="38" y="41"/>
                    <a:pt x="41" y="37"/>
                  </a:cubicBezTo>
                  <a:cubicBezTo>
                    <a:pt x="46" y="43"/>
                    <a:pt x="46" y="43"/>
                    <a:pt x="46" y="43"/>
                  </a:cubicBezTo>
                  <a:cubicBezTo>
                    <a:pt x="42" y="48"/>
                    <a:pt x="35" y="51"/>
                    <a:pt x="27" y="51"/>
                  </a:cubicBezTo>
                  <a:cubicBezTo>
                    <a:pt x="10" y="51"/>
                    <a:pt x="0" y="40"/>
                    <a:pt x="0" y="25"/>
                  </a:cubicBezTo>
                  <a:cubicBezTo>
                    <a:pt x="0" y="10"/>
                    <a:pt x="10" y="0"/>
                    <a:pt x="25" y="0"/>
                  </a:cubicBezTo>
                  <a:cubicBezTo>
                    <a:pt x="39" y="0"/>
                    <a:pt x="49" y="10"/>
                    <a:pt x="49" y="25"/>
                  </a:cubicBezTo>
                  <a:cubicBezTo>
                    <a:pt x="49" y="26"/>
                    <a:pt x="49" y="27"/>
                    <a:pt x="49" y="28"/>
                  </a:cubicBezTo>
                  <a:close/>
                  <a:moveTo>
                    <a:pt x="9" y="22"/>
                  </a:moveTo>
                  <a:cubicBezTo>
                    <a:pt x="41" y="22"/>
                    <a:pt x="41" y="22"/>
                    <a:pt x="41" y="22"/>
                  </a:cubicBezTo>
                  <a:cubicBezTo>
                    <a:pt x="40" y="13"/>
                    <a:pt x="34" y="7"/>
                    <a:pt x="25" y="7"/>
                  </a:cubicBezTo>
                  <a:cubicBezTo>
                    <a:pt x="16" y="7"/>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46"/>
            <p:cNvSpPr/>
            <p:nvPr/>
          </p:nvSpPr>
          <p:spPr>
            <a:xfrm>
              <a:off x="7383463" y="2287588"/>
              <a:ext cx="66675" cy="90488"/>
            </a:xfrm>
            <a:custGeom>
              <a:rect b="b" l="l" r="r" t="t"/>
              <a:pathLst>
                <a:path extrusionOk="0" h="71" w="52">
                  <a:moveTo>
                    <a:pt x="52" y="0"/>
                  </a:moveTo>
                  <a:cubicBezTo>
                    <a:pt x="52" y="70"/>
                    <a:pt x="52" y="70"/>
                    <a:pt x="52" y="70"/>
                  </a:cubicBezTo>
                  <a:cubicBezTo>
                    <a:pt x="44" y="70"/>
                    <a:pt x="44" y="70"/>
                    <a:pt x="44" y="70"/>
                  </a:cubicBezTo>
                  <a:cubicBezTo>
                    <a:pt x="44" y="62"/>
                    <a:pt x="44" y="62"/>
                    <a:pt x="44" y="62"/>
                  </a:cubicBezTo>
                  <a:cubicBezTo>
                    <a:pt x="40" y="68"/>
                    <a:pt x="33" y="71"/>
                    <a:pt x="26" y="71"/>
                  </a:cubicBezTo>
                  <a:cubicBezTo>
                    <a:pt x="11" y="71"/>
                    <a:pt x="0" y="60"/>
                    <a:pt x="0" y="45"/>
                  </a:cubicBezTo>
                  <a:cubicBezTo>
                    <a:pt x="0" y="30"/>
                    <a:pt x="11" y="20"/>
                    <a:pt x="26" y="20"/>
                  </a:cubicBezTo>
                  <a:cubicBezTo>
                    <a:pt x="33" y="20"/>
                    <a:pt x="39" y="22"/>
                    <a:pt x="43" y="28"/>
                  </a:cubicBezTo>
                  <a:cubicBezTo>
                    <a:pt x="43" y="0"/>
                    <a:pt x="43" y="0"/>
                    <a:pt x="43" y="0"/>
                  </a:cubicBezTo>
                  <a:lnTo>
                    <a:pt x="52" y="0"/>
                  </a:lnTo>
                  <a:close/>
                  <a:moveTo>
                    <a:pt x="43" y="45"/>
                  </a:moveTo>
                  <a:cubicBezTo>
                    <a:pt x="43" y="34"/>
                    <a:pt x="36" y="28"/>
                    <a:pt x="26" y="28"/>
                  </a:cubicBezTo>
                  <a:cubicBezTo>
                    <a:pt x="17" y="28"/>
                    <a:pt x="10" y="34"/>
                    <a:pt x="10" y="45"/>
                  </a:cubicBezTo>
                  <a:cubicBezTo>
                    <a:pt x="10" y="56"/>
                    <a:pt x="17" y="63"/>
                    <a:pt x="26" y="63"/>
                  </a:cubicBezTo>
                  <a:cubicBezTo>
                    <a:pt x="36" y="63"/>
                    <a:pt x="43" y="56"/>
                    <a:pt x="43"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46"/>
            <p:cNvSpPr/>
            <p:nvPr/>
          </p:nvSpPr>
          <p:spPr>
            <a:xfrm>
              <a:off x="6526213" y="2292350"/>
              <a:ext cx="128588" cy="84138"/>
            </a:xfrm>
            <a:custGeom>
              <a:rect b="b" l="l" r="r" t="t"/>
              <a:pathLst>
                <a:path extrusionOk="0" h="53" w="81">
                  <a:moveTo>
                    <a:pt x="81" y="0"/>
                  </a:moveTo>
                  <a:lnTo>
                    <a:pt x="63" y="53"/>
                  </a:lnTo>
                  <a:lnTo>
                    <a:pt x="55" y="53"/>
                  </a:lnTo>
                  <a:lnTo>
                    <a:pt x="41" y="11"/>
                  </a:lnTo>
                  <a:lnTo>
                    <a:pt x="26" y="53"/>
                  </a:lnTo>
                  <a:lnTo>
                    <a:pt x="18" y="53"/>
                  </a:lnTo>
                  <a:lnTo>
                    <a:pt x="0" y="0"/>
                  </a:lnTo>
                  <a:lnTo>
                    <a:pt x="8" y="0"/>
                  </a:lnTo>
                  <a:lnTo>
                    <a:pt x="23" y="44"/>
                  </a:lnTo>
                  <a:lnTo>
                    <a:pt x="37" y="0"/>
                  </a:lnTo>
                  <a:lnTo>
                    <a:pt x="45" y="0"/>
                  </a:lnTo>
                  <a:lnTo>
                    <a:pt x="59" y="44"/>
                  </a:lnTo>
                  <a:lnTo>
                    <a:pt x="73" y="0"/>
                  </a:lnTo>
                  <a:lnTo>
                    <a:pt x="8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46"/>
            <p:cNvSpPr/>
            <p:nvPr/>
          </p:nvSpPr>
          <p:spPr>
            <a:xfrm>
              <a:off x="6657975" y="2312988"/>
              <a:ext cx="55563" cy="65088"/>
            </a:xfrm>
            <a:custGeom>
              <a:rect b="b" l="l" r="r" t="t"/>
              <a:pathLst>
                <a:path extrusionOk="0" h="51" w="43">
                  <a:moveTo>
                    <a:pt x="43" y="20"/>
                  </a:moveTo>
                  <a:cubicBezTo>
                    <a:pt x="43" y="50"/>
                    <a:pt x="43" y="50"/>
                    <a:pt x="43" y="50"/>
                  </a:cubicBezTo>
                  <a:cubicBezTo>
                    <a:pt x="35" y="50"/>
                    <a:pt x="35" y="50"/>
                    <a:pt x="35" y="50"/>
                  </a:cubicBezTo>
                  <a:cubicBezTo>
                    <a:pt x="35" y="44"/>
                    <a:pt x="35" y="44"/>
                    <a:pt x="35" y="44"/>
                  </a:cubicBezTo>
                  <a:cubicBezTo>
                    <a:pt x="32" y="48"/>
                    <a:pt x="26" y="51"/>
                    <a:pt x="18" y="51"/>
                  </a:cubicBezTo>
                  <a:cubicBezTo>
                    <a:pt x="7" y="51"/>
                    <a:pt x="0" y="45"/>
                    <a:pt x="0" y="36"/>
                  </a:cubicBezTo>
                  <a:cubicBezTo>
                    <a:pt x="0" y="28"/>
                    <a:pt x="5" y="21"/>
                    <a:pt x="20" y="21"/>
                  </a:cubicBezTo>
                  <a:cubicBezTo>
                    <a:pt x="34" y="21"/>
                    <a:pt x="34" y="21"/>
                    <a:pt x="34" y="21"/>
                  </a:cubicBezTo>
                  <a:cubicBezTo>
                    <a:pt x="34" y="20"/>
                    <a:pt x="34" y="20"/>
                    <a:pt x="34" y="20"/>
                  </a:cubicBezTo>
                  <a:cubicBezTo>
                    <a:pt x="34" y="12"/>
                    <a:pt x="30" y="8"/>
                    <a:pt x="21" y="8"/>
                  </a:cubicBezTo>
                  <a:cubicBezTo>
                    <a:pt x="15" y="8"/>
                    <a:pt x="9" y="10"/>
                    <a:pt x="5" y="13"/>
                  </a:cubicBezTo>
                  <a:cubicBezTo>
                    <a:pt x="1" y="6"/>
                    <a:pt x="1" y="6"/>
                    <a:pt x="1" y="6"/>
                  </a:cubicBezTo>
                  <a:cubicBezTo>
                    <a:pt x="6" y="2"/>
                    <a:pt x="14" y="0"/>
                    <a:pt x="22" y="0"/>
                  </a:cubicBezTo>
                  <a:cubicBezTo>
                    <a:pt x="36" y="0"/>
                    <a:pt x="43" y="6"/>
                    <a:pt x="43" y="20"/>
                  </a:cubicBezTo>
                  <a:close/>
                  <a:moveTo>
                    <a:pt x="34" y="35"/>
                  </a:moveTo>
                  <a:cubicBezTo>
                    <a:pt x="34" y="28"/>
                    <a:pt x="34" y="28"/>
                    <a:pt x="34" y="28"/>
                  </a:cubicBezTo>
                  <a:cubicBezTo>
                    <a:pt x="20" y="28"/>
                    <a:pt x="20" y="28"/>
                    <a:pt x="20" y="28"/>
                  </a:cubicBezTo>
                  <a:cubicBezTo>
                    <a:pt x="11" y="28"/>
                    <a:pt x="9" y="31"/>
                    <a:pt x="9" y="36"/>
                  </a:cubicBezTo>
                  <a:cubicBezTo>
                    <a:pt x="9" y="41"/>
                    <a:pt x="13" y="44"/>
                    <a:pt x="20" y="44"/>
                  </a:cubicBezTo>
                  <a:cubicBezTo>
                    <a:pt x="27" y="44"/>
                    <a:pt x="32" y="41"/>
                    <a:pt x="34"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46"/>
            <p:cNvSpPr/>
            <p:nvPr/>
          </p:nvSpPr>
          <p:spPr>
            <a:xfrm>
              <a:off x="6734175" y="2287588"/>
              <a:ext cx="11113" cy="889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46"/>
            <p:cNvSpPr/>
            <p:nvPr/>
          </p:nvSpPr>
          <p:spPr>
            <a:xfrm>
              <a:off x="6213475" y="2701925"/>
              <a:ext cx="73025" cy="84138"/>
            </a:xfrm>
            <a:custGeom>
              <a:rect b="b" l="l" r="r" t="t"/>
              <a:pathLst>
                <a:path extrusionOk="0" h="53" w="46">
                  <a:moveTo>
                    <a:pt x="46" y="0"/>
                  </a:moveTo>
                  <a:lnTo>
                    <a:pt x="46" y="53"/>
                  </a:lnTo>
                  <a:lnTo>
                    <a:pt x="38" y="53"/>
                  </a:lnTo>
                  <a:lnTo>
                    <a:pt x="38" y="29"/>
                  </a:lnTo>
                  <a:lnTo>
                    <a:pt x="7" y="29"/>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46"/>
            <p:cNvSpPr/>
            <p:nvPr/>
          </p:nvSpPr>
          <p:spPr>
            <a:xfrm>
              <a:off x="6305550" y="2720975"/>
              <a:ext cx="53975" cy="65088"/>
            </a:xfrm>
            <a:custGeom>
              <a:rect b="b" l="l" r="r" t="t"/>
              <a:pathLst>
                <a:path extrusionOk="0" h="51" w="43">
                  <a:moveTo>
                    <a:pt x="43" y="21"/>
                  </a:moveTo>
                  <a:cubicBezTo>
                    <a:pt x="43" y="51"/>
                    <a:pt x="43" y="51"/>
                    <a:pt x="43" y="51"/>
                  </a:cubicBezTo>
                  <a:cubicBezTo>
                    <a:pt x="34" y="51"/>
                    <a:pt x="34" y="51"/>
                    <a:pt x="34" y="51"/>
                  </a:cubicBezTo>
                  <a:cubicBezTo>
                    <a:pt x="34" y="44"/>
                    <a:pt x="34" y="44"/>
                    <a:pt x="34" y="44"/>
                  </a:cubicBezTo>
                  <a:cubicBezTo>
                    <a:pt x="31" y="49"/>
                    <a:pt x="26" y="51"/>
                    <a:pt x="18" y="51"/>
                  </a:cubicBezTo>
                  <a:cubicBezTo>
                    <a:pt x="7" y="51"/>
                    <a:pt x="0" y="45"/>
                    <a:pt x="0" y="37"/>
                  </a:cubicBezTo>
                  <a:cubicBezTo>
                    <a:pt x="0" y="29"/>
                    <a:pt x="5" y="22"/>
                    <a:pt x="20" y="22"/>
                  </a:cubicBezTo>
                  <a:cubicBezTo>
                    <a:pt x="34" y="22"/>
                    <a:pt x="34" y="22"/>
                    <a:pt x="34" y="22"/>
                  </a:cubicBezTo>
                  <a:cubicBezTo>
                    <a:pt x="34" y="20"/>
                    <a:pt x="34" y="20"/>
                    <a:pt x="34" y="20"/>
                  </a:cubicBezTo>
                  <a:cubicBezTo>
                    <a:pt x="34" y="13"/>
                    <a:pt x="30" y="8"/>
                    <a:pt x="21" y="8"/>
                  </a:cubicBezTo>
                  <a:cubicBezTo>
                    <a:pt x="15" y="8"/>
                    <a:pt x="9" y="10"/>
                    <a:pt x="5" y="14"/>
                  </a:cubicBezTo>
                  <a:cubicBezTo>
                    <a:pt x="1" y="7"/>
                    <a:pt x="1" y="7"/>
                    <a:pt x="1" y="7"/>
                  </a:cubicBezTo>
                  <a:cubicBezTo>
                    <a:pt x="6" y="3"/>
                    <a:pt x="14" y="0"/>
                    <a:pt x="22" y="0"/>
                  </a:cubicBezTo>
                  <a:cubicBezTo>
                    <a:pt x="35" y="0"/>
                    <a:pt x="43" y="7"/>
                    <a:pt x="43" y="21"/>
                  </a:cubicBezTo>
                  <a:close/>
                  <a:moveTo>
                    <a:pt x="34" y="36"/>
                  </a:moveTo>
                  <a:cubicBezTo>
                    <a:pt x="34" y="29"/>
                    <a:pt x="34" y="29"/>
                    <a:pt x="34" y="29"/>
                  </a:cubicBezTo>
                  <a:cubicBezTo>
                    <a:pt x="20" y="29"/>
                    <a:pt x="20" y="29"/>
                    <a:pt x="20" y="29"/>
                  </a:cubicBezTo>
                  <a:cubicBezTo>
                    <a:pt x="11" y="29"/>
                    <a:pt x="8" y="32"/>
                    <a:pt x="8" y="36"/>
                  </a:cubicBezTo>
                  <a:cubicBezTo>
                    <a:pt x="8" y="41"/>
                    <a:pt x="13" y="44"/>
                    <a:pt x="20" y="44"/>
                  </a:cubicBezTo>
                  <a:cubicBezTo>
                    <a:pt x="26" y="44"/>
                    <a:pt x="32" y="41"/>
                    <a:pt x="34"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46"/>
            <p:cNvSpPr/>
            <p:nvPr/>
          </p:nvSpPr>
          <p:spPr>
            <a:xfrm>
              <a:off x="6376988" y="2720975"/>
              <a:ext cx="58738" cy="65088"/>
            </a:xfrm>
            <a:custGeom>
              <a:rect b="b" l="l" r="r" t="t"/>
              <a:pathLst>
                <a:path extrusionOk="0" h="51" w="46">
                  <a:moveTo>
                    <a:pt x="0" y="26"/>
                  </a:moveTo>
                  <a:cubicBezTo>
                    <a:pt x="0" y="11"/>
                    <a:pt x="11" y="0"/>
                    <a:pt x="26" y="0"/>
                  </a:cubicBezTo>
                  <a:cubicBezTo>
                    <a:pt x="35" y="0"/>
                    <a:pt x="42" y="4"/>
                    <a:pt x="46" y="11"/>
                  </a:cubicBezTo>
                  <a:cubicBezTo>
                    <a:pt x="39" y="15"/>
                    <a:pt x="39" y="15"/>
                    <a:pt x="39" y="15"/>
                  </a:cubicBezTo>
                  <a:cubicBezTo>
                    <a:pt x="36" y="11"/>
                    <a:pt x="31" y="8"/>
                    <a:pt x="26" y="8"/>
                  </a:cubicBezTo>
                  <a:cubicBezTo>
                    <a:pt x="16" y="8"/>
                    <a:pt x="9" y="15"/>
                    <a:pt x="9" y="26"/>
                  </a:cubicBezTo>
                  <a:cubicBezTo>
                    <a:pt x="9" y="37"/>
                    <a:pt x="16" y="43"/>
                    <a:pt x="26" y="43"/>
                  </a:cubicBezTo>
                  <a:cubicBezTo>
                    <a:pt x="31" y="43"/>
                    <a:pt x="36" y="41"/>
                    <a:pt x="39" y="36"/>
                  </a:cubicBezTo>
                  <a:cubicBezTo>
                    <a:pt x="46" y="41"/>
                    <a:pt x="46" y="41"/>
                    <a:pt x="46" y="41"/>
                  </a:cubicBezTo>
                  <a:cubicBezTo>
                    <a:pt x="42" y="48"/>
                    <a:pt x="35" y="51"/>
                    <a:pt x="26" y="51"/>
                  </a:cubicBezTo>
                  <a:cubicBezTo>
                    <a:pt x="11" y="51"/>
                    <a:pt x="0" y="41"/>
                    <a:pt x="0"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46"/>
            <p:cNvSpPr/>
            <p:nvPr/>
          </p:nvSpPr>
          <p:spPr>
            <a:xfrm>
              <a:off x="5978525" y="1544638"/>
              <a:ext cx="60325" cy="84138"/>
            </a:xfrm>
            <a:custGeom>
              <a:rect b="b" l="l" r="r" t="t"/>
              <a:pathLst>
                <a:path extrusionOk="0" h="53" w="38">
                  <a:moveTo>
                    <a:pt x="38" y="47"/>
                  </a:moveTo>
                  <a:lnTo>
                    <a:pt x="38" y="53"/>
                  </a:lnTo>
                  <a:lnTo>
                    <a:pt x="0" y="53"/>
                  </a:lnTo>
                  <a:lnTo>
                    <a:pt x="0" y="0"/>
                  </a:lnTo>
                  <a:lnTo>
                    <a:pt x="37" y="0"/>
                  </a:lnTo>
                  <a:lnTo>
                    <a:pt x="37" y="6"/>
                  </a:lnTo>
                  <a:lnTo>
                    <a:pt x="8" y="6"/>
                  </a:lnTo>
                  <a:lnTo>
                    <a:pt x="8" y="23"/>
                  </a:lnTo>
                  <a:lnTo>
                    <a:pt x="34" y="23"/>
                  </a:lnTo>
                  <a:lnTo>
                    <a:pt x="34" y="30"/>
                  </a:lnTo>
                  <a:lnTo>
                    <a:pt x="8" y="30"/>
                  </a:lnTo>
                  <a:lnTo>
                    <a:pt x="8" y="47"/>
                  </a:lnTo>
                  <a:lnTo>
                    <a:pt x="38" y="4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46"/>
            <p:cNvSpPr/>
            <p:nvPr/>
          </p:nvSpPr>
          <p:spPr>
            <a:xfrm>
              <a:off x="6056313" y="1565275"/>
              <a:ext cx="61913" cy="63500"/>
            </a:xfrm>
            <a:custGeom>
              <a:rect b="b" l="l" r="r" t="t"/>
              <a:pathLst>
                <a:path extrusionOk="0" h="50" w="48">
                  <a:moveTo>
                    <a:pt x="48" y="21"/>
                  </a:moveTo>
                  <a:cubicBezTo>
                    <a:pt x="48" y="50"/>
                    <a:pt x="48" y="50"/>
                    <a:pt x="48" y="50"/>
                  </a:cubicBezTo>
                  <a:cubicBezTo>
                    <a:pt x="39" y="50"/>
                    <a:pt x="39" y="50"/>
                    <a:pt x="39" y="50"/>
                  </a:cubicBezTo>
                  <a:cubicBezTo>
                    <a:pt x="39" y="23"/>
                    <a:pt x="39" y="23"/>
                    <a:pt x="39" y="23"/>
                  </a:cubicBezTo>
                  <a:cubicBezTo>
                    <a:pt x="39" y="13"/>
                    <a:pt x="34" y="8"/>
                    <a:pt x="25" y="8"/>
                  </a:cubicBezTo>
                  <a:cubicBezTo>
                    <a:pt x="16"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8"/>
                    <a:pt x="9" y="8"/>
                    <a:pt x="9" y="8"/>
                  </a:cubicBezTo>
                  <a:cubicBezTo>
                    <a:pt x="13" y="3"/>
                    <a:pt x="19" y="0"/>
                    <a:pt x="27" y="0"/>
                  </a:cubicBezTo>
                  <a:cubicBezTo>
                    <a:pt x="39" y="0"/>
                    <a:pt x="48" y="7"/>
                    <a:pt x="48"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46"/>
            <p:cNvSpPr/>
            <p:nvPr/>
          </p:nvSpPr>
          <p:spPr>
            <a:xfrm>
              <a:off x="6130925" y="1539875"/>
              <a:ext cx="44450" cy="88900"/>
            </a:xfrm>
            <a:custGeom>
              <a:rect b="b" l="l" r="r" t="t"/>
              <a:pathLst>
                <a:path extrusionOk="0" h="70" w="35">
                  <a:moveTo>
                    <a:pt x="17" y="16"/>
                  </a:moveTo>
                  <a:cubicBezTo>
                    <a:pt x="17" y="20"/>
                    <a:pt x="17" y="20"/>
                    <a:pt x="17" y="20"/>
                  </a:cubicBezTo>
                  <a:cubicBezTo>
                    <a:pt x="31" y="20"/>
                    <a:pt x="31" y="20"/>
                    <a:pt x="31" y="20"/>
                  </a:cubicBezTo>
                  <a:cubicBezTo>
                    <a:pt x="31" y="28"/>
                    <a:pt x="31" y="28"/>
                    <a:pt x="31" y="28"/>
                  </a:cubicBezTo>
                  <a:cubicBezTo>
                    <a:pt x="17" y="28"/>
                    <a:pt x="17" y="28"/>
                    <a:pt x="17" y="28"/>
                  </a:cubicBezTo>
                  <a:cubicBezTo>
                    <a:pt x="17" y="70"/>
                    <a:pt x="17" y="70"/>
                    <a:pt x="17" y="70"/>
                  </a:cubicBezTo>
                  <a:cubicBezTo>
                    <a:pt x="8" y="70"/>
                    <a:pt x="8" y="70"/>
                    <a:pt x="8" y="70"/>
                  </a:cubicBezTo>
                  <a:cubicBezTo>
                    <a:pt x="8" y="28"/>
                    <a:pt x="8" y="28"/>
                    <a:pt x="8" y="28"/>
                  </a:cubicBezTo>
                  <a:cubicBezTo>
                    <a:pt x="0" y="28"/>
                    <a:pt x="0" y="28"/>
                    <a:pt x="0" y="28"/>
                  </a:cubicBezTo>
                  <a:cubicBezTo>
                    <a:pt x="0" y="20"/>
                    <a:pt x="0" y="20"/>
                    <a:pt x="0" y="20"/>
                  </a:cubicBezTo>
                  <a:cubicBezTo>
                    <a:pt x="8" y="20"/>
                    <a:pt x="8" y="20"/>
                    <a:pt x="8" y="20"/>
                  </a:cubicBezTo>
                  <a:cubicBezTo>
                    <a:pt x="8" y="16"/>
                    <a:pt x="8" y="16"/>
                    <a:pt x="8" y="16"/>
                  </a:cubicBezTo>
                  <a:cubicBezTo>
                    <a:pt x="8" y="6"/>
                    <a:pt x="14" y="0"/>
                    <a:pt x="25" y="0"/>
                  </a:cubicBezTo>
                  <a:cubicBezTo>
                    <a:pt x="28" y="0"/>
                    <a:pt x="32" y="1"/>
                    <a:pt x="35" y="3"/>
                  </a:cubicBezTo>
                  <a:cubicBezTo>
                    <a:pt x="32" y="9"/>
                    <a:pt x="32" y="9"/>
                    <a:pt x="32" y="9"/>
                  </a:cubicBezTo>
                  <a:cubicBezTo>
                    <a:pt x="30" y="8"/>
                    <a:pt x="28" y="7"/>
                    <a:pt x="25" y="7"/>
                  </a:cubicBezTo>
                  <a:cubicBezTo>
                    <a:pt x="20" y="7"/>
                    <a:pt x="17" y="10"/>
                    <a:pt x="17"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46"/>
            <p:cNvSpPr/>
            <p:nvPr/>
          </p:nvSpPr>
          <p:spPr>
            <a:xfrm>
              <a:off x="5805488" y="2216150"/>
              <a:ext cx="71438" cy="84138"/>
            </a:xfrm>
            <a:custGeom>
              <a:rect b="b" l="l" r="r" t="t"/>
              <a:pathLst>
                <a:path extrusionOk="0" h="53" w="45">
                  <a:moveTo>
                    <a:pt x="45" y="0"/>
                  </a:moveTo>
                  <a:lnTo>
                    <a:pt x="45" y="53"/>
                  </a:lnTo>
                  <a:lnTo>
                    <a:pt x="38" y="53"/>
                  </a:lnTo>
                  <a:lnTo>
                    <a:pt x="38" y="30"/>
                  </a:lnTo>
                  <a:lnTo>
                    <a:pt x="8" y="30"/>
                  </a:lnTo>
                  <a:lnTo>
                    <a:pt x="8" y="53"/>
                  </a:lnTo>
                  <a:lnTo>
                    <a:pt x="0" y="53"/>
                  </a:lnTo>
                  <a:lnTo>
                    <a:pt x="0" y="0"/>
                  </a:lnTo>
                  <a:lnTo>
                    <a:pt x="8" y="0"/>
                  </a:lnTo>
                  <a:lnTo>
                    <a:pt x="8" y="23"/>
                  </a:lnTo>
                  <a:lnTo>
                    <a:pt x="38" y="23"/>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46"/>
            <p:cNvSpPr/>
            <p:nvPr/>
          </p:nvSpPr>
          <p:spPr>
            <a:xfrm>
              <a:off x="5894388" y="2236788"/>
              <a:ext cx="68263" cy="87313"/>
            </a:xfrm>
            <a:custGeom>
              <a:rect b="b" l="l" r="r" t="t"/>
              <a:pathLst>
                <a:path extrusionOk="0" h="69" w="53">
                  <a:moveTo>
                    <a:pt x="53" y="0"/>
                  </a:moveTo>
                  <a:cubicBezTo>
                    <a:pt x="53" y="43"/>
                    <a:pt x="53" y="43"/>
                    <a:pt x="53" y="43"/>
                  </a:cubicBezTo>
                  <a:cubicBezTo>
                    <a:pt x="53" y="61"/>
                    <a:pt x="44" y="69"/>
                    <a:pt x="27" y="69"/>
                  </a:cubicBezTo>
                  <a:cubicBezTo>
                    <a:pt x="18" y="69"/>
                    <a:pt x="8" y="67"/>
                    <a:pt x="3" y="62"/>
                  </a:cubicBezTo>
                  <a:cubicBezTo>
                    <a:pt x="7" y="55"/>
                    <a:pt x="7" y="55"/>
                    <a:pt x="7" y="55"/>
                  </a:cubicBezTo>
                  <a:cubicBezTo>
                    <a:pt x="12" y="59"/>
                    <a:pt x="19" y="61"/>
                    <a:pt x="26" y="61"/>
                  </a:cubicBezTo>
                  <a:cubicBezTo>
                    <a:pt x="38" y="61"/>
                    <a:pt x="44" y="56"/>
                    <a:pt x="44" y="44"/>
                  </a:cubicBezTo>
                  <a:cubicBezTo>
                    <a:pt x="44" y="40"/>
                    <a:pt x="44" y="40"/>
                    <a:pt x="44" y="40"/>
                  </a:cubicBezTo>
                  <a:cubicBezTo>
                    <a:pt x="39" y="46"/>
                    <a:pt x="33" y="48"/>
                    <a:pt x="26" y="48"/>
                  </a:cubicBezTo>
                  <a:cubicBezTo>
                    <a:pt x="11" y="48"/>
                    <a:pt x="0" y="38"/>
                    <a:pt x="0" y="24"/>
                  </a:cubicBezTo>
                  <a:cubicBezTo>
                    <a:pt x="0" y="9"/>
                    <a:pt x="11" y="0"/>
                    <a:pt x="26" y="0"/>
                  </a:cubicBezTo>
                  <a:cubicBezTo>
                    <a:pt x="33" y="0"/>
                    <a:pt x="40" y="2"/>
                    <a:pt x="44" y="8"/>
                  </a:cubicBezTo>
                  <a:cubicBezTo>
                    <a:pt x="44" y="0"/>
                    <a:pt x="44" y="0"/>
                    <a:pt x="44" y="0"/>
                  </a:cubicBezTo>
                  <a:lnTo>
                    <a:pt x="53" y="0"/>
                  </a:lnTo>
                  <a:close/>
                  <a:moveTo>
                    <a:pt x="44" y="24"/>
                  </a:moveTo>
                  <a:cubicBezTo>
                    <a:pt x="44" y="14"/>
                    <a:pt x="37" y="8"/>
                    <a:pt x="27" y="8"/>
                  </a:cubicBezTo>
                  <a:cubicBezTo>
                    <a:pt x="17" y="8"/>
                    <a:pt x="9" y="14"/>
                    <a:pt x="9" y="24"/>
                  </a:cubicBezTo>
                  <a:cubicBezTo>
                    <a:pt x="9" y="33"/>
                    <a:pt x="17" y="40"/>
                    <a:pt x="27" y="40"/>
                  </a:cubicBezTo>
                  <a:cubicBezTo>
                    <a:pt x="37" y="40"/>
                    <a:pt x="44" y="33"/>
                    <a:pt x="44" y="2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46"/>
            <p:cNvSpPr/>
            <p:nvPr/>
          </p:nvSpPr>
          <p:spPr>
            <a:xfrm>
              <a:off x="5970588" y="2236788"/>
              <a:ext cx="69850" cy="87313"/>
            </a:xfrm>
            <a:custGeom>
              <a:rect b="b" l="l" r="r" t="t"/>
              <a:pathLst>
                <a:path extrusionOk="0" h="69" w="55">
                  <a:moveTo>
                    <a:pt x="55" y="0"/>
                  </a:moveTo>
                  <a:cubicBezTo>
                    <a:pt x="31" y="55"/>
                    <a:pt x="31" y="55"/>
                    <a:pt x="31" y="55"/>
                  </a:cubicBezTo>
                  <a:cubicBezTo>
                    <a:pt x="27" y="66"/>
                    <a:pt x="21" y="69"/>
                    <a:pt x="13" y="69"/>
                  </a:cubicBezTo>
                  <a:cubicBezTo>
                    <a:pt x="8" y="69"/>
                    <a:pt x="3" y="67"/>
                    <a:pt x="0" y="64"/>
                  </a:cubicBezTo>
                  <a:cubicBezTo>
                    <a:pt x="4" y="58"/>
                    <a:pt x="4" y="58"/>
                    <a:pt x="4" y="58"/>
                  </a:cubicBezTo>
                  <a:cubicBezTo>
                    <a:pt x="7" y="60"/>
                    <a:pt x="10" y="61"/>
                    <a:pt x="13" y="61"/>
                  </a:cubicBezTo>
                  <a:cubicBezTo>
                    <a:pt x="18" y="61"/>
                    <a:pt x="20" y="59"/>
                    <a:pt x="23" y="54"/>
                  </a:cubicBezTo>
                  <a:cubicBezTo>
                    <a:pt x="24" y="50"/>
                    <a:pt x="24" y="50"/>
                    <a:pt x="24" y="50"/>
                  </a:cubicBezTo>
                  <a:cubicBezTo>
                    <a:pt x="2" y="0"/>
                    <a:pt x="2" y="0"/>
                    <a:pt x="2" y="0"/>
                  </a:cubicBezTo>
                  <a:cubicBezTo>
                    <a:pt x="12" y="0"/>
                    <a:pt x="12" y="0"/>
                    <a:pt x="12" y="0"/>
                  </a:cubicBezTo>
                  <a:cubicBezTo>
                    <a:pt x="29" y="40"/>
                    <a:pt x="29" y="40"/>
                    <a:pt x="29" y="40"/>
                  </a:cubicBezTo>
                  <a:cubicBezTo>
                    <a:pt x="46" y="0"/>
                    <a:pt x="46" y="0"/>
                    <a:pt x="46" y="0"/>
                  </a:cubicBezTo>
                  <a:lnTo>
                    <a:pt x="5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46"/>
            <p:cNvSpPr/>
            <p:nvPr/>
          </p:nvSpPr>
          <p:spPr>
            <a:xfrm>
              <a:off x="5049838" y="1916113"/>
              <a:ext cx="71438" cy="84138"/>
            </a:xfrm>
            <a:custGeom>
              <a:rect b="b" l="l" r="r" t="t"/>
              <a:pathLst>
                <a:path extrusionOk="0" h="66" w="57">
                  <a:moveTo>
                    <a:pt x="57" y="48"/>
                  </a:moveTo>
                  <a:cubicBezTo>
                    <a:pt x="57" y="59"/>
                    <a:pt x="48" y="66"/>
                    <a:pt x="31" y="66"/>
                  </a:cubicBezTo>
                  <a:cubicBezTo>
                    <a:pt x="0" y="66"/>
                    <a:pt x="0" y="66"/>
                    <a:pt x="0" y="66"/>
                  </a:cubicBezTo>
                  <a:cubicBezTo>
                    <a:pt x="0" y="0"/>
                    <a:pt x="0" y="0"/>
                    <a:pt x="0" y="0"/>
                  </a:cubicBezTo>
                  <a:cubicBezTo>
                    <a:pt x="29" y="0"/>
                    <a:pt x="29" y="0"/>
                    <a:pt x="29" y="0"/>
                  </a:cubicBezTo>
                  <a:cubicBezTo>
                    <a:pt x="45" y="0"/>
                    <a:pt x="53" y="6"/>
                    <a:pt x="53" y="17"/>
                  </a:cubicBezTo>
                  <a:cubicBezTo>
                    <a:pt x="53" y="24"/>
                    <a:pt x="49" y="29"/>
                    <a:pt x="44" y="32"/>
                  </a:cubicBezTo>
                  <a:cubicBezTo>
                    <a:pt x="52" y="34"/>
                    <a:pt x="57" y="39"/>
                    <a:pt x="57" y="48"/>
                  </a:cubicBezTo>
                  <a:close/>
                  <a:moveTo>
                    <a:pt x="9" y="8"/>
                  </a:moveTo>
                  <a:cubicBezTo>
                    <a:pt x="9" y="29"/>
                    <a:pt x="9" y="29"/>
                    <a:pt x="9" y="29"/>
                  </a:cubicBezTo>
                  <a:cubicBezTo>
                    <a:pt x="29" y="29"/>
                    <a:pt x="29" y="29"/>
                    <a:pt x="29" y="29"/>
                  </a:cubicBezTo>
                  <a:cubicBezTo>
                    <a:pt x="38" y="29"/>
                    <a:pt x="44" y="25"/>
                    <a:pt x="44" y="18"/>
                  </a:cubicBezTo>
                  <a:cubicBezTo>
                    <a:pt x="44" y="11"/>
                    <a:pt x="38" y="8"/>
                    <a:pt x="29" y="8"/>
                  </a:cubicBezTo>
                  <a:lnTo>
                    <a:pt x="9" y="8"/>
                  </a:lnTo>
                  <a:close/>
                  <a:moveTo>
                    <a:pt x="47" y="47"/>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46"/>
            <p:cNvSpPr/>
            <p:nvPr/>
          </p:nvSpPr>
          <p:spPr>
            <a:xfrm>
              <a:off x="5133975" y="1935163"/>
              <a:ext cx="55563" cy="66675"/>
            </a:xfrm>
            <a:custGeom>
              <a:rect b="b" l="l" r="r" t="t"/>
              <a:pathLst>
                <a:path extrusionOk="0" h="52" w="44">
                  <a:moveTo>
                    <a:pt x="44" y="21"/>
                  </a:moveTo>
                  <a:cubicBezTo>
                    <a:pt x="44" y="51"/>
                    <a:pt x="44" y="51"/>
                    <a:pt x="44" y="51"/>
                  </a:cubicBezTo>
                  <a:cubicBezTo>
                    <a:pt x="35" y="51"/>
                    <a:pt x="35" y="51"/>
                    <a:pt x="35" y="51"/>
                  </a:cubicBezTo>
                  <a:cubicBezTo>
                    <a:pt x="35" y="44"/>
                    <a:pt x="35" y="44"/>
                    <a:pt x="35" y="44"/>
                  </a:cubicBezTo>
                  <a:cubicBezTo>
                    <a:pt x="32" y="49"/>
                    <a:pt x="26" y="52"/>
                    <a:pt x="19" y="52"/>
                  </a:cubicBezTo>
                  <a:cubicBezTo>
                    <a:pt x="7" y="52"/>
                    <a:pt x="0" y="46"/>
                    <a:pt x="0" y="37"/>
                  </a:cubicBezTo>
                  <a:cubicBezTo>
                    <a:pt x="0" y="29"/>
                    <a:pt x="5" y="22"/>
                    <a:pt x="20" y="22"/>
                  </a:cubicBezTo>
                  <a:cubicBezTo>
                    <a:pt x="35" y="22"/>
                    <a:pt x="35" y="22"/>
                    <a:pt x="35" y="22"/>
                  </a:cubicBezTo>
                  <a:cubicBezTo>
                    <a:pt x="35" y="20"/>
                    <a:pt x="35" y="20"/>
                    <a:pt x="35" y="20"/>
                  </a:cubicBezTo>
                  <a:cubicBezTo>
                    <a:pt x="35" y="13"/>
                    <a:pt x="30" y="8"/>
                    <a:pt x="21" y="8"/>
                  </a:cubicBezTo>
                  <a:cubicBezTo>
                    <a:pt x="15" y="8"/>
                    <a:pt x="9" y="10"/>
                    <a:pt x="5" y="14"/>
                  </a:cubicBezTo>
                  <a:cubicBezTo>
                    <a:pt x="2" y="7"/>
                    <a:pt x="2" y="7"/>
                    <a:pt x="2" y="7"/>
                  </a:cubicBezTo>
                  <a:cubicBezTo>
                    <a:pt x="7" y="3"/>
                    <a:pt x="14" y="0"/>
                    <a:pt x="22" y="0"/>
                  </a:cubicBezTo>
                  <a:cubicBezTo>
                    <a:pt x="36" y="0"/>
                    <a:pt x="44" y="7"/>
                    <a:pt x="44" y="21"/>
                  </a:cubicBezTo>
                  <a:close/>
                  <a:moveTo>
                    <a:pt x="35" y="36"/>
                  </a:moveTo>
                  <a:cubicBezTo>
                    <a:pt x="35" y="29"/>
                    <a:pt x="35" y="29"/>
                    <a:pt x="35" y="29"/>
                  </a:cubicBezTo>
                  <a:cubicBezTo>
                    <a:pt x="21" y="29"/>
                    <a:pt x="21" y="29"/>
                    <a:pt x="21" y="29"/>
                  </a:cubicBezTo>
                  <a:cubicBezTo>
                    <a:pt x="12" y="29"/>
                    <a:pt x="9" y="32"/>
                    <a:pt x="9" y="36"/>
                  </a:cubicBezTo>
                  <a:cubicBezTo>
                    <a:pt x="9" y="41"/>
                    <a:pt x="13" y="45"/>
                    <a:pt x="20" y="45"/>
                  </a:cubicBezTo>
                  <a:cubicBezTo>
                    <a:pt x="27" y="45"/>
                    <a:pt x="32" y="41"/>
                    <a:pt x="35"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46"/>
            <p:cNvSpPr/>
            <p:nvPr/>
          </p:nvSpPr>
          <p:spPr>
            <a:xfrm>
              <a:off x="5210175" y="1935163"/>
              <a:ext cx="34925" cy="65088"/>
            </a:xfrm>
            <a:custGeom>
              <a:rect b="b" l="l" r="r" t="t"/>
              <a:pathLst>
                <a:path extrusionOk="0" h="51" w="27">
                  <a:moveTo>
                    <a:pt x="27" y="0"/>
                  </a:moveTo>
                  <a:cubicBezTo>
                    <a:pt x="27" y="9"/>
                    <a:pt x="27" y="9"/>
                    <a:pt x="27" y="9"/>
                  </a:cubicBezTo>
                  <a:cubicBezTo>
                    <a:pt x="27" y="9"/>
                    <a:pt x="26" y="9"/>
                    <a:pt x="25" y="9"/>
                  </a:cubicBezTo>
                  <a:cubicBezTo>
                    <a:pt x="16" y="9"/>
                    <a:pt x="9" y="15"/>
                    <a:pt x="9" y="26"/>
                  </a:cubicBezTo>
                  <a:cubicBezTo>
                    <a:pt x="9" y="51"/>
                    <a:pt x="9" y="51"/>
                    <a:pt x="9" y="51"/>
                  </a:cubicBezTo>
                  <a:cubicBezTo>
                    <a:pt x="0" y="51"/>
                    <a:pt x="0" y="51"/>
                    <a:pt x="0" y="51"/>
                  </a:cubicBezTo>
                  <a:cubicBezTo>
                    <a:pt x="0" y="1"/>
                    <a:pt x="0" y="1"/>
                    <a:pt x="0" y="1"/>
                  </a:cubicBezTo>
                  <a:cubicBezTo>
                    <a:pt x="9" y="1"/>
                    <a:pt x="9" y="1"/>
                    <a:pt x="9" y="1"/>
                  </a:cubicBezTo>
                  <a:cubicBezTo>
                    <a:pt x="9" y="9"/>
                    <a:pt x="9" y="9"/>
                    <a:pt x="9" y="9"/>
                  </a:cubicBezTo>
                  <a:cubicBezTo>
                    <a:pt x="12" y="4"/>
                    <a:pt x="19"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46"/>
            <p:cNvSpPr/>
            <p:nvPr/>
          </p:nvSpPr>
          <p:spPr>
            <a:xfrm>
              <a:off x="3257550" y="2778125"/>
              <a:ext cx="73025" cy="84138"/>
            </a:xfrm>
            <a:custGeom>
              <a:rect b="b" l="l" r="r" t="t"/>
              <a:pathLst>
                <a:path extrusionOk="0" h="53" w="46">
                  <a:moveTo>
                    <a:pt x="46" y="0"/>
                  </a:moveTo>
                  <a:lnTo>
                    <a:pt x="46" y="53"/>
                  </a:lnTo>
                  <a:lnTo>
                    <a:pt x="38" y="53"/>
                  </a:lnTo>
                  <a:lnTo>
                    <a:pt x="38" y="28"/>
                  </a:lnTo>
                  <a:lnTo>
                    <a:pt x="8" y="28"/>
                  </a:lnTo>
                  <a:lnTo>
                    <a:pt x="8" y="53"/>
                  </a:lnTo>
                  <a:lnTo>
                    <a:pt x="0" y="53"/>
                  </a:lnTo>
                  <a:lnTo>
                    <a:pt x="0" y="0"/>
                  </a:lnTo>
                  <a:lnTo>
                    <a:pt x="8" y="0"/>
                  </a:lnTo>
                  <a:lnTo>
                    <a:pt x="8" y="22"/>
                  </a:lnTo>
                  <a:lnTo>
                    <a:pt x="38" y="22"/>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46"/>
            <p:cNvSpPr/>
            <p:nvPr/>
          </p:nvSpPr>
          <p:spPr>
            <a:xfrm>
              <a:off x="3351213" y="2770188"/>
              <a:ext cx="15875" cy="92075"/>
            </a:xfrm>
            <a:custGeom>
              <a:rect b="b" l="l" r="r" t="t"/>
              <a:pathLst>
                <a:path extrusionOk="0" h="72" w="12">
                  <a:moveTo>
                    <a:pt x="0" y="6"/>
                  </a:moveTo>
                  <a:cubicBezTo>
                    <a:pt x="0" y="3"/>
                    <a:pt x="3" y="0"/>
                    <a:pt x="6" y="0"/>
                  </a:cubicBezTo>
                  <a:cubicBezTo>
                    <a:pt x="10" y="0"/>
                    <a:pt x="12" y="3"/>
                    <a:pt x="12" y="6"/>
                  </a:cubicBezTo>
                  <a:cubicBezTo>
                    <a:pt x="12" y="9"/>
                    <a:pt x="10" y="12"/>
                    <a:pt x="6" y="12"/>
                  </a:cubicBezTo>
                  <a:cubicBezTo>
                    <a:pt x="3" y="12"/>
                    <a:pt x="0" y="9"/>
                    <a:pt x="0" y="6"/>
                  </a:cubicBezTo>
                  <a:close/>
                  <a:moveTo>
                    <a:pt x="2" y="22"/>
                  </a:moveTo>
                  <a:cubicBezTo>
                    <a:pt x="11" y="22"/>
                    <a:pt x="11" y="22"/>
                    <a:pt x="11" y="22"/>
                  </a:cubicBezTo>
                  <a:cubicBezTo>
                    <a:pt x="11" y="72"/>
                    <a:pt x="11" y="72"/>
                    <a:pt x="11" y="72"/>
                  </a:cubicBezTo>
                  <a:cubicBezTo>
                    <a:pt x="2" y="72"/>
                    <a:pt x="2" y="72"/>
                    <a:pt x="2" y="72"/>
                  </a:cubicBezTo>
                  <a:lnTo>
                    <a:pt x="2" y="2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46"/>
            <p:cNvSpPr/>
            <p:nvPr/>
          </p:nvSpPr>
          <p:spPr>
            <a:xfrm>
              <a:off x="3387725" y="2771775"/>
              <a:ext cx="11113" cy="9048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46"/>
            <p:cNvSpPr/>
            <p:nvPr/>
          </p:nvSpPr>
          <p:spPr>
            <a:xfrm>
              <a:off x="3787775" y="3709988"/>
              <a:ext cx="71438" cy="84138"/>
            </a:xfrm>
            <a:custGeom>
              <a:rect b="b" l="l" r="r" t="t"/>
              <a:pathLst>
                <a:path extrusionOk="0" h="53" w="45">
                  <a:moveTo>
                    <a:pt x="45" y="0"/>
                  </a:moveTo>
                  <a:lnTo>
                    <a:pt x="45" y="53"/>
                  </a:lnTo>
                  <a:lnTo>
                    <a:pt x="38" y="53"/>
                  </a:lnTo>
                  <a:lnTo>
                    <a:pt x="38" y="30"/>
                  </a:lnTo>
                  <a:lnTo>
                    <a:pt x="8" y="30"/>
                  </a:lnTo>
                  <a:lnTo>
                    <a:pt x="8" y="53"/>
                  </a:lnTo>
                  <a:lnTo>
                    <a:pt x="0" y="53"/>
                  </a:lnTo>
                  <a:lnTo>
                    <a:pt x="0" y="0"/>
                  </a:lnTo>
                  <a:lnTo>
                    <a:pt x="8" y="0"/>
                  </a:lnTo>
                  <a:lnTo>
                    <a:pt x="8" y="23"/>
                  </a:lnTo>
                  <a:lnTo>
                    <a:pt x="38" y="23"/>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46"/>
            <p:cNvSpPr/>
            <p:nvPr/>
          </p:nvSpPr>
          <p:spPr>
            <a:xfrm>
              <a:off x="3878263" y="3730625"/>
              <a:ext cx="65088"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3" y="25"/>
                  </a:moveTo>
                  <a:cubicBezTo>
                    <a:pt x="43" y="14"/>
                    <a:pt x="36" y="7"/>
                    <a:pt x="26" y="7"/>
                  </a:cubicBezTo>
                  <a:cubicBezTo>
                    <a:pt x="17" y="7"/>
                    <a:pt x="9" y="14"/>
                    <a:pt x="9" y="25"/>
                  </a:cubicBezTo>
                  <a:cubicBezTo>
                    <a:pt x="9" y="36"/>
                    <a:pt x="17" y="43"/>
                    <a:pt x="26" y="43"/>
                  </a:cubicBezTo>
                  <a:cubicBezTo>
                    <a:pt x="36" y="43"/>
                    <a:pt x="43" y="36"/>
                    <a:pt x="43"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46"/>
            <p:cNvSpPr/>
            <p:nvPr/>
          </p:nvSpPr>
          <p:spPr>
            <a:xfrm>
              <a:off x="3959225" y="3730625"/>
              <a:ext cx="60325" cy="65088"/>
            </a:xfrm>
            <a:custGeom>
              <a:rect b="b" l="l" r="r" t="t"/>
              <a:pathLst>
                <a:path extrusionOk="0" h="51" w="47">
                  <a:moveTo>
                    <a:pt x="47" y="0"/>
                  </a:moveTo>
                  <a:cubicBezTo>
                    <a:pt x="47" y="50"/>
                    <a:pt x="47" y="50"/>
                    <a:pt x="47" y="50"/>
                  </a:cubicBezTo>
                  <a:cubicBezTo>
                    <a:pt x="39" y="50"/>
                    <a:pt x="39" y="50"/>
                    <a:pt x="39" y="50"/>
                  </a:cubicBezTo>
                  <a:cubicBezTo>
                    <a:pt x="39" y="42"/>
                    <a:pt x="39" y="42"/>
                    <a:pt x="39" y="42"/>
                  </a:cubicBezTo>
                  <a:cubicBezTo>
                    <a:pt x="35" y="48"/>
                    <a:pt x="29" y="51"/>
                    <a:pt x="22" y="51"/>
                  </a:cubicBezTo>
                  <a:cubicBezTo>
                    <a:pt x="9" y="51"/>
                    <a:pt x="0" y="44"/>
                    <a:pt x="0" y="29"/>
                  </a:cubicBezTo>
                  <a:cubicBezTo>
                    <a:pt x="0" y="0"/>
                    <a:pt x="0" y="0"/>
                    <a:pt x="0" y="0"/>
                  </a:cubicBezTo>
                  <a:cubicBezTo>
                    <a:pt x="9" y="0"/>
                    <a:pt x="9" y="0"/>
                    <a:pt x="9" y="0"/>
                  </a:cubicBezTo>
                  <a:cubicBezTo>
                    <a:pt x="9" y="28"/>
                    <a:pt x="9" y="28"/>
                    <a:pt x="9" y="28"/>
                  </a:cubicBezTo>
                  <a:cubicBezTo>
                    <a:pt x="9" y="38"/>
                    <a:pt x="14" y="42"/>
                    <a:pt x="23" y="42"/>
                  </a:cubicBezTo>
                  <a:cubicBezTo>
                    <a:pt x="32" y="42"/>
                    <a:pt x="38" y="37"/>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46"/>
            <p:cNvSpPr/>
            <p:nvPr/>
          </p:nvSpPr>
          <p:spPr>
            <a:xfrm>
              <a:off x="4094163" y="3140075"/>
              <a:ext cx="61913" cy="84138"/>
            </a:xfrm>
            <a:custGeom>
              <a:rect b="b" l="l" r="r" t="t"/>
              <a:pathLst>
                <a:path extrusionOk="0" h="53" w="39">
                  <a:moveTo>
                    <a:pt x="39" y="45"/>
                  </a:moveTo>
                  <a:lnTo>
                    <a:pt x="39" y="53"/>
                  </a:lnTo>
                  <a:lnTo>
                    <a:pt x="0" y="53"/>
                  </a:lnTo>
                  <a:lnTo>
                    <a:pt x="0" y="0"/>
                  </a:lnTo>
                  <a:lnTo>
                    <a:pt x="38" y="0"/>
                  </a:lnTo>
                  <a:lnTo>
                    <a:pt x="38" y="6"/>
                  </a:lnTo>
                  <a:lnTo>
                    <a:pt x="8" y="6"/>
                  </a:lnTo>
                  <a:lnTo>
                    <a:pt x="8" y="22"/>
                  </a:lnTo>
                  <a:lnTo>
                    <a:pt x="35" y="22"/>
                  </a:lnTo>
                  <a:lnTo>
                    <a:pt x="35" y="28"/>
                  </a:lnTo>
                  <a:lnTo>
                    <a:pt x="8" y="28"/>
                  </a:lnTo>
                  <a:lnTo>
                    <a:pt x="8" y="45"/>
                  </a:lnTo>
                  <a:lnTo>
                    <a:pt x="39" y="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46"/>
            <p:cNvSpPr/>
            <p:nvPr/>
          </p:nvSpPr>
          <p:spPr>
            <a:xfrm>
              <a:off x="4168775" y="3159125"/>
              <a:ext cx="53975" cy="65088"/>
            </a:xfrm>
            <a:custGeom>
              <a:rect b="b" l="l" r="r" t="t"/>
              <a:pathLst>
                <a:path extrusionOk="0" h="51" w="43">
                  <a:moveTo>
                    <a:pt x="43" y="20"/>
                  </a:moveTo>
                  <a:cubicBezTo>
                    <a:pt x="43" y="51"/>
                    <a:pt x="43" y="51"/>
                    <a:pt x="43" y="51"/>
                  </a:cubicBezTo>
                  <a:cubicBezTo>
                    <a:pt x="35" y="51"/>
                    <a:pt x="35" y="51"/>
                    <a:pt x="35" y="51"/>
                  </a:cubicBezTo>
                  <a:cubicBezTo>
                    <a:pt x="35" y="44"/>
                    <a:pt x="35" y="44"/>
                    <a:pt x="35" y="44"/>
                  </a:cubicBezTo>
                  <a:cubicBezTo>
                    <a:pt x="32" y="49"/>
                    <a:pt x="26" y="51"/>
                    <a:pt x="18" y="51"/>
                  </a:cubicBezTo>
                  <a:cubicBezTo>
                    <a:pt x="7" y="51"/>
                    <a:pt x="0" y="45"/>
                    <a:pt x="0" y="36"/>
                  </a:cubicBezTo>
                  <a:cubicBezTo>
                    <a:pt x="0" y="28"/>
                    <a:pt x="5" y="22"/>
                    <a:pt x="20" y="22"/>
                  </a:cubicBezTo>
                  <a:cubicBezTo>
                    <a:pt x="34" y="22"/>
                    <a:pt x="34" y="22"/>
                    <a:pt x="34" y="22"/>
                  </a:cubicBezTo>
                  <a:cubicBezTo>
                    <a:pt x="34" y="20"/>
                    <a:pt x="34" y="20"/>
                    <a:pt x="34" y="20"/>
                  </a:cubicBezTo>
                  <a:cubicBezTo>
                    <a:pt x="34" y="12"/>
                    <a:pt x="30" y="8"/>
                    <a:pt x="21" y="8"/>
                  </a:cubicBezTo>
                  <a:cubicBezTo>
                    <a:pt x="15" y="8"/>
                    <a:pt x="9" y="10"/>
                    <a:pt x="5" y="13"/>
                  </a:cubicBezTo>
                  <a:cubicBezTo>
                    <a:pt x="1" y="7"/>
                    <a:pt x="1" y="7"/>
                    <a:pt x="1" y="7"/>
                  </a:cubicBezTo>
                  <a:cubicBezTo>
                    <a:pt x="6" y="2"/>
                    <a:pt x="14" y="0"/>
                    <a:pt x="22" y="0"/>
                  </a:cubicBezTo>
                  <a:cubicBezTo>
                    <a:pt x="35" y="0"/>
                    <a:pt x="43" y="7"/>
                    <a:pt x="43" y="20"/>
                  </a:cubicBezTo>
                  <a:close/>
                  <a:moveTo>
                    <a:pt x="34" y="35"/>
                  </a:moveTo>
                  <a:cubicBezTo>
                    <a:pt x="34" y="28"/>
                    <a:pt x="34" y="28"/>
                    <a:pt x="34" y="28"/>
                  </a:cubicBezTo>
                  <a:cubicBezTo>
                    <a:pt x="20" y="28"/>
                    <a:pt x="20" y="28"/>
                    <a:pt x="20" y="28"/>
                  </a:cubicBezTo>
                  <a:cubicBezTo>
                    <a:pt x="11" y="28"/>
                    <a:pt x="9" y="32"/>
                    <a:pt x="9" y="36"/>
                  </a:cubicBezTo>
                  <a:cubicBezTo>
                    <a:pt x="9" y="41"/>
                    <a:pt x="13" y="44"/>
                    <a:pt x="20" y="44"/>
                  </a:cubicBezTo>
                  <a:cubicBezTo>
                    <a:pt x="26" y="44"/>
                    <a:pt x="32" y="41"/>
                    <a:pt x="34"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46"/>
            <p:cNvSpPr/>
            <p:nvPr/>
          </p:nvSpPr>
          <p:spPr>
            <a:xfrm>
              <a:off x="4244975" y="3133725"/>
              <a:ext cx="11113" cy="9048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46"/>
            <p:cNvSpPr/>
            <p:nvPr/>
          </p:nvSpPr>
          <p:spPr>
            <a:xfrm>
              <a:off x="3959225" y="2216150"/>
              <a:ext cx="73025" cy="84138"/>
            </a:xfrm>
            <a:custGeom>
              <a:rect b="b" l="l" r="r" t="t"/>
              <a:pathLst>
                <a:path extrusionOk="0" h="53" w="46">
                  <a:moveTo>
                    <a:pt x="46" y="0"/>
                  </a:moveTo>
                  <a:lnTo>
                    <a:pt x="46" y="53"/>
                  </a:lnTo>
                  <a:lnTo>
                    <a:pt x="38" y="53"/>
                  </a:lnTo>
                  <a:lnTo>
                    <a:pt x="38" y="30"/>
                  </a:lnTo>
                  <a:lnTo>
                    <a:pt x="7" y="30"/>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46"/>
            <p:cNvSpPr/>
            <p:nvPr/>
          </p:nvSpPr>
          <p:spPr>
            <a:xfrm>
              <a:off x="4049713" y="2236788"/>
              <a:ext cx="55563" cy="65088"/>
            </a:xfrm>
            <a:custGeom>
              <a:rect b="b" l="l" r="r" t="t"/>
              <a:pathLst>
                <a:path extrusionOk="0" h="51" w="44">
                  <a:moveTo>
                    <a:pt x="44" y="20"/>
                  </a:moveTo>
                  <a:cubicBezTo>
                    <a:pt x="44" y="50"/>
                    <a:pt x="44" y="50"/>
                    <a:pt x="44" y="50"/>
                  </a:cubicBezTo>
                  <a:cubicBezTo>
                    <a:pt x="35" y="50"/>
                    <a:pt x="35" y="50"/>
                    <a:pt x="35" y="50"/>
                  </a:cubicBezTo>
                  <a:cubicBezTo>
                    <a:pt x="35" y="44"/>
                    <a:pt x="35" y="44"/>
                    <a:pt x="35" y="44"/>
                  </a:cubicBezTo>
                  <a:cubicBezTo>
                    <a:pt x="32" y="48"/>
                    <a:pt x="27" y="51"/>
                    <a:pt x="19" y="51"/>
                  </a:cubicBezTo>
                  <a:cubicBezTo>
                    <a:pt x="8" y="51"/>
                    <a:pt x="0" y="45"/>
                    <a:pt x="0" y="36"/>
                  </a:cubicBezTo>
                  <a:cubicBezTo>
                    <a:pt x="0" y="28"/>
                    <a:pt x="6" y="21"/>
                    <a:pt x="21" y="21"/>
                  </a:cubicBezTo>
                  <a:cubicBezTo>
                    <a:pt x="35" y="21"/>
                    <a:pt x="35" y="21"/>
                    <a:pt x="35" y="21"/>
                  </a:cubicBezTo>
                  <a:cubicBezTo>
                    <a:pt x="35" y="20"/>
                    <a:pt x="35" y="20"/>
                    <a:pt x="35" y="20"/>
                  </a:cubicBezTo>
                  <a:cubicBezTo>
                    <a:pt x="35" y="12"/>
                    <a:pt x="31" y="7"/>
                    <a:pt x="22" y="7"/>
                  </a:cubicBezTo>
                  <a:cubicBezTo>
                    <a:pt x="16" y="7"/>
                    <a:pt x="10" y="10"/>
                    <a:pt x="6" y="13"/>
                  </a:cubicBezTo>
                  <a:cubicBezTo>
                    <a:pt x="2" y="6"/>
                    <a:pt x="2" y="6"/>
                    <a:pt x="2" y="6"/>
                  </a:cubicBezTo>
                  <a:cubicBezTo>
                    <a:pt x="7" y="2"/>
                    <a:pt x="15" y="0"/>
                    <a:pt x="23" y="0"/>
                  </a:cubicBezTo>
                  <a:cubicBezTo>
                    <a:pt x="36" y="0"/>
                    <a:pt x="44" y="6"/>
                    <a:pt x="44" y="20"/>
                  </a:cubicBezTo>
                  <a:close/>
                  <a:moveTo>
                    <a:pt x="35" y="35"/>
                  </a:moveTo>
                  <a:cubicBezTo>
                    <a:pt x="35" y="28"/>
                    <a:pt x="35" y="28"/>
                    <a:pt x="35" y="28"/>
                  </a:cubicBezTo>
                  <a:cubicBezTo>
                    <a:pt x="21" y="28"/>
                    <a:pt x="21" y="28"/>
                    <a:pt x="21" y="28"/>
                  </a:cubicBezTo>
                  <a:cubicBezTo>
                    <a:pt x="12" y="28"/>
                    <a:pt x="9" y="31"/>
                    <a:pt x="9" y="36"/>
                  </a:cubicBezTo>
                  <a:cubicBezTo>
                    <a:pt x="9" y="41"/>
                    <a:pt x="14" y="44"/>
                    <a:pt x="21" y="44"/>
                  </a:cubicBezTo>
                  <a:cubicBezTo>
                    <a:pt x="27" y="44"/>
                    <a:pt x="33"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46"/>
            <p:cNvSpPr/>
            <p:nvPr/>
          </p:nvSpPr>
          <p:spPr>
            <a:xfrm>
              <a:off x="4127500" y="2236788"/>
              <a:ext cx="34925" cy="63500"/>
            </a:xfrm>
            <a:custGeom>
              <a:rect b="b" l="l" r="r" t="t"/>
              <a:pathLst>
                <a:path extrusionOk="0" h="50" w="27">
                  <a:moveTo>
                    <a:pt x="27" y="0"/>
                  </a:moveTo>
                  <a:cubicBezTo>
                    <a:pt x="27" y="8"/>
                    <a:pt x="27" y="8"/>
                    <a:pt x="27" y="8"/>
                  </a:cubicBezTo>
                  <a:cubicBezTo>
                    <a:pt x="26" y="8"/>
                    <a:pt x="25" y="8"/>
                    <a:pt x="25" y="8"/>
                  </a:cubicBezTo>
                  <a:cubicBezTo>
                    <a:pt x="15"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46"/>
            <p:cNvSpPr/>
            <p:nvPr/>
          </p:nvSpPr>
          <p:spPr>
            <a:xfrm>
              <a:off x="4598988" y="2686050"/>
              <a:ext cx="71438" cy="84138"/>
            </a:xfrm>
            <a:custGeom>
              <a:rect b="b" l="l" r="r" t="t"/>
              <a:pathLst>
                <a:path extrusionOk="0" h="66" w="57">
                  <a:moveTo>
                    <a:pt x="57" y="48"/>
                  </a:moveTo>
                  <a:cubicBezTo>
                    <a:pt x="57" y="60"/>
                    <a:pt x="48" y="66"/>
                    <a:pt x="31" y="66"/>
                  </a:cubicBezTo>
                  <a:cubicBezTo>
                    <a:pt x="0" y="66"/>
                    <a:pt x="0" y="66"/>
                    <a:pt x="0" y="66"/>
                  </a:cubicBezTo>
                  <a:cubicBezTo>
                    <a:pt x="0" y="0"/>
                    <a:pt x="0" y="0"/>
                    <a:pt x="0" y="0"/>
                  </a:cubicBezTo>
                  <a:cubicBezTo>
                    <a:pt x="29" y="0"/>
                    <a:pt x="29" y="0"/>
                    <a:pt x="29" y="0"/>
                  </a:cubicBezTo>
                  <a:cubicBezTo>
                    <a:pt x="45" y="0"/>
                    <a:pt x="53" y="6"/>
                    <a:pt x="53" y="17"/>
                  </a:cubicBezTo>
                  <a:cubicBezTo>
                    <a:pt x="53" y="24"/>
                    <a:pt x="49" y="29"/>
                    <a:pt x="44" y="32"/>
                  </a:cubicBezTo>
                  <a:cubicBezTo>
                    <a:pt x="52" y="34"/>
                    <a:pt x="57" y="39"/>
                    <a:pt x="57" y="48"/>
                  </a:cubicBezTo>
                  <a:close/>
                  <a:moveTo>
                    <a:pt x="9" y="8"/>
                  </a:moveTo>
                  <a:cubicBezTo>
                    <a:pt x="9" y="29"/>
                    <a:pt x="9" y="29"/>
                    <a:pt x="9" y="29"/>
                  </a:cubicBezTo>
                  <a:cubicBezTo>
                    <a:pt x="28" y="29"/>
                    <a:pt x="28" y="29"/>
                    <a:pt x="28" y="29"/>
                  </a:cubicBezTo>
                  <a:cubicBezTo>
                    <a:pt x="38" y="29"/>
                    <a:pt x="44" y="25"/>
                    <a:pt x="44" y="18"/>
                  </a:cubicBezTo>
                  <a:cubicBezTo>
                    <a:pt x="44" y="11"/>
                    <a:pt x="38" y="8"/>
                    <a:pt x="28" y="8"/>
                  </a:cubicBezTo>
                  <a:lnTo>
                    <a:pt x="9" y="8"/>
                  </a:lnTo>
                  <a:close/>
                  <a:moveTo>
                    <a:pt x="47" y="48"/>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46"/>
            <p:cNvSpPr/>
            <p:nvPr/>
          </p:nvSpPr>
          <p:spPr>
            <a:xfrm>
              <a:off x="4687888" y="2706688"/>
              <a:ext cx="34925" cy="63500"/>
            </a:xfrm>
            <a:custGeom>
              <a:rect b="b" l="l" r="r" t="t"/>
              <a:pathLst>
                <a:path extrusionOk="0" h="50" w="27">
                  <a:moveTo>
                    <a:pt x="27" y="0"/>
                  </a:moveTo>
                  <a:cubicBezTo>
                    <a:pt x="27" y="8"/>
                    <a:pt x="27" y="8"/>
                    <a:pt x="27" y="8"/>
                  </a:cubicBezTo>
                  <a:cubicBezTo>
                    <a:pt x="26" y="8"/>
                    <a:pt x="25" y="8"/>
                    <a:pt x="25" y="8"/>
                  </a:cubicBezTo>
                  <a:cubicBezTo>
                    <a:pt x="15"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8"/>
                    <a:pt x="9" y="8"/>
                    <a:pt x="9" y="8"/>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46"/>
            <p:cNvSpPr/>
            <p:nvPr/>
          </p:nvSpPr>
          <p:spPr>
            <a:xfrm>
              <a:off x="4729163" y="2706688"/>
              <a:ext cx="65088" cy="65088"/>
            </a:xfrm>
            <a:custGeom>
              <a:rect b="b" l="l" r="r" t="t"/>
              <a:pathLst>
                <a:path extrusionOk="0" h="51" w="50">
                  <a:moveTo>
                    <a:pt x="49" y="28"/>
                  </a:moveTo>
                  <a:cubicBezTo>
                    <a:pt x="9" y="28"/>
                    <a:pt x="9" y="28"/>
                    <a:pt x="9" y="28"/>
                  </a:cubicBezTo>
                  <a:cubicBezTo>
                    <a:pt x="10" y="37"/>
                    <a:pt x="17" y="43"/>
                    <a:pt x="27" y="43"/>
                  </a:cubicBezTo>
                  <a:cubicBezTo>
                    <a:pt x="33" y="43"/>
                    <a:pt x="38" y="41"/>
                    <a:pt x="41" y="37"/>
                  </a:cubicBezTo>
                  <a:cubicBezTo>
                    <a:pt x="46" y="43"/>
                    <a:pt x="46" y="43"/>
                    <a:pt x="46" y="43"/>
                  </a:cubicBezTo>
                  <a:cubicBezTo>
                    <a:pt x="42" y="48"/>
                    <a:pt x="35" y="51"/>
                    <a:pt x="27" y="51"/>
                  </a:cubicBezTo>
                  <a:cubicBezTo>
                    <a:pt x="11" y="51"/>
                    <a:pt x="0" y="40"/>
                    <a:pt x="0" y="25"/>
                  </a:cubicBezTo>
                  <a:cubicBezTo>
                    <a:pt x="0" y="10"/>
                    <a:pt x="10" y="0"/>
                    <a:pt x="25" y="0"/>
                  </a:cubicBezTo>
                  <a:cubicBezTo>
                    <a:pt x="39" y="0"/>
                    <a:pt x="50" y="10"/>
                    <a:pt x="50" y="25"/>
                  </a:cubicBezTo>
                  <a:cubicBezTo>
                    <a:pt x="50" y="26"/>
                    <a:pt x="50" y="27"/>
                    <a:pt x="49" y="28"/>
                  </a:cubicBezTo>
                  <a:close/>
                  <a:moveTo>
                    <a:pt x="9" y="22"/>
                  </a:moveTo>
                  <a:cubicBezTo>
                    <a:pt x="41" y="22"/>
                    <a:pt x="41" y="22"/>
                    <a:pt x="41" y="22"/>
                  </a:cubicBezTo>
                  <a:cubicBezTo>
                    <a:pt x="40" y="13"/>
                    <a:pt x="34" y="7"/>
                    <a:pt x="25" y="7"/>
                  </a:cubicBezTo>
                  <a:cubicBezTo>
                    <a:pt x="16" y="7"/>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46"/>
            <p:cNvSpPr/>
            <p:nvPr/>
          </p:nvSpPr>
          <p:spPr>
            <a:xfrm>
              <a:off x="4303713" y="4073525"/>
              <a:ext cx="71438" cy="84138"/>
            </a:xfrm>
            <a:custGeom>
              <a:rect b="b" l="l" r="r" t="t"/>
              <a:pathLst>
                <a:path extrusionOk="0" h="66" w="55">
                  <a:moveTo>
                    <a:pt x="44" y="66"/>
                  </a:moveTo>
                  <a:cubicBezTo>
                    <a:pt x="30" y="45"/>
                    <a:pt x="30" y="45"/>
                    <a:pt x="30" y="45"/>
                  </a:cubicBezTo>
                  <a:cubicBezTo>
                    <a:pt x="29" y="46"/>
                    <a:pt x="27" y="46"/>
                    <a:pt x="26" y="46"/>
                  </a:cubicBezTo>
                  <a:cubicBezTo>
                    <a:pt x="10" y="46"/>
                    <a:pt x="10" y="46"/>
                    <a:pt x="10" y="46"/>
                  </a:cubicBezTo>
                  <a:cubicBezTo>
                    <a:pt x="10" y="66"/>
                    <a:pt x="10" y="66"/>
                    <a:pt x="10" y="66"/>
                  </a:cubicBezTo>
                  <a:cubicBezTo>
                    <a:pt x="0" y="66"/>
                    <a:pt x="0" y="66"/>
                    <a:pt x="0" y="66"/>
                  </a:cubicBezTo>
                  <a:cubicBezTo>
                    <a:pt x="0" y="0"/>
                    <a:pt x="0" y="0"/>
                    <a:pt x="0" y="0"/>
                  </a:cubicBezTo>
                  <a:cubicBezTo>
                    <a:pt x="26" y="0"/>
                    <a:pt x="26" y="0"/>
                    <a:pt x="26" y="0"/>
                  </a:cubicBezTo>
                  <a:cubicBezTo>
                    <a:pt x="43" y="0"/>
                    <a:pt x="54" y="8"/>
                    <a:pt x="54" y="23"/>
                  </a:cubicBezTo>
                  <a:cubicBezTo>
                    <a:pt x="54" y="33"/>
                    <a:pt x="48" y="40"/>
                    <a:pt x="39" y="44"/>
                  </a:cubicBezTo>
                  <a:cubicBezTo>
                    <a:pt x="55" y="66"/>
                    <a:pt x="55" y="66"/>
                    <a:pt x="55" y="66"/>
                  </a:cubicBezTo>
                  <a:lnTo>
                    <a:pt x="44" y="66"/>
                  </a:lnTo>
                  <a:close/>
                  <a:moveTo>
                    <a:pt x="44" y="23"/>
                  </a:moveTo>
                  <a:cubicBezTo>
                    <a:pt x="44" y="13"/>
                    <a:pt x="38" y="8"/>
                    <a:pt x="26" y="8"/>
                  </a:cubicBezTo>
                  <a:cubicBezTo>
                    <a:pt x="10" y="8"/>
                    <a:pt x="10" y="8"/>
                    <a:pt x="10" y="8"/>
                  </a:cubicBezTo>
                  <a:cubicBezTo>
                    <a:pt x="10" y="38"/>
                    <a:pt x="10" y="38"/>
                    <a:pt x="10" y="38"/>
                  </a:cubicBezTo>
                  <a:cubicBezTo>
                    <a:pt x="26" y="38"/>
                    <a:pt x="26" y="38"/>
                    <a:pt x="26" y="38"/>
                  </a:cubicBezTo>
                  <a:cubicBezTo>
                    <a:pt x="38" y="38"/>
                    <a:pt x="44" y="32"/>
                    <a:pt x="44" y="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46"/>
            <p:cNvSpPr/>
            <p:nvPr/>
          </p:nvSpPr>
          <p:spPr>
            <a:xfrm>
              <a:off x="4387850" y="4065588"/>
              <a:ext cx="15875" cy="92075"/>
            </a:xfrm>
            <a:custGeom>
              <a:rect b="b" l="l" r="r" t="t"/>
              <a:pathLst>
                <a:path extrusionOk="0" h="72" w="12">
                  <a:moveTo>
                    <a:pt x="0" y="6"/>
                  </a:moveTo>
                  <a:cubicBezTo>
                    <a:pt x="0" y="3"/>
                    <a:pt x="3" y="0"/>
                    <a:pt x="6" y="0"/>
                  </a:cubicBezTo>
                  <a:cubicBezTo>
                    <a:pt x="10" y="0"/>
                    <a:pt x="12" y="3"/>
                    <a:pt x="12" y="6"/>
                  </a:cubicBezTo>
                  <a:cubicBezTo>
                    <a:pt x="12" y="9"/>
                    <a:pt x="10" y="12"/>
                    <a:pt x="6" y="12"/>
                  </a:cubicBezTo>
                  <a:cubicBezTo>
                    <a:pt x="3" y="12"/>
                    <a:pt x="0" y="10"/>
                    <a:pt x="0" y="6"/>
                  </a:cubicBezTo>
                  <a:close/>
                  <a:moveTo>
                    <a:pt x="2" y="22"/>
                  </a:moveTo>
                  <a:cubicBezTo>
                    <a:pt x="11" y="22"/>
                    <a:pt x="11" y="22"/>
                    <a:pt x="11" y="22"/>
                  </a:cubicBezTo>
                  <a:cubicBezTo>
                    <a:pt x="11" y="72"/>
                    <a:pt x="11" y="72"/>
                    <a:pt x="11" y="72"/>
                  </a:cubicBezTo>
                  <a:cubicBezTo>
                    <a:pt x="2" y="72"/>
                    <a:pt x="2" y="72"/>
                    <a:pt x="2" y="72"/>
                  </a:cubicBezTo>
                  <a:lnTo>
                    <a:pt x="2" y="2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46"/>
            <p:cNvSpPr/>
            <p:nvPr/>
          </p:nvSpPr>
          <p:spPr>
            <a:xfrm>
              <a:off x="4418013" y="4092575"/>
              <a:ext cx="60325" cy="65088"/>
            </a:xfrm>
            <a:custGeom>
              <a:rect b="b" l="l" r="r" t="t"/>
              <a:pathLst>
                <a:path extrusionOk="0" h="51" w="47">
                  <a:moveTo>
                    <a:pt x="0" y="26"/>
                  </a:moveTo>
                  <a:cubicBezTo>
                    <a:pt x="0" y="11"/>
                    <a:pt x="11" y="0"/>
                    <a:pt x="27" y="0"/>
                  </a:cubicBezTo>
                  <a:cubicBezTo>
                    <a:pt x="36" y="0"/>
                    <a:pt x="43" y="4"/>
                    <a:pt x="47" y="11"/>
                  </a:cubicBezTo>
                  <a:cubicBezTo>
                    <a:pt x="40" y="15"/>
                    <a:pt x="40" y="15"/>
                    <a:pt x="40" y="15"/>
                  </a:cubicBezTo>
                  <a:cubicBezTo>
                    <a:pt x="37" y="10"/>
                    <a:pt x="32" y="8"/>
                    <a:pt x="27" y="8"/>
                  </a:cubicBezTo>
                  <a:cubicBezTo>
                    <a:pt x="17" y="8"/>
                    <a:pt x="9" y="15"/>
                    <a:pt x="9" y="26"/>
                  </a:cubicBezTo>
                  <a:cubicBezTo>
                    <a:pt x="9" y="37"/>
                    <a:pt x="17" y="43"/>
                    <a:pt x="27" y="43"/>
                  </a:cubicBezTo>
                  <a:cubicBezTo>
                    <a:pt x="32" y="43"/>
                    <a:pt x="37" y="41"/>
                    <a:pt x="40" y="36"/>
                  </a:cubicBezTo>
                  <a:cubicBezTo>
                    <a:pt x="47" y="41"/>
                    <a:pt x="47" y="41"/>
                    <a:pt x="47" y="41"/>
                  </a:cubicBezTo>
                  <a:cubicBezTo>
                    <a:pt x="43" y="48"/>
                    <a:pt x="36" y="51"/>
                    <a:pt x="27" y="51"/>
                  </a:cubicBezTo>
                  <a:cubicBezTo>
                    <a:pt x="11" y="51"/>
                    <a:pt x="0" y="41"/>
                    <a:pt x="0"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46"/>
            <p:cNvSpPr/>
            <p:nvPr/>
          </p:nvSpPr>
          <p:spPr>
            <a:xfrm>
              <a:off x="4543425" y="4694238"/>
              <a:ext cx="74613" cy="84138"/>
            </a:xfrm>
            <a:custGeom>
              <a:rect b="b" l="l" r="r" t="t"/>
              <a:pathLst>
                <a:path extrusionOk="0" h="53" w="47">
                  <a:moveTo>
                    <a:pt x="17" y="30"/>
                  </a:moveTo>
                  <a:lnTo>
                    <a:pt x="7" y="40"/>
                  </a:lnTo>
                  <a:lnTo>
                    <a:pt x="7" y="53"/>
                  </a:lnTo>
                  <a:lnTo>
                    <a:pt x="0" y="53"/>
                  </a:lnTo>
                  <a:lnTo>
                    <a:pt x="0" y="0"/>
                  </a:lnTo>
                  <a:lnTo>
                    <a:pt x="7" y="0"/>
                  </a:lnTo>
                  <a:lnTo>
                    <a:pt x="7" y="30"/>
                  </a:lnTo>
                  <a:lnTo>
                    <a:pt x="36" y="0"/>
                  </a:lnTo>
                  <a:lnTo>
                    <a:pt x="45" y="0"/>
                  </a:lnTo>
                  <a:lnTo>
                    <a:pt x="23" y="24"/>
                  </a:lnTo>
                  <a:lnTo>
                    <a:pt x="47" y="53"/>
                  </a:lnTo>
                  <a:lnTo>
                    <a:pt x="38" y="53"/>
                  </a:lnTo>
                  <a:lnTo>
                    <a:pt x="17" y="3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46"/>
            <p:cNvSpPr/>
            <p:nvPr/>
          </p:nvSpPr>
          <p:spPr>
            <a:xfrm>
              <a:off x="4625975" y="4687888"/>
              <a:ext cx="14288" cy="90488"/>
            </a:xfrm>
            <a:custGeom>
              <a:rect b="b" l="l" r="r" t="t"/>
              <a:pathLst>
                <a:path extrusionOk="0" h="71" w="12">
                  <a:moveTo>
                    <a:pt x="0" y="6"/>
                  </a:moveTo>
                  <a:cubicBezTo>
                    <a:pt x="0" y="2"/>
                    <a:pt x="2" y="0"/>
                    <a:pt x="6" y="0"/>
                  </a:cubicBezTo>
                  <a:cubicBezTo>
                    <a:pt x="9" y="0"/>
                    <a:pt x="12" y="2"/>
                    <a:pt x="12" y="5"/>
                  </a:cubicBezTo>
                  <a:cubicBezTo>
                    <a:pt x="12" y="9"/>
                    <a:pt x="9" y="11"/>
                    <a:pt x="6" y="11"/>
                  </a:cubicBezTo>
                  <a:cubicBezTo>
                    <a:pt x="2" y="11"/>
                    <a:pt x="0" y="9"/>
                    <a:pt x="0" y="6"/>
                  </a:cubicBezTo>
                  <a:close/>
                  <a:moveTo>
                    <a:pt x="1" y="21"/>
                  </a:moveTo>
                  <a:cubicBezTo>
                    <a:pt x="10" y="21"/>
                    <a:pt x="10" y="21"/>
                    <a:pt x="10" y="21"/>
                  </a:cubicBezTo>
                  <a:cubicBezTo>
                    <a:pt x="10" y="71"/>
                    <a:pt x="10" y="71"/>
                    <a:pt x="10" y="71"/>
                  </a:cubicBezTo>
                  <a:cubicBezTo>
                    <a:pt x="1" y="71"/>
                    <a:pt x="1" y="71"/>
                    <a:pt x="1" y="71"/>
                  </a:cubicBezTo>
                  <a:lnTo>
                    <a:pt x="1" y="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46"/>
            <p:cNvSpPr/>
            <p:nvPr/>
          </p:nvSpPr>
          <p:spPr>
            <a:xfrm>
              <a:off x="4660900" y="4714875"/>
              <a:ext cx="60325" cy="63500"/>
            </a:xfrm>
            <a:custGeom>
              <a:rect b="b" l="l" r="r" t="t"/>
              <a:pathLst>
                <a:path extrusionOk="0" h="50" w="47">
                  <a:moveTo>
                    <a:pt x="47" y="21"/>
                  </a:moveTo>
                  <a:cubicBezTo>
                    <a:pt x="47" y="50"/>
                    <a:pt x="47" y="50"/>
                    <a:pt x="47" y="50"/>
                  </a:cubicBezTo>
                  <a:cubicBezTo>
                    <a:pt x="38" y="50"/>
                    <a:pt x="38" y="50"/>
                    <a:pt x="38" y="50"/>
                  </a:cubicBezTo>
                  <a:cubicBezTo>
                    <a:pt x="38" y="22"/>
                    <a:pt x="38" y="22"/>
                    <a:pt x="38" y="22"/>
                  </a:cubicBezTo>
                  <a:cubicBezTo>
                    <a:pt x="38" y="12"/>
                    <a:pt x="33" y="8"/>
                    <a:pt x="25" y="8"/>
                  </a:cubicBezTo>
                  <a:cubicBezTo>
                    <a:pt x="15" y="8"/>
                    <a:pt x="9" y="13"/>
                    <a:pt x="9" y="24"/>
                  </a:cubicBezTo>
                  <a:cubicBezTo>
                    <a:pt x="9" y="50"/>
                    <a:pt x="9" y="50"/>
                    <a:pt x="9" y="50"/>
                  </a:cubicBezTo>
                  <a:cubicBezTo>
                    <a:pt x="0" y="50"/>
                    <a:pt x="0" y="50"/>
                    <a:pt x="0" y="50"/>
                  </a:cubicBezTo>
                  <a:cubicBezTo>
                    <a:pt x="0" y="0"/>
                    <a:pt x="0" y="0"/>
                    <a:pt x="0" y="0"/>
                  </a:cubicBezTo>
                  <a:cubicBezTo>
                    <a:pt x="8" y="0"/>
                    <a:pt x="8" y="0"/>
                    <a:pt x="8" y="0"/>
                  </a:cubicBezTo>
                  <a:cubicBezTo>
                    <a:pt x="8" y="8"/>
                    <a:pt x="8" y="8"/>
                    <a:pt x="8" y="8"/>
                  </a:cubicBezTo>
                  <a:cubicBezTo>
                    <a:pt x="12" y="2"/>
                    <a:pt x="19" y="0"/>
                    <a:pt x="26" y="0"/>
                  </a:cubicBezTo>
                  <a:cubicBezTo>
                    <a:pt x="39" y="0"/>
                    <a:pt x="47" y="7"/>
                    <a:pt x="47"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46"/>
            <p:cNvSpPr/>
            <p:nvPr/>
          </p:nvSpPr>
          <p:spPr>
            <a:xfrm>
              <a:off x="5191125" y="4570413"/>
              <a:ext cx="88900" cy="84138"/>
            </a:xfrm>
            <a:custGeom>
              <a:rect b="b" l="l" r="r" t="t"/>
              <a:pathLst>
                <a:path extrusionOk="0" h="53" w="56">
                  <a:moveTo>
                    <a:pt x="49" y="53"/>
                  </a:moveTo>
                  <a:lnTo>
                    <a:pt x="49" y="14"/>
                  </a:lnTo>
                  <a:lnTo>
                    <a:pt x="30" y="47"/>
                  </a:lnTo>
                  <a:lnTo>
                    <a:pt x="26" y="47"/>
                  </a:lnTo>
                  <a:lnTo>
                    <a:pt x="7" y="15"/>
                  </a:lnTo>
                  <a:lnTo>
                    <a:pt x="7" y="53"/>
                  </a:lnTo>
                  <a:lnTo>
                    <a:pt x="0" y="53"/>
                  </a:lnTo>
                  <a:lnTo>
                    <a:pt x="0" y="0"/>
                  </a:lnTo>
                  <a:lnTo>
                    <a:pt x="6" y="0"/>
                  </a:lnTo>
                  <a:lnTo>
                    <a:pt x="28" y="37"/>
                  </a:lnTo>
                  <a:lnTo>
                    <a:pt x="50" y="0"/>
                  </a:lnTo>
                  <a:lnTo>
                    <a:pt x="56" y="0"/>
                  </a:lnTo>
                  <a:lnTo>
                    <a:pt x="56" y="53"/>
                  </a:lnTo>
                  <a:lnTo>
                    <a:pt x="49" y="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p46"/>
            <p:cNvSpPr/>
            <p:nvPr/>
          </p:nvSpPr>
          <p:spPr>
            <a:xfrm>
              <a:off x="5297488" y="4589463"/>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0"/>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46"/>
            <p:cNvSpPr/>
            <p:nvPr/>
          </p:nvSpPr>
          <p:spPr>
            <a:xfrm>
              <a:off x="5378450" y="4589463"/>
              <a:ext cx="33338" cy="65088"/>
            </a:xfrm>
            <a:custGeom>
              <a:rect b="b" l="l" r="r" t="t"/>
              <a:pathLst>
                <a:path extrusionOk="0" h="51" w="26">
                  <a:moveTo>
                    <a:pt x="26" y="0"/>
                  </a:moveTo>
                  <a:cubicBezTo>
                    <a:pt x="26" y="9"/>
                    <a:pt x="26" y="9"/>
                    <a:pt x="26" y="9"/>
                  </a:cubicBezTo>
                  <a:cubicBezTo>
                    <a:pt x="26" y="9"/>
                    <a:pt x="25" y="9"/>
                    <a:pt x="24" y="9"/>
                  </a:cubicBezTo>
                  <a:cubicBezTo>
                    <a:pt x="15" y="9"/>
                    <a:pt x="9" y="15"/>
                    <a:pt x="9" y="26"/>
                  </a:cubicBezTo>
                  <a:cubicBezTo>
                    <a:pt x="9" y="51"/>
                    <a:pt x="9" y="51"/>
                    <a:pt x="9" y="51"/>
                  </a:cubicBezTo>
                  <a:cubicBezTo>
                    <a:pt x="0" y="51"/>
                    <a:pt x="0" y="51"/>
                    <a:pt x="0" y="51"/>
                  </a:cubicBezTo>
                  <a:cubicBezTo>
                    <a:pt x="0" y="0"/>
                    <a:pt x="0" y="0"/>
                    <a:pt x="0" y="0"/>
                  </a:cubicBezTo>
                  <a:cubicBezTo>
                    <a:pt x="8" y="0"/>
                    <a:pt x="8" y="0"/>
                    <a:pt x="8" y="0"/>
                  </a:cubicBezTo>
                  <a:cubicBezTo>
                    <a:pt x="8" y="9"/>
                    <a:pt x="8" y="9"/>
                    <a:pt x="8" y="9"/>
                  </a:cubicBezTo>
                  <a:cubicBezTo>
                    <a:pt x="11" y="3"/>
                    <a:pt x="18" y="0"/>
                    <a:pt x="2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46"/>
            <p:cNvSpPr/>
            <p:nvPr/>
          </p:nvSpPr>
          <p:spPr>
            <a:xfrm>
              <a:off x="5172075" y="3968750"/>
              <a:ext cx="127000" cy="84138"/>
            </a:xfrm>
            <a:custGeom>
              <a:rect b="b" l="l" r="r" t="t"/>
              <a:pathLst>
                <a:path extrusionOk="0" h="53" w="80">
                  <a:moveTo>
                    <a:pt x="80" y="0"/>
                  </a:moveTo>
                  <a:lnTo>
                    <a:pt x="62" y="53"/>
                  </a:lnTo>
                  <a:lnTo>
                    <a:pt x="54" y="53"/>
                  </a:lnTo>
                  <a:lnTo>
                    <a:pt x="40" y="11"/>
                  </a:lnTo>
                  <a:lnTo>
                    <a:pt x="25" y="53"/>
                  </a:lnTo>
                  <a:lnTo>
                    <a:pt x="17" y="53"/>
                  </a:lnTo>
                  <a:lnTo>
                    <a:pt x="0" y="0"/>
                  </a:lnTo>
                  <a:lnTo>
                    <a:pt x="7" y="0"/>
                  </a:lnTo>
                  <a:lnTo>
                    <a:pt x="21" y="44"/>
                  </a:lnTo>
                  <a:lnTo>
                    <a:pt x="37" y="0"/>
                  </a:lnTo>
                  <a:lnTo>
                    <a:pt x="43" y="0"/>
                  </a:lnTo>
                  <a:lnTo>
                    <a:pt x="58" y="44"/>
                  </a:lnTo>
                  <a:lnTo>
                    <a:pt x="73"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46"/>
            <p:cNvSpPr/>
            <p:nvPr/>
          </p:nvSpPr>
          <p:spPr>
            <a:xfrm>
              <a:off x="5302250" y="3987800"/>
              <a:ext cx="55563" cy="65088"/>
            </a:xfrm>
            <a:custGeom>
              <a:rect b="b" l="l" r="r" t="t"/>
              <a:pathLst>
                <a:path extrusionOk="0" h="51" w="44">
                  <a:moveTo>
                    <a:pt x="44" y="21"/>
                  </a:moveTo>
                  <a:cubicBezTo>
                    <a:pt x="44" y="51"/>
                    <a:pt x="44" y="51"/>
                    <a:pt x="44" y="51"/>
                  </a:cubicBezTo>
                  <a:cubicBezTo>
                    <a:pt x="35" y="51"/>
                    <a:pt x="35" y="51"/>
                    <a:pt x="35" y="51"/>
                  </a:cubicBezTo>
                  <a:cubicBezTo>
                    <a:pt x="35" y="44"/>
                    <a:pt x="35" y="44"/>
                    <a:pt x="35" y="44"/>
                  </a:cubicBezTo>
                  <a:cubicBezTo>
                    <a:pt x="32" y="49"/>
                    <a:pt x="27" y="51"/>
                    <a:pt x="19" y="51"/>
                  </a:cubicBezTo>
                  <a:cubicBezTo>
                    <a:pt x="8" y="51"/>
                    <a:pt x="0" y="45"/>
                    <a:pt x="0" y="37"/>
                  </a:cubicBezTo>
                  <a:cubicBezTo>
                    <a:pt x="0" y="29"/>
                    <a:pt x="6" y="22"/>
                    <a:pt x="21" y="22"/>
                  </a:cubicBezTo>
                  <a:cubicBezTo>
                    <a:pt x="35" y="22"/>
                    <a:pt x="35" y="22"/>
                    <a:pt x="35" y="22"/>
                  </a:cubicBezTo>
                  <a:cubicBezTo>
                    <a:pt x="35" y="20"/>
                    <a:pt x="35" y="20"/>
                    <a:pt x="35" y="20"/>
                  </a:cubicBezTo>
                  <a:cubicBezTo>
                    <a:pt x="35" y="13"/>
                    <a:pt x="30" y="8"/>
                    <a:pt x="21" y="8"/>
                  </a:cubicBezTo>
                  <a:cubicBezTo>
                    <a:pt x="16" y="8"/>
                    <a:pt x="9" y="10"/>
                    <a:pt x="6" y="14"/>
                  </a:cubicBezTo>
                  <a:cubicBezTo>
                    <a:pt x="2" y="7"/>
                    <a:pt x="2" y="7"/>
                    <a:pt x="2" y="7"/>
                  </a:cubicBezTo>
                  <a:cubicBezTo>
                    <a:pt x="7" y="3"/>
                    <a:pt x="14" y="0"/>
                    <a:pt x="23" y="0"/>
                  </a:cubicBezTo>
                  <a:cubicBezTo>
                    <a:pt x="36" y="0"/>
                    <a:pt x="44" y="7"/>
                    <a:pt x="44" y="21"/>
                  </a:cubicBezTo>
                  <a:close/>
                  <a:moveTo>
                    <a:pt x="35" y="36"/>
                  </a:moveTo>
                  <a:cubicBezTo>
                    <a:pt x="35" y="29"/>
                    <a:pt x="35" y="29"/>
                    <a:pt x="35" y="29"/>
                  </a:cubicBezTo>
                  <a:cubicBezTo>
                    <a:pt x="21" y="29"/>
                    <a:pt x="21" y="29"/>
                    <a:pt x="21" y="29"/>
                  </a:cubicBezTo>
                  <a:cubicBezTo>
                    <a:pt x="12" y="29"/>
                    <a:pt x="9" y="32"/>
                    <a:pt x="9" y="36"/>
                  </a:cubicBezTo>
                  <a:cubicBezTo>
                    <a:pt x="9" y="41"/>
                    <a:pt x="14" y="45"/>
                    <a:pt x="20" y="45"/>
                  </a:cubicBezTo>
                  <a:cubicBezTo>
                    <a:pt x="27" y="45"/>
                    <a:pt x="33" y="41"/>
                    <a:pt x="35"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46"/>
            <p:cNvSpPr/>
            <p:nvPr/>
          </p:nvSpPr>
          <p:spPr>
            <a:xfrm>
              <a:off x="5380038" y="3987800"/>
              <a:ext cx="58738" cy="65088"/>
            </a:xfrm>
            <a:custGeom>
              <a:rect b="b" l="l" r="r" t="t"/>
              <a:pathLst>
                <a:path extrusionOk="0" h="51" w="47">
                  <a:moveTo>
                    <a:pt x="47" y="22"/>
                  </a:moveTo>
                  <a:cubicBezTo>
                    <a:pt x="47" y="51"/>
                    <a:pt x="47" y="51"/>
                    <a:pt x="47" y="51"/>
                  </a:cubicBezTo>
                  <a:cubicBezTo>
                    <a:pt x="38" y="51"/>
                    <a:pt x="38" y="51"/>
                    <a:pt x="38" y="51"/>
                  </a:cubicBezTo>
                  <a:cubicBezTo>
                    <a:pt x="38" y="23"/>
                    <a:pt x="38" y="23"/>
                    <a:pt x="38" y="23"/>
                  </a:cubicBezTo>
                  <a:cubicBezTo>
                    <a:pt x="38" y="13"/>
                    <a:pt x="33" y="9"/>
                    <a:pt x="25" y="9"/>
                  </a:cubicBezTo>
                  <a:cubicBezTo>
                    <a:pt x="15" y="9"/>
                    <a:pt x="9" y="14"/>
                    <a:pt x="9" y="25"/>
                  </a:cubicBezTo>
                  <a:cubicBezTo>
                    <a:pt x="9" y="51"/>
                    <a:pt x="9" y="51"/>
                    <a:pt x="9" y="51"/>
                  </a:cubicBezTo>
                  <a:cubicBezTo>
                    <a:pt x="0" y="51"/>
                    <a:pt x="0" y="51"/>
                    <a:pt x="0" y="51"/>
                  </a:cubicBezTo>
                  <a:cubicBezTo>
                    <a:pt x="0" y="1"/>
                    <a:pt x="0" y="1"/>
                    <a:pt x="0" y="1"/>
                  </a:cubicBezTo>
                  <a:cubicBezTo>
                    <a:pt x="8" y="1"/>
                    <a:pt x="8" y="1"/>
                    <a:pt x="8" y="1"/>
                  </a:cubicBezTo>
                  <a:cubicBezTo>
                    <a:pt x="8" y="8"/>
                    <a:pt x="8" y="8"/>
                    <a:pt x="8" y="8"/>
                  </a:cubicBezTo>
                  <a:cubicBezTo>
                    <a:pt x="12" y="3"/>
                    <a:pt x="19" y="0"/>
                    <a:pt x="26" y="0"/>
                  </a:cubicBezTo>
                  <a:cubicBezTo>
                    <a:pt x="39" y="0"/>
                    <a:pt x="47" y="7"/>
                    <a:pt x="47"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46"/>
            <p:cNvSpPr/>
            <p:nvPr/>
          </p:nvSpPr>
          <p:spPr>
            <a:xfrm>
              <a:off x="5108575" y="3702050"/>
              <a:ext cx="71438" cy="82550"/>
            </a:xfrm>
            <a:custGeom>
              <a:rect b="b" l="l" r="r" t="t"/>
              <a:pathLst>
                <a:path extrusionOk="0" h="52" w="45">
                  <a:moveTo>
                    <a:pt x="45" y="0"/>
                  </a:moveTo>
                  <a:lnTo>
                    <a:pt x="45" y="52"/>
                  </a:lnTo>
                  <a:lnTo>
                    <a:pt x="37" y="52"/>
                  </a:lnTo>
                  <a:lnTo>
                    <a:pt x="37" y="29"/>
                  </a:lnTo>
                  <a:lnTo>
                    <a:pt x="8" y="29"/>
                  </a:lnTo>
                  <a:lnTo>
                    <a:pt x="8" y="52"/>
                  </a:lnTo>
                  <a:lnTo>
                    <a:pt x="0" y="52"/>
                  </a:lnTo>
                  <a:lnTo>
                    <a:pt x="0" y="0"/>
                  </a:lnTo>
                  <a:lnTo>
                    <a:pt x="8" y="0"/>
                  </a:lnTo>
                  <a:lnTo>
                    <a:pt x="8" y="22"/>
                  </a:lnTo>
                  <a:lnTo>
                    <a:pt x="37" y="22"/>
                  </a:lnTo>
                  <a:lnTo>
                    <a:pt x="37"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46"/>
            <p:cNvSpPr/>
            <p:nvPr/>
          </p:nvSpPr>
          <p:spPr>
            <a:xfrm>
              <a:off x="5197475" y="3702050"/>
              <a:ext cx="73025" cy="84138"/>
            </a:xfrm>
            <a:custGeom>
              <a:rect b="b" l="l" r="r" t="t"/>
              <a:pathLst>
                <a:path extrusionOk="0" h="66" w="57">
                  <a:moveTo>
                    <a:pt x="52" y="66"/>
                  </a:moveTo>
                  <a:cubicBezTo>
                    <a:pt x="44" y="57"/>
                    <a:pt x="44" y="57"/>
                    <a:pt x="44" y="57"/>
                  </a:cubicBezTo>
                  <a:cubicBezTo>
                    <a:pt x="38" y="63"/>
                    <a:pt x="31" y="65"/>
                    <a:pt x="22" y="65"/>
                  </a:cubicBezTo>
                  <a:cubicBezTo>
                    <a:pt x="9" y="65"/>
                    <a:pt x="0" y="59"/>
                    <a:pt x="0" y="49"/>
                  </a:cubicBezTo>
                  <a:cubicBezTo>
                    <a:pt x="0" y="41"/>
                    <a:pt x="4" y="35"/>
                    <a:pt x="15" y="29"/>
                  </a:cubicBezTo>
                  <a:cubicBezTo>
                    <a:pt x="10" y="23"/>
                    <a:pt x="8" y="19"/>
                    <a:pt x="8" y="14"/>
                  </a:cubicBezTo>
                  <a:cubicBezTo>
                    <a:pt x="8" y="6"/>
                    <a:pt x="14" y="0"/>
                    <a:pt x="25" y="0"/>
                  </a:cubicBezTo>
                  <a:cubicBezTo>
                    <a:pt x="35" y="0"/>
                    <a:pt x="41" y="5"/>
                    <a:pt x="41" y="13"/>
                  </a:cubicBezTo>
                  <a:cubicBezTo>
                    <a:pt x="41" y="20"/>
                    <a:pt x="37" y="25"/>
                    <a:pt x="27" y="30"/>
                  </a:cubicBezTo>
                  <a:cubicBezTo>
                    <a:pt x="43" y="46"/>
                    <a:pt x="43" y="46"/>
                    <a:pt x="43" y="46"/>
                  </a:cubicBezTo>
                  <a:cubicBezTo>
                    <a:pt x="45" y="43"/>
                    <a:pt x="46" y="39"/>
                    <a:pt x="47" y="34"/>
                  </a:cubicBezTo>
                  <a:cubicBezTo>
                    <a:pt x="54" y="37"/>
                    <a:pt x="54" y="37"/>
                    <a:pt x="54" y="37"/>
                  </a:cubicBezTo>
                  <a:cubicBezTo>
                    <a:pt x="53" y="42"/>
                    <a:pt x="51" y="47"/>
                    <a:pt x="49" y="51"/>
                  </a:cubicBezTo>
                  <a:cubicBezTo>
                    <a:pt x="57" y="60"/>
                    <a:pt x="57" y="60"/>
                    <a:pt x="57" y="60"/>
                  </a:cubicBezTo>
                  <a:lnTo>
                    <a:pt x="52" y="66"/>
                  </a:lnTo>
                  <a:close/>
                  <a:moveTo>
                    <a:pt x="38" y="52"/>
                  </a:moveTo>
                  <a:cubicBezTo>
                    <a:pt x="20" y="34"/>
                    <a:pt x="20" y="34"/>
                    <a:pt x="20" y="34"/>
                  </a:cubicBezTo>
                  <a:cubicBezTo>
                    <a:pt x="11" y="39"/>
                    <a:pt x="8" y="43"/>
                    <a:pt x="8" y="48"/>
                  </a:cubicBezTo>
                  <a:cubicBezTo>
                    <a:pt x="8" y="54"/>
                    <a:pt x="14" y="58"/>
                    <a:pt x="23" y="58"/>
                  </a:cubicBezTo>
                  <a:cubicBezTo>
                    <a:pt x="29" y="58"/>
                    <a:pt x="34" y="56"/>
                    <a:pt x="38" y="52"/>
                  </a:cubicBezTo>
                  <a:close/>
                  <a:moveTo>
                    <a:pt x="16" y="14"/>
                  </a:moveTo>
                  <a:cubicBezTo>
                    <a:pt x="16" y="18"/>
                    <a:pt x="17" y="20"/>
                    <a:pt x="22" y="25"/>
                  </a:cubicBezTo>
                  <a:cubicBezTo>
                    <a:pt x="31" y="21"/>
                    <a:pt x="34" y="18"/>
                    <a:pt x="34" y="14"/>
                  </a:cubicBezTo>
                  <a:cubicBezTo>
                    <a:pt x="34" y="9"/>
                    <a:pt x="30" y="7"/>
                    <a:pt x="25" y="7"/>
                  </a:cubicBezTo>
                  <a:cubicBezTo>
                    <a:pt x="19" y="7"/>
                    <a:pt x="16" y="10"/>
                    <a:pt x="16" y="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46"/>
            <p:cNvSpPr/>
            <p:nvPr/>
          </p:nvSpPr>
          <p:spPr>
            <a:xfrm>
              <a:off x="5283200" y="3702050"/>
              <a:ext cx="57150" cy="82550"/>
            </a:xfrm>
            <a:custGeom>
              <a:rect b="b" l="l" r="r" t="t"/>
              <a:pathLst>
                <a:path extrusionOk="0" h="52" w="36">
                  <a:moveTo>
                    <a:pt x="8" y="7"/>
                  </a:moveTo>
                  <a:lnTo>
                    <a:pt x="8" y="25"/>
                  </a:lnTo>
                  <a:lnTo>
                    <a:pt x="33" y="25"/>
                  </a:lnTo>
                  <a:lnTo>
                    <a:pt x="33" y="31"/>
                  </a:lnTo>
                  <a:lnTo>
                    <a:pt x="8" y="31"/>
                  </a:lnTo>
                  <a:lnTo>
                    <a:pt x="8" y="52"/>
                  </a:lnTo>
                  <a:lnTo>
                    <a:pt x="0" y="52"/>
                  </a:lnTo>
                  <a:lnTo>
                    <a:pt x="0" y="0"/>
                  </a:lnTo>
                  <a:lnTo>
                    <a:pt x="36" y="0"/>
                  </a:lnTo>
                  <a:lnTo>
                    <a:pt x="36" y="7"/>
                  </a:lnTo>
                  <a:lnTo>
                    <a:pt x="8" y="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46"/>
            <p:cNvSpPr/>
            <p:nvPr/>
          </p:nvSpPr>
          <p:spPr>
            <a:xfrm>
              <a:off x="5973763" y="3178175"/>
              <a:ext cx="76200" cy="85725"/>
            </a:xfrm>
            <a:custGeom>
              <a:rect b="b" l="l" r="r" t="t"/>
              <a:pathLst>
                <a:path extrusionOk="0" h="68" w="60">
                  <a:moveTo>
                    <a:pt x="0" y="34"/>
                  </a:moveTo>
                  <a:cubicBezTo>
                    <a:pt x="0" y="15"/>
                    <a:pt x="15" y="0"/>
                    <a:pt x="35" y="0"/>
                  </a:cubicBezTo>
                  <a:cubicBezTo>
                    <a:pt x="45" y="0"/>
                    <a:pt x="54" y="4"/>
                    <a:pt x="60" y="11"/>
                  </a:cubicBezTo>
                  <a:cubicBezTo>
                    <a:pt x="54" y="17"/>
                    <a:pt x="54" y="17"/>
                    <a:pt x="54" y="17"/>
                  </a:cubicBezTo>
                  <a:cubicBezTo>
                    <a:pt x="49" y="11"/>
                    <a:pt x="42" y="9"/>
                    <a:pt x="35" y="9"/>
                  </a:cubicBezTo>
                  <a:cubicBezTo>
                    <a:pt x="20" y="9"/>
                    <a:pt x="9" y="19"/>
                    <a:pt x="9" y="34"/>
                  </a:cubicBezTo>
                  <a:cubicBezTo>
                    <a:pt x="9" y="49"/>
                    <a:pt x="20" y="59"/>
                    <a:pt x="35" y="59"/>
                  </a:cubicBezTo>
                  <a:cubicBezTo>
                    <a:pt x="42" y="59"/>
                    <a:pt x="49" y="57"/>
                    <a:pt x="54" y="52"/>
                  </a:cubicBezTo>
                  <a:cubicBezTo>
                    <a:pt x="60" y="57"/>
                    <a:pt x="60" y="57"/>
                    <a:pt x="60" y="57"/>
                  </a:cubicBezTo>
                  <a:cubicBezTo>
                    <a:pt x="54" y="64"/>
                    <a:pt x="45" y="68"/>
                    <a:pt x="35" y="68"/>
                  </a:cubicBezTo>
                  <a:cubicBezTo>
                    <a:pt x="15" y="68"/>
                    <a:pt x="0" y="54"/>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46"/>
            <p:cNvSpPr/>
            <p:nvPr/>
          </p:nvSpPr>
          <p:spPr>
            <a:xfrm>
              <a:off x="6064250" y="3171825"/>
              <a:ext cx="15875" cy="90488"/>
            </a:xfrm>
            <a:custGeom>
              <a:rect b="b" l="l" r="r" t="t"/>
              <a:pathLst>
                <a:path extrusionOk="0" h="71" w="12">
                  <a:moveTo>
                    <a:pt x="0" y="6"/>
                  </a:moveTo>
                  <a:cubicBezTo>
                    <a:pt x="0" y="2"/>
                    <a:pt x="2" y="0"/>
                    <a:pt x="6" y="0"/>
                  </a:cubicBezTo>
                  <a:cubicBezTo>
                    <a:pt x="9" y="0"/>
                    <a:pt x="12" y="2"/>
                    <a:pt x="12" y="5"/>
                  </a:cubicBezTo>
                  <a:cubicBezTo>
                    <a:pt x="12" y="9"/>
                    <a:pt x="9" y="11"/>
                    <a:pt x="6" y="11"/>
                  </a:cubicBezTo>
                  <a:cubicBezTo>
                    <a:pt x="2" y="11"/>
                    <a:pt x="0" y="9"/>
                    <a:pt x="0" y="6"/>
                  </a:cubicBezTo>
                  <a:close/>
                  <a:moveTo>
                    <a:pt x="1" y="21"/>
                  </a:moveTo>
                  <a:cubicBezTo>
                    <a:pt x="10" y="21"/>
                    <a:pt x="10" y="21"/>
                    <a:pt x="10" y="21"/>
                  </a:cubicBezTo>
                  <a:cubicBezTo>
                    <a:pt x="10" y="71"/>
                    <a:pt x="10" y="71"/>
                    <a:pt x="10" y="71"/>
                  </a:cubicBezTo>
                  <a:cubicBezTo>
                    <a:pt x="1" y="71"/>
                    <a:pt x="1" y="71"/>
                    <a:pt x="1" y="71"/>
                  </a:cubicBezTo>
                  <a:lnTo>
                    <a:pt x="1" y="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46"/>
            <p:cNvSpPr/>
            <p:nvPr/>
          </p:nvSpPr>
          <p:spPr>
            <a:xfrm>
              <a:off x="6089650" y="3184525"/>
              <a:ext cx="46038" cy="79375"/>
            </a:xfrm>
            <a:custGeom>
              <a:rect b="b" l="l" r="r" t="t"/>
              <a:pathLst>
                <a:path extrusionOk="0" h="62" w="36">
                  <a:moveTo>
                    <a:pt x="36" y="58"/>
                  </a:moveTo>
                  <a:cubicBezTo>
                    <a:pt x="33" y="61"/>
                    <a:pt x="29" y="62"/>
                    <a:pt x="25" y="62"/>
                  </a:cubicBezTo>
                  <a:cubicBezTo>
                    <a:pt x="15" y="62"/>
                    <a:pt x="9" y="56"/>
                    <a:pt x="9" y="46"/>
                  </a:cubicBezTo>
                  <a:cubicBezTo>
                    <a:pt x="9" y="19"/>
                    <a:pt x="9" y="19"/>
                    <a:pt x="9" y="19"/>
                  </a:cubicBezTo>
                  <a:cubicBezTo>
                    <a:pt x="0" y="19"/>
                    <a:pt x="0" y="19"/>
                    <a:pt x="0" y="19"/>
                  </a:cubicBezTo>
                  <a:cubicBezTo>
                    <a:pt x="0" y="11"/>
                    <a:pt x="0" y="11"/>
                    <a:pt x="0" y="11"/>
                  </a:cubicBezTo>
                  <a:cubicBezTo>
                    <a:pt x="9" y="11"/>
                    <a:pt x="9" y="11"/>
                    <a:pt x="9" y="11"/>
                  </a:cubicBezTo>
                  <a:cubicBezTo>
                    <a:pt x="9" y="0"/>
                    <a:pt x="9" y="0"/>
                    <a:pt x="9" y="0"/>
                  </a:cubicBezTo>
                  <a:cubicBezTo>
                    <a:pt x="18" y="0"/>
                    <a:pt x="18" y="0"/>
                    <a:pt x="18" y="0"/>
                  </a:cubicBezTo>
                  <a:cubicBezTo>
                    <a:pt x="18" y="11"/>
                    <a:pt x="18" y="11"/>
                    <a:pt x="18" y="11"/>
                  </a:cubicBezTo>
                  <a:cubicBezTo>
                    <a:pt x="32" y="11"/>
                    <a:pt x="32" y="11"/>
                    <a:pt x="32" y="11"/>
                  </a:cubicBezTo>
                  <a:cubicBezTo>
                    <a:pt x="32" y="19"/>
                    <a:pt x="32" y="19"/>
                    <a:pt x="32" y="19"/>
                  </a:cubicBezTo>
                  <a:cubicBezTo>
                    <a:pt x="18" y="19"/>
                    <a:pt x="18" y="19"/>
                    <a:pt x="18" y="19"/>
                  </a:cubicBezTo>
                  <a:cubicBezTo>
                    <a:pt x="18" y="46"/>
                    <a:pt x="18" y="46"/>
                    <a:pt x="18" y="46"/>
                  </a:cubicBezTo>
                  <a:cubicBezTo>
                    <a:pt x="18" y="51"/>
                    <a:pt x="21" y="54"/>
                    <a:pt x="26" y="54"/>
                  </a:cubicBezTo>
                  <a:cubicBezTo>
                    <a:pt x="28" y="54"/>
                    <a:pt x="31" y="53"/>
                    <a:pt x="33" y="52"/>
                  </a:cubicBezTo>
                  <a:lnTo>
                    <a:pt x="36"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46"/>
            <p:cNvSpPr/>
            <p:nvPr/>
          </p:nvSpPr>
          <p:spPr>
            <a:xfrm>
              <a:off x="7693025" y="2809875"/>
              <a:ext cx="71438" cy="84138"/>
            </a:xfrm>
            <a:custGeom>
              <a:rect b="b" l="l" r="r" t="t"/>
              <a:pathLst>
                <a:path extrusionOk="0" h="66" w="56">
                  <a:moveTo>
                    <a:pt x="56" y="48"/>
                  </a:moveTo>
                  <a:cubicBezTo>
                    <a:pt x="56" y="59"/>
                    <a:pt x="48" y="66"/>
                    <a:pt x="31" y="66"/>
                  </a:cubicBezTo>
                  <a:cubicBezTo>
                    <a:pt x="0" y="66"/>
                    <a:pt x="0" y="66"/>
                    <a:pt x="0" y="66"/>
                  </a:cubicBezTo>
                  <a:cubicBezTo>
                    <a:pt x="0" y="0"/>
                    <a:pt x="0" y="0"/>
                    <a:pt x="0" y="0"/>
                  </a:cubicBezTo>
                  <a:cubicBezTo>
                    <a:pt x="29" y="0"/>
                    <a:pt x="29" y="0"/>
                    <a:pt x="29" y="0"/>
                  </a:cubicBezTo>
                  <a:cubicBezTo>
                    <a:pt x="44" y="0"/>
                    <a:pt x="53" y="6"/>
                    <a:pt x="53" y="17"/>
                  </a:cubicBezTo>
                  <a:cubicBezTo>
                    <a:pt x="53" y="24"/>
                    <a:pt x="49" y="29"/>
                    <a:pt x="44" y="32"/>
                  </a:cubicBezTo>
                  <a:cubicBezTo>
                    <a:pt x="52" y="34"/>
                    <a:pt x="56" y="39"/>
                    <a:pt x="56" y="48"/>
                  </a:cubicBezTo>
                  <a:close/>
                  <a:moveTo>
                    <a:pt x="9" y="8"/>
                  </a:moveTo>
                  <a:cubicBezTo>
                    <a:pt x="9" y="29"/>
                    <a:pt x="9" y="29"/>
                    <a:pt x="9" y="29"/>
                  </a:cubicBezTo>
                  <a:cubicBezTo>
                    <a:pt x="28" y="29"/>
                    <a:pt x="28" y="29"/>
                    <a:pt x="28" y="29"/>
                  </a:cubicBezTo>
                  <a:cubicBezTo>
                    <a:pt x="38" y="29"/>
                    <a:pt x="44" y="25"/>
                    <a:pt x="44" y="18"/>
                  </a:cubicBezTo>
                  <a:cubicBezTo>
                    <a:pt x="44" y="11"/>
                    <a:pt x="38" y="8"/>
                    <a:pt x="28" y="8"/>
                  </a:cubicBezTo>
                  <a:lnTo>
                    <a:pt x="9" y="8"/>
                  </a:lnTo>
                  <a:close/>
                  <a:moveTo>
                    <a:pt x="47" y="47"/>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46"/>
            <p:cNvSpPr/>
            <p:nvPr/>
          </p:nvSpPr>
          <p:spPr>
            <a:xfrm>
              <a:off x="7775575" y="2808288"/>
              <a:ext cx="77788" cy="85725"/>
            </a:xfrm>
            <a:custGeom>
              <a:rect b="b" l="l" r="r" t="t"/>
              <a:pathLst>
                <a:path extrusionOk="0" h="68" w="60">
                  <a:moveTo>
                    <a:pt x="54" y="68"/>
                  </a:moveTo>
                  <a:cubicBezTo>
                    <a:pt x="46" y="59"/>
                    <a:pt x="46" y="59"/>
                    <a:pt x="46" y="59"/>
                  </a:cubicBezTo>
                  <a:cubicBezTo>
                    <a:pt x="40" y="65"/>
                    <a:pt x="32" y="68"/>
                    <a:pt x="24" y="68"/>
                  </a:cubicBezTo>
                  <a:cubicBezTo>
                    <a:pt x="10" y="68"/>
                    <a:pt x="0" y="61"/>
                    <a:pt x="0" y="51"/>
                  </a:cubicBezTo>
                  <a:cubicBezTo>
                    <a:pt x="0" y="42"/>
                    <a:pt x="5" y="37"/>
                    <a:pt x="16" y="30"/>
                  </a:cubicBezTo>
                  <a:cubicBezTo>
                    <a:pt x="11" y="24"/>
                    <a:pt x="9" y="20"/>
                    <a:pt x="9" y="15"/>
                  </a:cubicBezTo>
                  <a:cubicBezTo>
                    <a:pt x="9" y="6"/>
                    <a:pt x="16" y="0"/>
                    <a:pt x="26" y="0"/>
                  </a:cubicBezTo>
                  <a:cubicBezTo>
                    <a:pt x="36" y="0"/>
                    <a:pt x="43" y="6"/>
                    <a:pt x="43" y="14"/>
                  </a:cubicBezTo>
                  <a:cubicBezTo>
                    <a:pt x="43" y="21"/>
                    <a:pt x="39" y="26"/>
                    <a:pt x="29" y="31"/>
                  </a:cubicBezTo>
                  <a:cubicBezTo>
                    <a:pt x="45" y="48"/>
                    <a:pt x="45" y="48"/>
                    <a:pt x="45" y="48"/>
                  </a:cubicBezTo>
                  <a:cubicBezTo>
                    <a:pt x="47" y="44"/>
                    <a:pt x="48" y="40"/>
                    <a:pt x="49" y="36"/>
                  </a:cubicBezTo>
                  <a:cubicBezTo>
                    <a:pt x="56" y="38"/>
                    <a:pt x="56" y="38"/>
                    <a:pt x="56" y="38"/>
                  </a:cubicBezTo>
                  <a:cubicBezTo>
                    <a:pt x="55" y="44"/>
                    <a:pt x="53" y="49"/>
                    <a:pt x="51" y="53"/>
                  </a:cubicBezTo>
                  <a:cubicBezTo>
                    <a:pt x="60" y="62"/>
                    <a:pt x="60" y="62"/>
                    <a:pt x="60" y="62"/>
                  </a:cubicBezTo>
                  <a:lnTo>
                    <a:pt x="54" y="68"/>
                  </a:lnTo>
                  <a:close/>
                  <a:moveTo>
                    <a:pt x="40" y="54"/>
                  </a:moveTo>
                  <a:cubicBezTo>
                    <a:pt x="22" y="35"/>
                    <a:pt x="22" y="35"/>
                    <a:pt x="22" y="35"/>
                  </a:cubicBezTo>
                  <a:cubicBezTo>
                    <a:pt x="12" y="40"/>
                    <a:pt x="9" y="44"/>
                    <a:pt x="9" y="50"/>
                  </a:cubicBezTo>
                  <a:cubicBezTo>
                    <a:pt x="9" y="56"/>
                    <a:pt x="15" y="60"/>
                    <a:pt x="24" y="60"/>
                  </a:cubicBezTo>
                  <a:cubicBezTo>
                    <a:pt x="30" y="60"/>
                    <a:pt x="36" y="58"/>
                    <a:pt x="40" y="54"/>
                  </a:cubicBezTo>
                  <a:close/>
                  <a:moveTo>
                    <a:pt x="17" y="15"/>
                  </a:moveTo>
                  <a:cubicBezTo>
                    <a:pt x="17" y="18"/>
                    <a:pt x="18" y="21"/>
                    <a:pt x="24" y="26"/>
                  </a:cubicBezTo>
                  <a:cubicBezTo>
                    <a:pt x="32" y="21"/>
                    <a:pt x="35" y="18"/>
                    <a:pt x="35" y="14"/>
                  </a:cubicBezTo>
                  <a:cubicBezTo>
                    <a:pt x="35" y="10"/>
                    <a:pt x="32" y="7"/>
                    <a:pt x="26" y="7"/>
                  </a:cubicBezTo>
                  <a:cubicBezTo>
                    <a:pt x="20" y="7"/>
                    <a:pt x="17" y="10"/>
                    <a:pt x="17" y="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46"/>
            <p:cNvSpPr/>
            <p:nvPr/>
          </p:nvSpPr>
          <p:spPr>
            <a:xfrm>
              <a:off x="7866063" y="2809875"/>
              <a:ext cx="80963" cy="84138"/>
            </a:xfrm>
            <a:custGeom>
              <a:rect b="b" l="l" r="r" t="t"/>
              <a:pathLst>
                <a:path extrusionOk="0" h="66" w="63">
                  <a:moveTo>
                    <a:pt x="0" y="0"/>
                  </a:moveTo>
                  <a:cubicBezTo>
                    <a:pt x="28" y="0"/>
                    <a:pt x="28" y="0"/>
                    <a:pt x="28" y="0"/>
                  </a:cubicBezTo>
                  <a:cubicBezTo>
                    <a:pt x="49" y="0"/>
                    <a:pt x="63" y="13"/>
                    <a:pt x="63" y="33"/>
                  </a:cubicBezTo>
                  <a:cubicBezTo>
                    <a:pt x="63" y="53"/>
                    <a:pt x="49" y="66"/>
                    <a:pt x="28" y="66"/>
                  </a:cubicBezTo>
                  <a:cubicBezTo>
                    <a:pt x="0" y="66"/>
                    <a:pt x="0" y="66"/>
                    <a:pt x="0" y="66"/>
                  </a:cubicBezTo>
                  <a:lnTo>
                    <a:pt x="0" y="0"/>
                  </a:lnTo>
                  <a:close/>
                  <a:moveTo>
                    <a:pt x="27" y="58"/>
                  </a:moveTo>
                  <a:cubicBezTo>
                    <a:pt x="44" y="58"/>
                    <a:pt x="54" y="48"/>
                    <a:pt x="54" y="33"/>
                  </a:cubicBezTo>
                  <a:cubicBezTo>
                    <a:pt x="54" y="18"/>
                    <a:pt x="44" y="8"/>
                    <a:pt x="27" y="8"/>
                  </a:cubicBezTo>
                  <a:cubicBezTo>
                    <a:pt x="9" y="8"/>
                    <a:pt x="9" y="8"/>
                    <a:pt x="9" y="8"/>
                  </a:cubicBezTo>
                  <a:cubicBezTo>
                    <a:pt x="9" y="58"/>
                    <a:pt x="9" y="58"/>
                    <a:pt x="9" y="58"/>
                  </a:cubicBezTo>
                  <a:lnTo>
                    <a:pt x="27"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46"/>
            <p:cNvSpPr/>
            <p:nvPr/>
          </p:nvSpPr>
          <p:spPr>
            <a:xfrm>
              <a:off x="7083425" y="3625850"/>
              <a:ext cx="77788" cy="84138"/>
            </a:xfrm>
            <a:custGeom>
              <a:rect b="b" l="l" r="r" t="t"/>
              <a:pathLst>
                <a:path extrusionOk="0" h="67" w="61">
                  <a:moveTo>
                    <a:pt x="51" y="33"/>
                  </a:moveTo>
                  <a:cubicBezTo>
                    <a:pt x="60" y="33"/>
                    <a:pt x="60" y="33"/>
                    <a:pt x="60" y="33"/>
                  </a:cubicBezTo>
                  <a:cubicBezTo>
                    <a:pt x="60" y="59"/>
                    <a:pt x="60" y="59"/>
                    <a:pt x="60" y="59"/>
                  </a:cubicBezTo>
                  <a:cubicBezTo>
                    <a:pt x="54" y="65"/>
                    <a:pt x="45" y="67"/>
                    <a:pt x="35" y="67"/>
                  </a:cubicBezTo>
                  <a:cubicBezTo>
                    <a:pt x="15" y="67"/>
                    <a:pt x="0" y="53"/>
                    <a:pt x="0" y="34"/>
                  </a:cubicBezTo>
                  <a:cubicBezTo>
                    <a:pt x="0" y="14"/>
                    <a:pt x="15" y="0"/>
                    <a:pt x="36" y="0"/>
                  </a:cubicBezTo>
                  <a:cubicBezTo>
                    <a:pt x="46" y="0"/>
                    <a:pt x="55" y="3"/>
                    <a:pt x="61" y="10"/>
                  </a:cubicBezTo>
                  <a:cubicBezTo>
                    <a:pt x="55" y="16"/>
                    <a:pt x="55" y="16"/>
                    <a:pt x="55" y="16"/>
                  </a:cubicBezTo>
                  <a:cubicBezTo>
                    <a:pt x="50" y="11"/>
                    <a:pt x="43" y="8"/>
                    <a:pt x="36" y="8"/>
                  </a:cubicBezTo>
                  <a:cubicBezTo>
                    <a:pt x="21" y="8"/>
                    <a:pt x="10" y="19"/>
                    <a:pt x="10" y="34"/>
                  </a:cubicBezTo>
                  <a:cubicBezTo>
                    <a:pt x="10" y="48"/>
                    <a:pt x="21" y="59"/>
                    <a:pt x="36" y="59"/>
                  </a:cubicBezTo>
                  <a:cubicBezTo>
                    <a:pt x="41" y="59"/>
                    <a:pt x="47" y="58"/>
                    <a:pt x="51" y="55"/>
                  </a:cubicBezTo>
                  <a:lnTo>
                    <a:pt x="51" y="3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46"/>
            <p:cNvSpPr/>
            <p:nvPr/>
          </p:nvSpPr>
          <p:spPr>
            <a:xfrm>
              <a:off x="7181850" y="3644900"/>
              <a:ext cx="33338" cy="65088"/>
            </a:xfrm>
            <a:custGeom>
              <a:rect b="b" l="l" r="r" t="t"/>
              <a:pathLst>
                <a:path extrusionOk="0" h="51" w="27">
                  <a:moveTo>
                    <a:pt x="27" y="0"/>
                  </a:moveTo>
                  <a:cubicBezTo>
                    <a:pt x="27" y="9"/>
                    <a:pt x="27" y="9"/>
                    <a:pt x="27" y="9"/>
                  </a:cubicBezTo>
                  <a:cubicBezTo>
                    <a:pt x="26" y="9"/>
                    <a:pt x="26" y="9"/>
                    <a:pt x="25" y="9"/>
                  </a:cubicBezTo>
                  <a:cubicBezTo>
                    <a:pt x="15" y="9"/>
                    <a:pt x="9" y="15"/>
                    <a:pt x="9" y="26"/>
                  </a:cubicBezTo>
                  <a:cubicBezTo>
                    <a:pt x="9" y="51"/>
                    <a:pt x="9" y="51"/>
                    <a:pt x="9" y="51"/>
                  </a:cubicBezTo>
                  <a:cubicBezTo>
                    <a:pt x="0" y="51"/>
                    <a:pt x="0" y="51"/>
                    <a:pt x="0" y="51"/>
                  </a:cubicBezTo>
                  <a:cubicBezTo>
                    <a:pt x="0" y="1"/>
                    <a:pt x="0" y="1"/>
                    <a:pt x="0" y="1"/>
                  </a:cubicBezTo>
                  <a:cubicBezTo>
                    <a:pt x="9" y="1"/>
                    <a:pt x="9" y="1"/>
                    <a:pt x="9" y="1"/>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46"/>
            <p:cNvSpPr/>
            <p:nvPr/>
          </p:nvSpPr>
          <p:spPr>
            <a:xfrm>
              <a:off x="7223125" y="3644900"/>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46"/>
            <p:cNvSpPr/>
            <p:nvPr/>
          </p:nvSpPr>
          <p:spPr>
            <a:xfrm>
              <a:off x="6545263" y="3995738"/>
              <a:ext cx="57150" cy="84138"/>
            </a:xfrm>
            <a:custGeom>
              <a:rect b="b" l="l" r="r" t="t"/>
              <a:pathLst>
                <a:path extrusionOk="0" h="53" w="36">
                  <a:moveTo>
                    <a:pt x="0" y="0"/>
                  </a:moveTo>
                  <a:lnTo>
                    <a:pt x="7" y="0"/>
                  </a:lnTo>
                  <a:lnTo>
                    <a:pt x="7" y="47"/>
                  </a:lnTo>
                  <a:lnTo>
                    <a:pt x="36" y="47"/>
                  </a:lnTo>
                  <a:lnTo>
                    <a:pt x="36" y="53"/>
                  </a:lnTo>
                  <a:lnTo>
                    <a:pt x="0" y="5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46"/>
            <p:cNvSpPr/>
            <p:nvPr/>
          </p:nvSpPr>
          <p:spPr>
            <a:xfrm>
              <a:off x="6607175" y="4014788"/>
              <a:ext cx="63500" cy="65088"/>
            </a:xfrm>
            <a:custGeom>
              <a:rect b="b" l="l" r="r" t="t"/>
              <a:pathLst>
                <a:path extrusionOk="0" h="51" w="50">
                  <a:moveTo>
                    <a:pt x="50" y="29"/>
                  </a:moveTo>
                  <a:cubicBezTo>
                    <a:pt x="9" y="29"/>
                    <a:pt x="9" y="29"/>
                    <a:pt x="9" y="29"/>
                  </a:cubicBezTo>
                  <a:cubicBezTo>
                    <a:pt x="10" y="38"/>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1"/>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46"/>
            <p:cNvSpPr/>
            <p:nvPr/>
          </p:nvSpPr>
          <p:spPr>
            <a:xfrm>
              <a:off x="6675438" y="4016375"/>
              <a:ext cx="106363" cy="63500"/>
            </a:xfrm>
            <a:custGeom>
              <a:rect b="b" l="l" r="r" t="t"/>
              <a:pathLst>
                <a:path extrusionOk="0" h="40" w="67">
                  <a:moveTo>
                    <a:pt x="67" y="0"/>
                  </a:moveTo>
                  <a:lnTo>
                    <a:pt x="52" y="40"/>
                  </a:lnTo>
                  <a:lnTo>
                    <a:pt x="45" y="40"/>
                  </a:lnTo>
                  <a:lnTo>
                    <a:pt x="34" y="10"/>
                  </a:lnTo>
                  <a:lnTo>
                    <a:pt x="22" y="40"/>
                  </a:lnTo>
                  <a:lnTo>
                    <a:pt x="15" y="40"/>
                  </a:lnTo>
                  <a:lnTo>
                    <a:pt x="0" y="0"/>
                  </a:lnTo>
                  <a:lnTo>
                    <a:pt x="7" y="0"/>
                  </a:lnTo>
                  <a:lnTo>
                    <a:pt x="19" y="32"/>
                  </a:lnTo>
                  <a:lnTo>
                    <a:pt x="31" y="0"/>
                  </a:lnTo>
                  <a:lnTo>
                    <a:pt x="37" y="0"/>
                  </a:lnTo>
                  <a:lnTo>
                    <a:pt x="48" y="32"/>
                  </a:lnTo>
                  <a:lnTo>
                    <a:pt x="60" y="0"/>
                  </a:lnTo>
                  <a:lnTo>
                    <a:pt x="6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46"/>
            <p:cNvSpPr/>
            <p:nvPr/>
          </p:nvSpPr>
          <p:spPr>
            <a:xfrm>
              <a:off x="6924675" y="2998788"/>
              <a:ext cx="71438" cy="84138"/>
            </a:xfrm>
            <a:custGeom>
              <a:rect b="b" l="l" r="r" t="t"/>
              <a:pathLst>
                <a:path extrusionOk="0" h="53" w="45">
                  <a:moveTo>
                    <a:pt x="45" y="0"/>
                  </a:moveTo>
                  <a:lnTo>
                    <a:pt x="45" y="53"/>
                  </a:lnTo>
                  <a:lnTo>
                    <a:pt x="39" y="53"/>
                  </a:lnTo>
                  <a:lnTo>
                    <a:pt x="8" y="13"/>
                  </a:lnTo>
                  <a:lnTo>
                    <a:pt x="8" y="53"/>
                  </a:lnTo>
                  <a:lnTo>
                    <a:pt x="0" y="53"/>
                  </a:lnTo>
                  <a:lnTo>
                    <a:pt x="0" y="0"/>
                  </a:lnTo>
                  <a:lnTo>
                    <a:pt x="6" y="0"/>
                  </a:lnTo>
                  <a:lnTo>
                    <a:pt x="38" y="40"/>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46"/>
            <p:cNvSpPr/>
            <p:nvPr/>
          </p:nvSpPr>
          <p:spPr>
            <a:xfrm>
              <a:off x="7015163" y="3017838"/>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6"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46"/>
            <p:cNvSpPr/>
            <p:nvPr/>
          </p:nvSpPr>
          <p:spPr>
            <a:xfrm>
              <a:off x="7081838" y="3019425"/>
              <a:ext cx="107950" cy="63500"/>
            </a:xfrm>
            <a:custGeom>
              <a:rect b="b" l="l" r="r" t="t"/>
              <a:pathLst>
                <a:path extrusionOk="0" h="40" w="68">
                  <a:moveTo>
                    <a:pt x="68" y="0"/>
                  </a:moveTo>
                  <a:lnTo>
                    <a:pt x="53" y="40"/>
                  </a:lnTo>
                  <a:lnTo>
                    <a:pt x="46" y="40"/>
                  </a:lnTo>
                  <a:lnTo>
                    <a:pt x="34" y="10"/>
                  </a:lnTo>
                  <a:lnTo>
                    <a:pt x="23" y="40"/>
                  </a:lnTo>
                  <a:lnTo>
                    <a:pt x="15" y="40"/>
                  </a:lnTo>
                  <a:lnTo>
                    <a:pt x="0" y="0"/>
                  </a:lnTo>
                  <a:lnTo>
                    <a:pt x="7" y="0"/>
                  </a:lnTo>
                  <a:lnTo>
                    <a:pt x="19" y="31"/>
                  </a:lnTo>
                  <a:lnTo>
                    <a:pt x="32" y="0"/>
                  </a:lnTo>
                  <a:lnTo>
                    <a:pt x="37" y="0"/>
                  </a:lnTo>
                  <a:lnTo>
                    <a:pt x="49" y="32"/>
                  </a:lnTo>
                  <a:lnTo>
                    <a:pt x="61" y="0"/>
                  </a:lnTo>
                  <a:lnTo>
                    <a:pt x="6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46"/>
            <p:cNvSpPr/>
            <p:nvPr/>
          </p:nvSpPr>
          <p:spPr>
            <a:xfrm>
              <a:off x="6413500" y="3114675"/>
              <a:ext cx="68263" cy="84138"/>
            </a:xfrm>
            <a:custGeom>
              <a:rect b="b" l="l" r="r" t="t"/>
              <a:pathLst>
                <a:path extrusionOk="0" h="53" w="43">
                  <a:moveTo>
                    <a:pt x="18" y="6"/>
                  </a:moveTo>
                  <a:lnTo>
                    <a:pt x="0" y="6"/>
                  </a:lnTo>
                  <a:lnTo>
                    <a:pt x="0" y="0"/>
                  </a:lnTo>
                  <a:lnTo>
                    <a:pt x="43" y="0"/>
                  </a:lnTo>
                  <a:lnTo>
                    <a:pt x="43" y="6"/>
                  </a:lnTo>
                  <a:lnTo>
                    <a:pt x="26" y="6"/>
                  </a:lnTo>
                  <a:lnTo>
                    <a:pt x="26" y="53"/>
                  </a:lnTo>
                  <a:lnTo>
                    <a:pt x="18" y="53"/>
                  </a:lnTo>
                  <a:lnTo>
                    <a:pt x="18"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46"/>
            <p:cNvSpPr/>
            <p:nvPr/>
          </p:nvSpPr>
          <p:spPr>
            <a:xfrm>
              <a:off x="6496050" y="3114675"/>
              <a:ext cx="73025" cy="84138"/>
            </a:xfrm>
            <a:custGeom>
              <a:rect b="b" l="l" r="r" t="t"/>
              <a:pathLst>
                <a:path extrusionOk="0" h="53" w="46">
                  <a:moveTo>
                    <a:pt x="46" y="0"/>
                  </a:moveTo>
                  <a:lnTo>
                    <a:pt x="46" y="53"/>
                  </a:lnTo>
                  <a:lnTo>
                    <a:pt x="38" y="53"/>
                  </a:lnTo>
                  <a:lnTo>
                    <a:pt x="38" y="29"/>
                  </a:lnTo>
                  <a:lnTo>
                    <a:pt x="7" y="29"/>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46"/>
            <p:cNvSpPr/>
            <p:nvPr/>
          </p:nvSpPr>
          <p:spPr>
            <a:xfrm>
              <a:off x="6062663" y="3578225"/>
              <a:ext cx="65088" cy="85725"/>
            </a:xfrm>
            <a:custGeom>
              <a:rect b="b" l="l" r="r" t="t"/>
              <a:pathLst>
                <a:path extrusionOk="0" h="67" w="51">
                  <a:moveTo>
                    <a:pt x="0" y="59"/>
                  </a:moveTo>
                  <a:cubicBezTo>
                    <a:pt x="3" y="52"/>
                    <a:pt x="3" y="52"/>
                    <a:pt x="3" y="52"/>
                  </a:cubicBezTo>
                  <a:cubicBezTo>
                    <a:pt x="8" y="56"/>
                    <a:pt x="17" y="59"/>
                    <a:pt x="25" y="59"/>
                  </a:cubicBezTo>
                  <a:cubicBezTo>
                    <a:pt x="36" y="59"/>
                    <a:pt x="41" y="55"/>
                    <a:pt x="41" y="49"/>
                  </a:cubicBezTo>
                  <a:cubicBezTo>
                    <a:pt x="41" y="33"/>
                    <a:pt x="1" y="43"/>
                    <a:pt x="1" y="19"/>
                  </a:cubicBezTo>
                  <a:cubicBezTo>
                    <a:pt x="1" y="8"/>
                    <a:pt x="9" y="0"/>
                    <a:pt x="27" y="0"/>
                  </a:cubicBezTo>
                  <a:cubicBezTo>
                    <a:pt x="34" y="0"/>
                    <a:pt x="42" y="2"/>
                    <a:pt x="48" y="6"/>
                  </a:cubicBezTo>
                  <a:cubicBezTo>
                    <a:pt x="45" y="13"/>
                    <a:pt x="45" y="13"/>
                    <a:pt x="45" y="13"/>
                  </a:cubicBezTo>
                  <a:cubicBezTo>
                    <a:pt x="39" y="9"/>
                    <a:pt x="32" y="8"/>
                    <a:pt x="27" y="8"/>
                  </a:cubicBezTo>
                  <a:cubicBezTo>
                    <a:pt x="15" y="8"/>
                    <a:pt x="11" y="12"/>
                    <a:pt x="11" y="18"/>
                  </a:cubicBezTo>
                  <a:cubicBezTo>
                    <a:pt x="11" y="34"/>
                    <a:pt x="51" y="24"/>
                    <a:pt x="51" y="48"/>
                  </a:cubicBezTo>
                  <a:cubicBezTo>
                    <a:pt x="51" y="59"/>
                    <a:pt x="42" y="67"/>
                    <a:pt x="25" y="67"/>
                  </a:cubicBezTo>
                  <a:cubicBezTo>
                    <a:pt x="15" y="67"/>
                    <a:pt x="5" y="64"/>
                    <a:pt x="0" y="5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46"/>
            <p:cNvSpPr/>
            <p:nvPr/>
          </p:nvSpPr>
          <p:spPr>
            <a:xfrm>
              <a:off x="6137275" y="3598863"/>
              <a:ext cx="66675" cy="65088"/>
            </a:xfrm>
            <a:custGeom>
              <a:rect b="b" l="l" r="r" t="t"/>
              <a:pathLst>
                <a:path extrusionOk="0" h="51" w="52">
                  <a:moveTo>
                    <a:pt x="0" y="26"/>
                  </a:moveTo>
                  <a:cubicBezTo>
                    <a:pt x="0" y="11"/>
                    <a:pt x="12" y="0"/>
                    <a:pt x="27" y="0"/>
                  </a:cubicBezTo>
                  <a:cubicBezTo>
                    <a:pt x="42" y="0"/>
                    <a:pt x="52" y="11"/>
                    <a:pt x="52" y="26"/>
                  </a:cubicBezTo>
                  <a:cubicBezTo>
                    <a:pt x="52" y="40"/>
                    <a:pt x="42" y="51"/>
                    <a:pt x="27" y="51"/>
                  </a:cubicBezTo>
                  <a:cubicBezTo>
                    <a:pt x="12" y="51"/>
                    <a:pt x="0" y="40"/>
                    <a:pt x="0" y="26"/>
                  </a:cubicBezTo>
                  <a:close/>
                  <a:moveTo>
                    <a:pt x="43" y="26"/>
                  </a:moveTo>
                  <a:cubicBezTo>
                    <a:pt x="43" y="15"/>
                    <a:pt x="36" y="8"/>
                    <a:pt x="27" y="8"/>
                  </a:cubicBezTo>
                  <a:cubicBezTo>
                    <a:pt x="17" y="8"/>
                    <a:pt x="10" y="15"/>
                    <a:pt x="10" y="26"/>
                  </a:cubicBezTo>
                  <a:cubicBezTo>
                    <a:pt x="10" y="36"/>
                    <a:pt x="17" y="43"/>
                    <a:pt x="27" y="43"/>
                  </a:cubicBezTo>
                  <a:cubicBezTo>
                    <a:pt x="36" y="43"/>
                    <a:pt x="43" y="36"/>
                    <a:pt x="43"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46"/>
            <p:cNvSpPr/>
            <p:nvPr/>
          </p:nvSpPr>
          <p:spPr>
            <a:xfrm>
              <a:off x="6219825" y="3598863"/>
              <a:ext cx="60325" cy="65088"/>
            </a:xfrm>
            <a:custGeom>
              <a:rect b="b" l="l" r="r" t="t"/>
              <a:pathLst>
                <a:path extrusionOk="0" h="51" w="47">
                  <a:moveTo>
                    <a:pt x="47" y="0"/>
                  </a:moveTo>
                  <a:cubicBezTo>
                    <a:pt x="47" y="51"/>
                    <a:pt x="47" y="51"/>
                    <a:pt x="47" y="51"/>
                  </a:cubicBezTo>
                  <a:cubicBezTo>
                    <a:pt x="38" y="51"/>
                    <a:pt x="38" y="51"/>
                    <a:pt x="38" y="51"/>
                  </a:cubicBezTo>
                  <a:cubicBezTo>
                    <a:pt x="38" y="43"/>
                    <a:pt x="38" y="43"/>
                    <a:pt x="38" y="43"/>
                  </a:cubicBezTo>
                  <a:cubicBezTo>
                    <a:pt x="34" y="48"/>
                    <a:pt x="28" y="51"/>
                    <a:pt x="21" y="51"/>
                  </a:cubicBezTo>
                  <a:cubicBezTo>
                    <a:pt x="8" y="51"/>
                    <a:pt x="0" y="44"/>
                    <a:pt x="0" y="29"/>
                  </a:cubicBezTo>
                  <a:cubicBezTo>
                    <a:pt x="0" y="0"/>
                    <a:pt x="0" y="0"/>
                    <a:pt x="0" y="0"/>
                  </a:cubicBezTo>
                  <a:cubicBezTo>
                    <a:pt x="9" y="0"/>
                    <a:pt x="9" y="0"/>
                    <a:pt x="9" y="0"/>
                  </a:cubicBezTo>
                  <a:cubicBezTo>
                    <a:pt x="9" y="28"/>
                    <a:pt x="9" y="28"/>
                    <a:pt x="9" y="28"/>
                  </a:cubicBezTo>
                  <a:cubicBezTo>
                    <a:pt x="9" y="38"/>
                    <a:pt x="14" y="43"/>
                    <a:pt x="22" y="43"/>
                  </a:cubicBezTo>
                  <a:cubicBezTo>
                    <a:pt x="32" y="43"/>
                    <a:pt x="38" y="37"/>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46"/>
            <p:cNvSpPr/>
            <p:nvPr/>
          </p:nvSpPr>
          <p:spPr>
            <a:xfrm>
              <a:off x="5707063" y="3863975"/>
              <a:ext cx="57150" cy="84138"/>
            </a:xfrm>
            <a:custGeom>
              <a:rect b="b" l="l" r="r" t="t"/>
              <a:pathLst>
                <a:path extrusionOk="0" h="53" w="36">
                  <a:moveTo>
                    <a:pt x="0" y="0"/>
                  </a:moveTo>
                  <a:lnTo>
                    <a:pt x="8" y="0"/>
                  </a:lnTo>
                  <a:lnTo>
                    <a:pt x="8" y="47"/>
                  </a:lnTo>
                  <a:lnTo>
                    <a:pt x="36" y="47"/>
                  </a:lnTo>
                  <a:lnTo>
                    <a:pt x="36" y="53"/>
                  </a:lnTo>
                  <a:lnTo>
                    <a:pt x="0" y="5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46"/>
            <p:cNvSpPr/>
            <p:nvPr/>
          </p:nvSpPr>
          <p:spPr>
            <a:xfrm>
              <a:off x="5772150" y="3884613"/>
              <a:ext cx="55563" cy="65088"/>
            </a:xfrm>
            <a:custGeom>
              <a:rect b="b" l="l" r="r" t="t"/>
              <a:pathLst>
                <a:path extrusionOk="0" h="51" w="44">
                  <a:moveTo>
                    <a:pt x="44" y="20"/>
                  </a:moveTo>
                  <a:cubicBezTo>
                    <a:pt x="44" y="50"/>
                    <a:pt x="44" y="50"/>
                    <a:pt x="44" y="50"/>
                  </a:cubicBezTo>
                  <a:cubicBezTo>
                    <a:pt x="35" y="50"/>
                    <a:pt x="35" y="50"/>
                    <a:pt x="35" y="50"/>
                  </a:cubicBezTo>
                  <a:cubicBezTo>
                    <a:pt x="35" y="44"/>
                    <a:pt x="35" y="44"/>
                    <a:pt x="35" y="44"/>
                  </a:cubicBezTo>
                  <a:cubicBezTo>
                    <a:pt x="32" y="48"/>
                    <a:pt x="27" y="51"/>
                    <a:pt x="19" y="51"/>
                  </a:cubicBezTo>
                  <a:cubicBezTo>
                    <a:pt x="7" y="51"/>
                    <a:pt x="0" y="45"/>
                    <a:pt x="0" y="36"/>
                  </a:cubicBezTo>
                  <a:cubicBezTo>
                    <a:pt x="0" y="28"/>
                    <a:pt x="5" y="21"/>
                    <a:pt x="20" y="21"/>
                  </a:cubicBezTo>
                  <a:cubicBezTo>
                    <a:pt x="35" y="21"/>
                    <a:pt x="35" y="21"/>
                    <a:pt x="35" y="21"/>
                  </a:cubicBezTo>
                  <a:cubicBezTo>
                    <a:pt x="35" y="20"/>
                    <a:pt x="35" y="20"/>
                    <a:pt x="35" y="20"/>
                  </a:cubicBezTo>
                  <a:cubicBezTo>
                    <a:pt x="35" y="12"/>
                    <a:pt x="30" y="8"/>
                    <a:pt x="21" y="8"/>
                  </a:cubicBezTo>
                  <a:cubicBezTo>
                    <a:pt x="15" y="8"/>
                    <a:pt x="9" y="10"/>
                    <a:pt x="5" y="13"/>
                  </a:cubicBezTo>
                  <a:cubicBezTo>
                    <a:pt x="2" y="6"/>
                    <a:pt x="2" y="6"/>
                    <a:pt x="2" y="6"/>
                  </a:cubicBezTo>
                  <a:cubicBezTo>
                    <a:pt x="7" y="2"/>
                    <a:pt x="14" y="0"/>
                    <a:pt x="22" y="0"/>
                  </a:cubicBezTo>
                  <a:cubicBezTo>
                    <a:pt x="36" y="0"/>
                    <a:pt x="44" y="6"/>
                    <a:pt x="44" y="20"/>
                  </a:cubicBezTo>
                  <a:close/>
                  <a:moveTo>
                    <a:pt x="35" y="35"/>
                  </a:moveTo>
                  <a:cubicBezTo>
                    <a:pt x="35" y="28"/>
                    <a:pt x="35" y="28"/>
                    <a:pt x="35" y="28"/>
                  </a:cubicBezTo>
                  <a:cubicBezTo>
                    <a:pt x="21" y="28"/>
                    <a:pt x="21" y="28"/>
                    <a:pt x="21" y="28"/>
                  </a:cubicBezTo>
                  <a:cubicBezTo>
                    <a:pt x="12" y="28"/>
                    <a:pt x="9" y="31"/>
                    <a:pt x="9" y="36"/>
                  </a:cubicBezTo>
                  <a:cubicBezTo>
                    <a:pt x="9" y="41"/>
                    <a:pt x="13" y="44"/>
                    <a:pt x="20" y="44"/>
                  </a:cubicBezTo>
                  <a:cubicBezTo>
                    <a:pt x="27" y="44"/>
                    <a:pt x="32"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46"/>
            <p:cNvSpPr/>
            <p:nvPr/>
          </p:nvSpPr>
          <p:spPr>
            <a:xfrm>
              <a:off x="5849938" y="3884613"/>
              <a:ext cx="104775" cy="63500"/>
            </a:xfrm>
            <a:custGeom>
              <a:rect b="b" l="l" r="r" t="t"/>
              <a:pathLst>
                <a:path extrusionOk="0" h="50" w="83">
                  <a:moveTo>
                    <a:pt x="83" y="21"/>
                  </a:moveTo>
                  <a:cubicBezTo>
                    <a:pt x="83" y="50"/>
                    <a:pt x="83" y="50"/>
                    <a:pt x="83" y="50"/>
                  </a:cubicBezTo>
                  <a:cubicBezTo>
                    <a:pt x="74" y="50"/>
                    <a:pt x="74" y="50"/>
                    <a:pt x="74" y="50"/>
                  </a:cubicBezTo>
                  <a:cubicBezTo>
                    <a:pt x="74" y="22"/>
                    <a:pt x="74" y="22"/>
                    <a:pt x="74" y="22"/>
                  </a:cubicBezTo>
                  <a:cubicBezTo>
                    <a:pt x="74" y="13"/>
                    <a:pt x="69" y="8"/>
                    <a:pt x="61" y="8"/>
                  </a:cubicBezTo>
                  <a:cubicBezTo>
                    <a:pt x="52" y="8"/>
                    <a:pt x="46" y="14"/>
                    <a:pt x="46" y="24"/>
                  </a:cubicBezTo>
                  <a:cubicBezTo>
                    <a:pt x="46" y="50"/>
                    <a:pt x="46" y="50"/>
                    <a:pt x="46" y="50"/>
                  </a:cubicBezTo>
                  <a:cubicBezTo>
                    <a:pt x="37" y="50"/>
                    <a:pt x="37" y="50"/>
                    <a:pt x="37" y="50"/>
                  </a:cubicBezTo>
                  <a:cubicBezTo>
                    <a:pt x="37" y="22"/>
                    <a:pt x="37" y="22"/>
                    <a:pt x="37" y="22"/>
                  </a:cubicBezTo>
                  <a:cubicBezTo>
                    <a:pt x="37" y="13"/>
                    <a:pt x="32" y="8"/>
                    <a:pt x="24" y="8"/>
                  </a:cubicBezTo>
                  <a:cubicBezTo>
                    <a:pt x="15" y="8"/>
                    <a:pt x="9" y="14"/>
                    <a:pt x="9" y="24"/>
                  </a:cubicBezTo>
                  <a:cubicBezTo>
                    <a:pt x="9" y="50"/>
                    <a:pt x="9" y="50"/>
                    <a:pt x="9" y="50"/>
                  </a:cubicBezTo>
                  <a:cubicBezTo>
                    <a:pt x="0" y="50"/>
                    <a:pt x="0" y="50"/>
                    <a:pt x="0" y="50"/>
                  </a:cubicBezTo>
                  <a:cubicBezTo>
                    <a:pt x="0" y="0"/>
                    <a:pt x="0" y="0"/>
                    <a:pt x="0" y="0"/>
                  </a:cubicBezTo>
                  <a:cubicBezTo>
                    <a:pt x="8" y="0"/>
                    <a:pt x="8" y="0"/>
                    <a:pt x="8" y="0"/>
                  </a:cubicBezTo>
                  <a:cubicBezTo>
                    <a:pt x="8" y="8"/>
                    <a:pt x="8" y="8"/>
                    <a:pt x="8" y="8"/>
                  </a:cubicBezTo>
                  <a:cubicBezTo>
                    <a:pt x="12" y="3"/>
                    <a:pt x="18" y="0"/>
                    <a:pt x="26" y="0"/>
                  </a:cubicBezTo>
                  <a:cubicBezTo>
                    <a:pt x="33" y="0"/>
                    <a:pt x="40" y="3"/>
                    <a:pt x="43" y="9"/>
                  </a:cubicBezTo>
                  <a:cubicBezTo>
                    <a:pt x="47" y="3"/>
                    <a:pt x="54" y="0"/>
                    <a:pt x="62" y="0"/>
                  </a:cubicBezTo>
                  <a:cubicBezTo>
                    <a:pt x="74" y="0"/>
                    <a:pt x="83" y="7"/>
                    <a:pt x="83"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46"/>
            <p:cNvSpPr/>
            <p:nvPr/>
          </p:nvSpPr>
          <p:spPr>
            <a:xfrm>
              <a:off x="5314950" y="3481388"/>
              <a:ext cx="74613" cy="84138"/>
            </a:xfrm>
            <a:custGeom>
              <a:rect b="b" l="l" r="r" t="t"/>
              <a:pathLst>
                <a:path extrusionOk="0" h="53" w="47">
                  <a:moveTo>
                    <a:pt x="18" y="29"/>
                  </a:moveTo>
                  <a:lnTo>
                    <a:pt x="8" y="39"/>
                  </a:lnTo>
                  <a:lnTo>
                    <a:pt x="8" y="53"/>
                  </a:lnTo>
                  <a:lnTo>
                    <a:pt x="0" y="53"/>
                  </a:lnTo>
                  <a:lnTo>
                    <a:pt x="0" y="0"/>
                  </a:lnTo>
                  <a:lnTo>
                    <a:pt x="8" y="0"/>
                  </a:lnTo>
                  <a:lnTo>
                    <a:pt x="8" y="29"/>
                  </a:lnTo>
                  <a:lnTo>
                    <a:pt x="37" y="0"/>
                  </a:lnTo>
                  <a:lnTo>
                    <a:pt x="45" y="0"/>
                  </a:lnTo>
                  <a:lnTo>
                    <a:pt x="23" y="24"/>
                  </a:lnTo>
                  <a:lnTo>
                    <a:pt x="47" y="53"/>
                  </a:lnTo>
                  <a:lnTo>
                    <a:pt x="38" y="53"/>
                  </a:lnTo>
                  <a:lnTo>
                    <a:pt x="18" y="2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46"/>
            <p:cNvSpPr/>
            <p:nvPr/>
          </p:nvSpPr>
          <p:spPr>
            <a:xfrm>
              <a:off x="5392738" y="3481388"/>
              <a:ext cx="76200" cy="85725"/>
            </a:xfrm>
            <a:custGeom>
              <a:rect b="b" l="l" r="r" t="t"/>
              <a:pathLst>
                <a:path extrusionOk="0" h="67" w="60">
                  <a:moveTo>
                    <a:pt x="54" y="67"/>
                  </a:moveTo>
                  <a:cubicBezTo>
                    <a:pt x="46" y="58"/>
                    <a:pt x="46" y="58"/>
                    <a:pt x="46" y="58"/>
                  </a:cubicBezTo>
                  <a:cubicBezTo>
                    <a:pt x="40" y="64"/>
                    <a:pt x="32" y="67"/>
                    <a:pt x="24" y="67"/>
                  </a:cubicBezTo>
                  <a:cubicBezTo>
                    <a:pt x="10" y="67"/>
                    <a:pt x="0" y="60"/>
                    <a:pt x="0" y="50"/>
                  </a:cubicBezTo>
                  <a:cubicBezTo>
                    <a:pt x="0" y="42"/>
                    <a:pt x="5" y="36"/>
                    <a:pt x="16" y="29"/>
                  </a:cubicBezTo>
                  <a:cubicBezTo>
                    <a:pt x="11" y="24"/>
                    <a:pt x="9" y="19"/>
                    <a:pt x="9" y="14"/>
                  </a:cubicBezTo>
                  <a:cubicBezTo>
                    <a:pt x="9" y="6"/>
                    <a:pt x="16" y="0"/>
                    <a:pt x="26" y="0"/>
                  </a:cubicBezTo>
                  <a:cubicBezTo>
                    <a:pt x="36" y="0"/>
                    <a:pt x="43" y="5"/>
                    <a:pt x="43" y="13"/>
                  </a:cubicBezTo>
                  <a:cubicBezTo>
                    <a:pt x="43" y="20"/>
                    <a:pt x="39" y="25"/>
                    <a:pt x="29" y="31"/>
                  </a:cubicBezTo>
                  <a:cubicBezTo>
                    <a:pt x="45" y="47"/>
                    <a:pt x="45" y="47"/>
                    <a:pt x="45" y="47"/>
                  </a:cubicBezTo>
                  <a:cubicBezTo>
                    <a:pt x="47" y="43"/>
                    <a:pt x="48" y="39"/>
                    <a:pt x="49" y="35"/>
                  </a:cubicBezTo>
                  <a:cubicBezTo>
                    <a:pt x="56" y="37"/>
                    <a:pt x="56" y="37"/>
                    <a:pt x="56" y="37"/>
                  </a:cubicBezTo>
                  <a:cubicBezTo>
                    <a:pt x="55" y="43"/>
                    <a:pt x="53" y="48"/>
                    <a:pt x="51" y="52"/>
                  </a:cubicBezTo>
                  <a:cubicBezTo>
                    <a:pt x="60" y="61"/>
                    <a:pt x="60" y="61"/>
                    <a:pt x="60" y="61"/>
                  </a:cubicBezTo>
                  <a:lnTo>
                    <a:pt x="54" y="67"/>
                  </a:lnTo>
                  <a:close/>
                  <a:moveTo>
                    <a:pt x="40" y="53"/>
                  </a:moveTo>
                  <a:cubicBezTo>
                    <a:pt x="21" y="34"/>
                    <a:pt x="21" y="34"/>
                    <a:pt x="21" y="34"/>
                  </a:cubicBezTo>
                  <a:cubicBezTo>
                    <a:pt x="12" y="40"/>
                    <a:pt x="9" y="44"/>
                    <a:pt x="9" y="49"/>
                  </a:cubicBezTo>
                  <a:cubicBezTo>
                    <a:pt x="9" y="55"/>
                    <a:pt x="15" y="59"/>
                    <a:pt x="24" y="59"/>
                  </a:cubicBezTo>
                  <a:cubicBezTo>
                    <a:pt x="30" y="59"/>
                    <a:pt x="36" y="57"/>
                    <a:pt x="40" y="53"/>
                  </a:cubicBezTo>
                  <a:close/>
                  <a:moveTo>
                    <a:pt x="17" y="14"/>
                  </a:moveTo>
                  <a:cubicBezTo>
                    <a:pt x="17" y="18"/>
                    <a:pt x="18" y="20"/>
                    <a:pt x="24" y="26"/>
                  </a:cubicBezTo>
                  <a:cubicBezTo>
                    <a:pt x="32" y="21"/>
                    <a:pt x="35" y="18"/>
                    <a:pt x="35" y="13"/>
                  </a:cubicBezTo>
                  <a:cubicBezTo>
                    <a:pt x="35" y="9"/>
                    <a:pt x="32" y="6"/>
                    <a:pt x="26" y="6"/>
                  </a:cubicBezTo>
                  <a:cubicBezTo>
                    <a:pt x="20" y="6"/>
                    <a:pt x="17" y="9"/>
                    <a:pt x="17" y="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46"/>
            <p:cNvSpPr/>
            <p:nvPr/>
          </p:nvSpPr>
          <p:spPr>
            <a:xfrm>
              <a:off x="5475288" y="3479800"/>
              <a:ext cx="77788" cy="87313"/>
            </a:xfrm>
            <a:custGeom>
              <a:rect b="b" l="l" r="r" t="t"/>
              <a:pathLst>
                <a:path extrusionOk="0" h="68" w="61">
                  <a:moveTo>
                    <a:pt x="0" y="34"/>
                  </a:moveTo>
                  <a:cubicBezTo>
                    <a:pt x="0" y="15"/>
                    <a:pt x="15" y="0"/>
                    <a:pt x="36" y="0"/>
                  </a:cubicBezTo>
                  <a:cubicBezTo>
                    <a:pt x="46" y="0"/>
                    <a:pt x="55" y="4"/>
                    <a:pt x="61" y="11"/>
                  </a:cubicBezTo>
                  <a:cubicBezTo>
                    <a:pt x="54" y="17"/>
                    <a:pt x="54" y="17"/>
                    <a:pt x="54" y="17"/>
                  </a:cubicBezTo>
                  <a:cubicBezTo>
                    <a:pt x="49" y="11"/>
                    <a:pt x="43" y="9"/>
                    <a:pt x="36" y="9"/>
                  </a:cubicBezTo>
                  <a:cubicBezTo>
                    <a:pt x="21" y="9"/>
                    <a:pt x="10" y="20"/>
                    <a:pt x="10" y="34"/>
                  </a:cubicBezTo>
                  <a:cubicBezTo>
                    <a:pt x="10" y="49"/>
                    <a:pt x="21" y="60"/>
                    <a:pt x="36" y="60"/>
                  </a:cubicBezTo>
                  <a:cubicBezTo>
                    <a:pt x="43" y="60"/>
                    <a:pt x="49" y="57"/>
                    <a:pt x="54" y="52"/>
                  </a:cubicBezTo>
                  <a:cubicBezTo>
                    <a:pt x="61" y="58"/>
                    <a:pt x="61" y="58"/>
                    <a:pt x="61" y="58"/>
                  </a:cubicBezTo>
                  <a:cubicBezTo>
                    <a:pt x="55" y="64"/>
                    <a:pt x="46" y="68"/>
                    <a:pt x="35" y="68"/>
                  </a:cubicBezTo>
                  <a:cubicBezTo>
                    <a:pt x="15" y="68"/>
                    <a:pt x="0" y="54"/>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46"/>
            <p:cNvSpPr/>
            <p:nvPr/>
          </p:nvSpPr>
          <p:spPr>
            <a:xfrm>
              <a:off x="5400675" y="3194050"/>
              <a:ext cx="127000" cy="84138"/>
            </a:xfrm>
            <a:custGeom>
              <a:rect b="b" l="l" r="r" t="t"/>
              <a:pathLst>
                <a:path extrusionOk="0" h="53" w="80">
                  <a:moveTo>
                    <a:pt x="80" y="0"/>
                  </a:moveTo>
                  <a:lnTo>
                    <a:pt x="63" y="53"/>
                  </a:lnTo>
                  <a:lnTo>
                    <a:pt x="55" y="53"/>
                  </a:lnTo>
                  <a:lnTo>
                    <a:pt x="40" y="11"/>
                  </a:lnTo>
                  <a:lnTo>
                    <a:pt x="26" y="53"/>
                  </a:lnTo>
                  <a:lnTo>
                    <a:pt x="18" y="53"/>
                  </a:lnTo>
                  <a:lnTo>
                    <a:pt x="0" y="0"/>
                  </a:lnTo>
                  <a:lnTo>
                    <a:pt x="8" y="0"/>
                  </a:lnTo>
                  <a:lnTo>
                    <a:pt x="23" y="43"/>
                  </a:lnTo>
                  <a:lnTo>
                    <a:pt x="37" y="0"/>
                  </a:lnTo>
                  <a:lnTo>
                    <a:pt x="44" y="0"/>
                  </a:lnTo>
                  <a:lnTo>
                    <a:pt x="59" y="43"/>
                  </a:lnTo>
                  <a:lnTo>
                    <a:pt x="73"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46"/>
            <p:cNvSpPr/>
            <p:nvPr/>
          </p:nvSpPr>
          <p:spPr>
            <a:xfrm>
              <a:off x="5530850" y="3213100"/>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1"/>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46"/>
            <p:cNvSpPr/>
            <p:nvPr/>
          </p:nvSpPr>
          <p:spPr>
            <a:xfrm>
              <a:off x="5602288" y="3213100"/>
              <a:ext cx="53975" cy="65088"/>
            </a:xfrm>
            <a:custGeom>
              <a:rect b="b" l="l" r="r" t="t"/>
              <a:pathLst>
                <a:path extrusionOk="0" h="51" w="43">
                  <a:moveTo>
                    <a:pt x="0" y="45"/>
                  </a:moveTo>
                  <a:cubicBezTo>
                    <a:pt x="4" y="38"/>
                    <a:pt x="4" y="38"/>
                    <a:pt x="4" y="38"/>
                  </a:cubicBezTo>
                  <a:cubicBezTo>
                    <a:pt x="8" y="41"/>
                    <a:pt x="15" y="43"/>
                    <a:pt x="22" y="43"/>
                  </a:cubicBezTo>
                  <a:cubicBezTo>
                    <a:pt x="30" y="43"/>
                    <a:pt x="34" y="41"/>
                    <a:pt x="34" y="37"/>
                  </a:cubicBezTo>
                  <a:cubicBezTo>
                    <a:pt x="34" y="25"/>
                    <a:pt x="2" y="35"/>
                    <a:pt x="2" y="15"/>
                  </a:cubicBezTo>
                  <a:cubicBezTo>
                    <a:pt x="2" y="6"/>
                    <a:pt x="10" y="0"/>
                    <a:pt x="23" y="0"/>
                  </a:cubicBezTo>
                  <a:cubicBezTo>
                    <a:pt x="29" y="0"/>
                    <a:pt x="37" y="2"/>
                    <a:pt x="41" y="5"/>
                  </a:cubicBezTo>
                  <a:cubicBezTo>
                    <a:pt x="37" y="12"/>
                    <a:pt x="37" y="12"/>
                    <a:pt x="37" y="12"/>
                  </a:cubicBezTo>
                  <a:cubicBezTo>
                    <a:pt x="33" y="9"/>
                    <a:pt x="28" y="8"/>
                    <a:pt x="23" y="8"/>
                  </a:cubicBezTo>
                  <a:cubicBezTo>
                    <a:pt x="15" y="8"/>
                    <a:pt x="11" y="11"/>
                    <a:pt x="11" y="15"/>
                  </a:cubicBezTo>
                  <a:cubicBezTo>
                    <a:pt x="11" y="27"/>
                    <a:pt x="43" y="17"/>
                    <a:pt x="43" y="36"/>
                  </a:cubicBezTo>
                  <a:cubicBezTo>
                    <a:pt x="43" y="45"/>
                    <a:pt x="34" y="51"/>
                    <a:pt x="21" y="51"/>
                  </a:cubicBezTo>
                  <a:cubicBezTo>
                    <a:pt x="13" y="51"/>
                    <a:pt x="4" y="49"/>
                    <a:pt x="0"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46"/>
            <p:cNvSpPr/>
            <p:nvPr/>
          </p:nvSpPr>
          <p:spPr>
            <a:xfrm>
              <a:off x="5357813" y="2744788"/>
              <a:ext cx="76200" cy="87313"/>
            </a:xfrm>
            <a:custGeom>
              <a:rect b="b" l="l" r="r" t="t"/>
              <a:pathLst>
                <a:path extrusionOk="0" h="68" w="60">
                  <a:moveTo>
                    <a:pt x="0" y="34"/>
                  </a:moveTo>
                  <a:cubicBezTo>
                    <a:pt x="0" y="14"/>
                    <a:pt x="15" y="0"/>
                    <a:pt x="35" y="0"/>
                  </a:cubicBezTo>
                  <a:cubicBezTo>
                    <a:pt x="45" y="0"/>
                    <a:pt x="54" y="4"/>
                    <a:pt x="60" y="10"/>
                  </a:cubicBezTo>
                  <a:cubicBezTo>
                    <a:pt x="54" y="16"/>
                    <a:pt x="54" y="16"/>
                    <a:pt x="54" y="16"/>
                  </a:cubicBezTo>
                  <a:cubicBezTo>
                    <a:pt x="49" y="11"/>
                    <a:pt x="43" y="9"/>
                    <a:pt x="35" y="9"/>
                  </a:cubicBezTo>
                  <a:cubicBezTo>
                    <a:pt x="21" y="9"/>
                    <a:pt x="9" y="19"/>
                    <a:pt x="9" y="34"/>
                  </a:cubicBezTo>
                  <a:cubicBezTo>
                    <a:pt x="9" y="49"/>
                    <a:pt x="21" y="59"/>
                    <a:pt x="35" y="59"/>
                  </a:cubicBezTo>
                  <a:cubicBezTo>
                    <a:pt x="43" y="59"/>
                    <a:pt x="49" y="57"/>
                    <a:pt x="54" y="51"/>
                  </a:cubicBezTo>
                  <a:cubicBezTo>
                    <a:pt x="60" y="57"/>
                    <a:pt x="60" y="57"/>
                    <a:pt x="60" y="57"/>
                  </a:cubicBezTo>
                  <a:cubicBezTo>
                    <a:pt x="54" y="64"/>
                    <a:pt x="45" y="68"/>
                    <a:pt x="35" y="68"/>
                  </a:cubicBezTo>
                  <a:cubicBezTo>
                    <a:pt x="15" y="68"/>
                    <a:pt x="0" y="53"/>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46"/>
            <p:cNvSpPr/>
            <p:nvPr/>
          </p:nvSpPr>
          <p:spPr>
            <a:xfrm>
              <a:off x="5443538" y="2765425"/>
              <a:ext cx="55563" cy="66675"/>
            </a:xfrm>
            <a:custGeom>
              <a:rect b="b" l="l" r="r" t="t"/>
              <a:pathLst>
                <a:path extrusionOk="0" h="52" w="43">
                  <a:moveTo>
                    <a:pt x="43" y="21"/>
                  </a:moveTo>
                  <a:cubicBezTo>
                    <a:pt x="43" y="51"/>
                    <a:pt x="43" y="51"/>
                    <a:pt x="43" y="51"/>
                  </a:cubicBezTo>
                  <a:cubicBezTo>
                    <a:pt x="35" y="51"/>
                    <a:pt x="35" y="51"/>
                    <a:pt x="35" y="51"/>
                  </a:cubicBezTo>
                  <a:cubicBezTo>
                    <a:pt x="35" y="44"/>
                    <a:pt x="35" y="44"/>
                    <a:pt x="35" y="44"/>
                  </a:cubicBezTo>
                  <a:cubicBezTo>
                    <a:pt x="32" y="49"/>
                    <a:pt x="26" y="52"/>
                    <a:pt x="18" y="52"/>
                  </a:cubicBezTo>
                  <a:cubicBezTo>
                    <a:pt x="7" y="52"/>
                    <a:pt x="0" y="46"/>
                    <a:pt x="0" y="37"/>
                  </a:cubicBezTo>
                  <a:cubicBezTo>
                    <a:pt x="0" y="29"/>
                    <a:pt x="5" y="22"/>
                    <a:pt x="20" y="22"/>
                  </a:cubicBezTo>
                  <a:cubicBezTo>
                    <a:pt x="34" y="22"/>
                    <a:pt x="34" y="22"/>
                    <a:pt x="34" y="22"/>
                  </a:cubicBezTo>
                  <a:cubicBezTo>
                    <a:pt x="34" y="20"/>
                    <a:pt x="34" y="20"/>
                    <a:pt x="34" y="20"/>
                  </a:cubicBezTo>
                  <a:cubicBezTo>
                    <a:pt x="34" y="13"/>
                    <a:pt x="30" y="8"/>
                    <a:pt x="21" y="8"/>
                  </a:cubicBezTo>
                  <a:cubicBezTo>
                    <a:pt x="15" y="8"/>
                    <a:pt x="9" y="10"/>
                    <a:pt x="5" y="14"/>
                  </a:cubicBezTo>
                  <a:cubicBezTo>
                    <a:pt x="1" y="7"/>
                    <a:pt x="1" y="7"/>
                    <a:pt x="1" y="7"/>
                  </a:cubicBezTo>
                  <a:cubicBezTo>
                    <a:pt x="6" y="3"/>
                    <a:pt x="14" y="0"/>
                    <a:pt x="22" y="0"/>
                  </a:cubicBezTo>
                  <a:cubicBezTo>
                    <a:pt x="36" y="0"/>
                    <a:pt x="43" y="7"/>
                    <a:pt x="43" y="21"/>
                  </a:cubicBezTo>
                  <a:close/>
                  <a:moveTo>
                    <a:pt x="34" y="36"/>
                  </a:moveTo>
                  <a:cubicBezTo>
                    <a:pt x="34" y="29"/>
                    <a:pt x="34" y="29"/>
                    <a:pt x="34" y="29"/>
                  </a:cubicBezTo>
                  <a:cubicBezTo>
                    <a:pt x="20" y="29"/>
                    <a:pt x="20" y="29"/>
                    <a:pt x="20" y="29"/>
                  </a:cubicBezTo>
                  <a:cubicBezTo>
                    <a:pt x="11" y="29"/>
                    <a:pt x="9" y="32"/>
                    <a:pt x="9" y="36"/>
                  </a:cubicBezTo>
                  <a:cubicBezTo>
                    <a:pt x="9" y="41"/>
                    <a:pt x="13" y="45"/>
                    <a:pt x="20" y="45"/>
                  </a:cubicBezTo>
                  <a:cubicBezTo>
                    <a:pt x="27" y="45"/>
                    <a:pt x="32" y="41"/>
                    <a:pt x="34"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46"/>
            <p:cNvSpPr/>
            <p:nvPr/>
          </p:nvSpPr>
          <p:spPr>
            <a:xfrm>
              <a:off x="5521325" y="2765425"/>
              <a:ext cx="104775" cy="65088"/>
            </a:xfrm>
            <a:custGeom>
              <a:rect b="b" l="l" r="r" t="t"/>
              <a:pathLst>
                <a:path extrusionOk="0" h="51" w="83">
                  <a:moveTo>
                    <a:pt x="83" y="22"/>
                  </a:moveTo>
                  <a:cubicBezTo>
                    <a:pt x="83" y="51"/>
                    <a:pt x="83" y="51"/>
                    <a:pt x="83" y="51"/>
                  </a:cubicBezTo>
                  <a:cubicBezTo>
                    <a:pt x="74" y="51"/>
                    <a:pt x="74" y="51"/>
                    <a:pt x="74" y="51"/>
                  </a:cubicBezTo>
                  <a:cubicBezTo>
                    <a:pt x="74" y="23"/>
                    <a:pt x="74" y="23"/>
                    <a:pt x="74" y="23"/>
                  </a:cubicBezTo>
                  <a:cubicBezTo>
                    <a:pt x="74" y="13"/>
                    <a:pt x="69" y="9"/>
                    <a:pt x="61" y="9"/>
                  </a:cubicBezTo>
                  <a:cubicBezTo>
                    <a:pt x="52" y="9"/>
                    <a:pt x="46" y="14"/>
                    <a:pt x="46" y="25"/>
                  </a:cubicBezTo>
                  <a:cubicBezTo>
                    <a:pt x="46" y="51"/>
                    <a:pt x="46" y="51"/>
                    <a:pt x="46" y="51"/>
                  </a:cubicBezTo>
                  <a:cubicBezTo>
                    <a:pt x="37" y="51"/>
                    <a:pt x="37" y="51"/>
                    <a:pt x="37" y="51"/>
                  </a:cubicBezTo>
                  <a:cubicBezTo>
                    <a:pt x="37" y="23"/>
                    <a:pt x="37" y="23"/>
                    <a:pt x="37" y="23"/>
                  </a:cubicBezTo>
                  <a:cubicBezTo>
                    <a:pt x="37" y="13"/>
                    <a:pt x="32" y="9"/>
                    <a:pt x="24" y="9"/>
                  </a:cubicBezTo>
                  <a:cubicBezTo>
                    <a:pt x="15" y="9"/>
                    <a:pt x="9" y="14"/>
                    <a:pt x="9" y="25"/>
                  </a:cubicBezTo>
                  <a:cubicBezTo>
                    <a:pt x="9" y="51"/>
                    <a:pt x="9" y="51"/>
                    <a:pt x="9" y="51"/>
                  </a:cubicBezTo>
                  <a:cubicBezTo>
                    <a:pt x="0" y="51"/>
                    <a:pt x="0" y="51"/>
                    <a:pt x="0" y="51"/>
                  </a:cubicBezTo>
                  <a:cubicBezTo>
                    <a:pt x="0" y="1"/>
                    <a:pt x="0" y="1"/>
                    <a:pt x="0" y="1"/>
                  </a:cubicBezTo>
                  <a:cubicBezTo>
                    <a:pt x="9" y="1"/>
                    <a:pt x="9" y="1"/>
                    <a:pt x="9" y="1"/>
                  </a:cubicBezTo>
                  <a:cubicBezTo>
                    <a:pt x="9" y="8"/>
                    <a:pt x="9" y="8"/>
                    <a:pt x="9" y="8"/>
                  </a:cubicBezTo>
                  <a:cubicBezTo>
                    <a:pt x="12" y="3"/>
                    <a:pt x="19" y="0"/>
                    <a:pt x="26" y="0"/>
                  </a:cubicBezTo>
                  <a:cubicBezTo>
                    <a:pt x="34" y="0"/>
                    <a:pt x="40" y="4"/>
                    <a:pt x="44" y="10"/>
                  </a:cubicBezTo>
                  <a:cubicBezTo>
                    <a:pt x="47" y="4"/>
                    <a:pt x="54" y="0"/>
                    <a:pt x="63" y="0"/>
                  </a:cubicBezTo>
                  <a:cubicBezTo>
                    <a:pt x="75" y="0"/>
                    <a:pt x="83" y="7"/>
                    <a:pt x="83"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46"/>
            <p:cNvSpPr/>
            <p:nvPr/>
          </p:nvSpPr>
          <p:spPr>
            <a:xfrm>
              <a:off x="5888038" y="2751138"/>
              <a:ext cx="12700" cy="841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46"/>
            <p:cNvSpPr/>
            <p:nvPr/>
          </p:nvSpPr>
          <p:spPr>
            <a:xfrm>
              <a:off x="5916613" y="2771775"/>
              <a:ext cx="53975" cy="63500"/>
            </a:xfrm>
            <a:custGeom>
              <a:rect b="b" l="l" r="r" t="t"/>
              <a:pathLst>
                <a:path extrusionOk="0" h="51" w="42">
                  <a:moveTo>
                    <a:pt x="0" y="45"/>
                  </a:moveTo>
                  <a:cubicBezTo>
                    <a:pt x="3" y="38"/>
                    <a:pt x="3" y="38"/>
                    <a:pt x="3" y="38"/>
                  </a:cubicBezTo>
                  <a:cubicBezTo>
                    <a:pt x="8" y="41"/>
                    <a:pt x="14" y="43"/>
                    <a:pt x="21" y="43"/>
                  </a:cubicBezTo>
                  <a:cubicBezTo>
                    <a:pt x="29" y="43"/>
                    <a:pt x="33" y="41"/>
                    <a:pt x="33" y="37"/>
                  </a:cubicBezTo>
                  <a:cubicBezTo>
                    <a:pt x="33" y="25"/>
                    <a:pt x="1" y="35"/>
                    <a:pt x="1" y="15"/>
                  </a:cubicBezTo>
                  <a:cubicBezTo>
                    <a:pt x="1" y="6"/>
                    <a:pt x="9" y="0"/>
                    <a:pt x="22" y="0"/>
                  </a:cubicBezTo>
                  <a:cubicBezTo>
                    <a:pt x="29" y="0"/>
                    <a:pt x="36" y="2"/>
                    <a:pt x="40" y="5"/>
                  </a:cubicBezTo>
                  <a:cubicBezTo>
                    <a:pt x="36" y="12"/>
                    <a:pt x="36" y="12"/>
                    <a:pt x="36" y="12"/>
                  </a:cubicBezTo>
                  <a:cubicBezTo>
                    <a:pt x="32" y="9"/>
                    <a:pt x="27" y="8"/>
                    <a:pt x="22" y="8"/>
                  </a:cubicBezTo>
                  <a:cubicBezTo>
                    <a:pt x="14" y="8"/>
                    <a:pt x="10" y="11"/>
                    <a:pt x="10" y="15"/>
                  </a:cubicBezTo>
                  <a:cubicBezTo>
                    <a:pt x="10" y="27"/>
                    <a:pt x="42" y="17"/>
                    <a:pt x="42" y="36"/>
                  </a:cubicBezTo>
                  <a:cubicBezTo>
                    <a:pt x="42" y="45"/>
                    <a:pt x="34" y="51"/>
                    <a:pt x="20" y="51"/>
                  </a:cubicBezTo>
                  <a:cubicBezTo>
                    <a:pt x="12" y="51"/>
                    <a:pt x="4" y="49"/>
                    <a:pt x="0"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46"/>
            <p:cNvSpPr/>
            <p:nvPr/>
          </p:nvSpPr>
          <p:spPr>
            <a:xfrm>
              <a:off x="5984875" y="2746375"/>
              <a:ext cx="11113" cy="889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46"/>
            <p:cNvSpPr/>
            <p:nvPr/>
          </p:nvSpPr>
          <p:spPr>
            <a:xfrm>
              <a:off x="8489950" y="2416175"/>
              <a:ext cx="73025" cy="85725"/>
            </a:xfrm>
            <a:custGeom>
              <a:rect b="b" l="l" r="r" t="t"/>
              <a:pathLst>
                <a:path extrusionOk="0" h="54" w="46">
                  <a:moveTo>
                    <a:pt x="46" y="0"/>
                  </a:moveTo>
                  <a:lnTo>
                    <a:pt x="46" y="54"/>
                  </a:lnTo>
                  <a:lnTo>
                    <a:pt x="37" y="54"/>
                  </a:lnTo>
                  <a:lnTo>
                    <a:pt x="37" y="30"/>
                  </a:lnTo>
                  <a:lnTo>
                    <a:pt x="7" y="30"/>
                  </a:lnTo>
                  <a:lnTo>
                    <a:pt x="7" y="54"/>
                  </a:lnTo>
                  <a:lnTo>
                    <a:pt x="0" y="54"/>
                  </a:lnTo>
                  <a:lnTo>
                    <a:pt x="0" y="0"/>
                  </a:lnTo>
                  <a:lnTo>
                    <a:pt x="7" y="0"/>
                  </a:lnTo>
                  <a:lnTo>
                    <a:pt x="7" y="24"/>
                  </a:lnTo>
                  <a:lnTo>
                    <a:pt x="37" y="24"/>
                  </a:lnTo>
                  <a:lnTo>
                    <a:pt x="37"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46"/>
            <p:cNvSpPr/>
            <p:nvPr/>
          </p:nvSpPr>
          <p:spPr>
            <a:xfrm>
              <a:off x="8580438" y="2436813"/>
              <a:ext cx="55563" cy="65088"/>
            </a:xfrm>
            <a:custGeom>
              <a:rect b="b" l="l" r="r" t="t"/>
              <a:pathLst>
                <a:path extrusionOk="0" h="51" w="44">
                  <a:moveTo>
                    <a:pt x="44" y="20"/>
                  </a:moveTo>
                  <a:cubicBezTo>
                    <a:pt x="44" y="51"/>
                    <a:pt x="44" y="51"/>
                    <a:pt x="44" y="51"/>
                  </a:cubicBezTo>
                  <a:cubicBezTo>
                    <a:pt x="35" y="51"/>
                    <a:pt x="35" y="51"/>
                    <a:pt x="35" y="51"/>
                  </a:cubicBezTo>
                  <a:cubicBezTo>
                    <a:pt x="35" y="44"/>
                    <a:pt x="35" y="44"/>
                    <a:pt x="35" y="44"/>
                  </a:cubicBezTo>
                  <a:cubicBezTo>
                    <a:pt x="32" y="48"/>
                    <a:pt x="27" y="51"/>
                    <a:pt x="19" y="51"/>
                  </a:cubicBezTo>
                  <a:cubicBezTo>
                    <a:pt x="8" y="51"/>
                    <a:pt x="0" y="45"/>
                    <a:pt x="0" y="36"/>
                  </a:cubicBezTo>
                  <a:cubicBezTo>
                    <a:pt x="0" y="28"/>
                    <a:pt x="6" y="22"/>
                    <a:pt x="21" y="22"/>
                  </a:cubicBezTo>
                  <a:cubicBezTo>
                    <a:pt x="35" y="22"/>
                    <a:pt x="35" y="22"/>
                    <a:pt x="35" y="22"/>
                  </a:cubicBezTo>
                  <a:cubicBezTo>
                    <a:pt x="35" y="20"/>
                    <a:pt x="35" y="20"/>
                    <a:pt x="35" y="20"/>
                  </a:cubicBezTo>
                  <a:cubicBezTo>
                    <a:pt x="35" y="12"/>
                    <a:pt x="30" y="8"/>
                    <a:pt x="22" y="8"/>
                  </a:cubicBezTo>
                  <a:cubicBezTo>
                    <a:pt x="16" y="8"/>
                    <a:pt x="10" y="10"/>
                    <a:pt x="6" y="13"/>
                  </a:cubicBezTo>
                  <a:cubicBezTo>
                    <a:pt x="2" y="6"/>
                    <a:pt x="2" y="6"/>
                    <a:pt x="2" y="6"/>
                  </a:cubicBezTo>
                  <a:cubicBezTo>
                    <a:pt x="7" y="2"/>
                    <a:pt x="15" y="0"/>
                    <a:pt x="23" y="0"/>
                  </a:cubicBezTo>
                  <a:cubicBezTo>
                    <a:pt x="36" y="0"/>
                    <a:pt x="44" y="7"/>
                    <a:pt x="44" y="20"/>
                  </a:cubicBezTo>
                  <a:close/>
                  <a:moveTo>
                    <a:pt x="35" y="35"/>
                  </a:moveTo>
                  <a:cubicBezTo>
                    <a:pt x="35" y="28"/>
                    <a:pt x="35" y="28"/>
                    <a:pt x="35" y="28"/>
                  </a:cubicBezTo>
                  <a:cubicBezTo>
                    <a:pt x="21" y="28"/>
                    <a:pt x="21" y="28"/>
                    <a:pt x="21" y="28"/>
                  </a:cubicBezTo>
                  <a:cubicBezTo>
                    <a:pt x="12" y="28"/>
                    <a:pt x="9" y="32"/>
                    <a:pt x="9" y="36"/>
                  </a:cubicBezTo>
                  <a:cubicBezTo>
                    <a:pt x="9" y="41"/>
                    <a:pt x="14" y="44"/>
                    <a:pt x="20" y="44"/>
                  </a:cubicBezTo>
                  <a:cubicBezTo>
                    <a:pt x="27" y="44"/>
                    <a:pt x="33"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46"/>
            <p:cNvSpPr/>
            <p:nvPr/>
          </p:nvSpPr>
          <p:spPr>
            <a:xfrm>
              <a:off x="8645525" y="2436813"/>
              <a:ext cx="66675" cy="65088"/>
            </a:xfrm>
            <a:custGeom>
              <a:rect b="b" l="l" r="r" t="t"/>
              <a:pathLst>
                <a:path extrusionOk="0" h="41" w="42">
                  <a:moveTo>
                    <a:pt x="42" y="0"/>
                  </a:moveTo>
                  <a:lnTo>
                    <a:pt x="25" y="41"/>
                  </a:lnTo>
                  <a:lnTo>
                    <a:pt x="17" y="41"/>
                  </a:lnTo>
                  <a:lnTo>
                    <a:pt x="0" y="0"/>
                  </a:lnTo>
                  <a:lnTo>
                    <a:pt x="8" y="0"/>
                  </a:lnTo>
                  <a:lnTo>
                    <a:pt x="21" y="33"/>
                  </a:lnTo>
                  <a:lnTo>
                    <a:pt x="35" y="0"/>
                  </a:lnTo>
                  <a:lnTo>
                    <a:pt x="4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46"/>
            <p:cNvSpPr/>
            <p:nvPr/>
          </p:nvSpPr>
          <p:spPr>
            <a:xfrm>
              <a:off x="7783513" y="3781425"/>
              <a:ext cx="73025" cy="84138"/>
            </a:xfrm>
            <a:custGeom>
              <a:rect b="b" l="l" r="r" t="t"/>
              <a:pathLst>
                <a:path extrusionOk="0" h="66" w="57">
                  <a:moveTo>
                    <a:pt x="57" y="49"/>
                  </a:moveTo>
                  <a:cubicBezTo>
                    <a:pt x="57" y="60"/>
                    <a:pt x="48" y="66"/>
                    <a:pt x="31" y="66"/>
                  </a:cubicBezTo>
                  <a:cubicBezTo>
                    <a:pt x="0" y="66"/>
                    <a:pt x="0" y="66"/>
                    <a:pt x="0" y="66"/>
                  </a:cubicBezTo>
                  <a:cubicBezTo>
                    <a:pt x="0" y="0"/>
                    <a:pt x="0" y="0"/>
                    <a:pt x="0" y="0"/>
                  </a:cubicBezTo>
                  <a:cubicBezTo>
                    <a:pt x="30" y="0"/>
                    <a:pt x="30" y="0"/>
                    <a:pt x="30" y="0"/>
                  </a:cubicBezTo>
                  <a:cubicBezTo>
                    <a:pt x="45" y="0"/>
                    <a:pt x="53" y="7"/>
                    <a:pt x="53" y="17"/>
                  </a:cubicBezTo>
                  <a:cubicBezTo>
                    <a:pt x="53" y="25"/>
                    <a:pt x="50" y="30"/>
                    <a:pt x="44" y="32"/>
                  </a:cubicBezTo>
                  <a:cubicBezTo>
                    <a:pt x="52" y="34"/>
                    <a:pt x="57" y="40"/>
                    <a:pt x="57" y="49"/>
                  </a:cubicBezTo>
                  <a:close/>
                  <a:moveTo>
                    <a:pt x="9" y="8"/>
                  </a:moveTo>
                  <a:cubicBezTo>
                    <a:pt x="9" y="29"/>
                    <a:pt x="9" y="29"/>
                    <a:pt x="9" y="29"/>
                  </a:cubicBezTo>
                  <a:cubicBezTo>
                    <a:pt x="29" y="29"/>
                    <a:pt x="29" y="29"/>
                    <a:pt x="29" y="29"/>
                  </a:cubicBezTo>
                  <a:cubicBezTo>
                    <a:pt x="38" y="29"/>
                    <a:pt x="44" y="26"/>
                    <a:pt x="44" y="19"/>
                  </a:cubicBezTo>
                  <a:cubicBezTo>
                    <a:pt x="44" y="12"/>
                    <a:pt x="38" y="8"/>
                    <a:pt x="29" y="8"/>
                  </a:cubicBezTo>
                  <a:lnTo>
                    <a:pt x="9" y="8"/>
                  </a:lnTo>
                  <a:close/>
                  <a:moveTo>
                    <a:pt x="47" y="48"/>
                  </a:moveTo>
                  <a:cubicBezTo>
                    <a:pt x="47" y="40"/>
                    <a:pt x="42" y="37"/>
                    <a:pt x="31" y="37"/>
                  </a:cubicBezTo>
                  <a:cubicBezTo>
                    <a:pt x="9" y="37"/>
                    <a:pt x="9" y="37"/>
                    <a:pt x="9" y="37"/>
                  </a:cubicBezTo>
                  <a:cubicBezTo>
                    <a:pt x="9" y="59"/>
                    <a:pt x="9" y="59"/>
                    <a:pt x="9" y="59"/>
                  </a:cubicBezTo>
                  <a:cubicBezTo>
                    <a:pt x="31" y="59"/>
                    <a:pt x="31" y="59"/>
                    <a:pt x="31" y="59"/>
                  </a:cubicBezTo>
                  <a:cubicBezTo>
                    <a:pt x="42" y="59"/>
                    <a:pt x="47" y="55"/>
                    <a:pt x="47"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46"/>
            <p:cNvSpPr/>
            <p:nvPr/>
          </p:nvSpPr>
          <p:spPr>
            <a:xfrm>
              <a:off x="7866063" y="3802063"/>
              <a:ext cx="65088" cy="65088"/>
            </a:xfrm>
            <a:custGeom>
              <a:rect b="b" l="l" r="r" t="t"/>
              <a:pathLst>
                <a:path extrusionOk="0" h="51" w="50">
                  <a:moveTo>
                    <a:pt x="50" y="28"/>
                  </a:moveTo>
                  <a:cubicBezTo>
                    <a:pt x="9" y="28"/>
                    <a:pt x="9" y="28"/>
                    <a:pt x="9" y="28"/>
                  </a:cubicBezTo>
                  <a:cubicBezTo>
                    <a:pt x="11" y="37"/>
                    <a:pt x="18" y="43"/>
                    <a:pt x="28" y="43"/>
                  </a:cubicBezTo>
                  <a:cubicBezTo>
                    <a:pt x="33" y="43"/>
                    <a:pt x="38" y="41"/>
                    <a:pt x="42" y="37"/>
                  </a:cubicBezTo>
                  <a:cubicBezTo>
                    <a:pt x="47" y="43"/>
                    <a:pt x="47" y="43"/>
                    <a:pt x="47" y="43"/>
                  </a:cubicBezTo>
                  <a:cubicBezTo>
                    <a:pt x="43" y="48"/>
                    <a:pt x="36" y="51"/>
                    <a:pt x="27" y="51"/>
                  </a:cubicBezTo>
                  <a:cubicBezTo>
                    <a:pt x="11" y="51"/>
                    <a:pt x="0" y="40"/>
                    <a:pt x="0" y="25"/>
                  </a:cubicBezTo>
                  <a:cubicBezTo>
                    <a:pt x="0" y="11"/>
                    <a:pt x="11" y="0"/>
                    <a:pt x="26" y="0"/>
                  </a:cubicBezTo>
                  <a:cubicBezTo>
                    <a:pt x="40" y="0"/>
                    <a:pt x="50" y="10"/>
                    <a:pt x="50" y="26"/>
                  </a:cubicBezTo>
                  <a:cubicBezTo>
                    <a:pt x="50" y="26"/>
                    <a:pt x="50" y="28"/>
                    <a:pt x="50" y="28"/>
                  </a:cubicBezTo>
                  <a:close/>
                  <a:moveTo>
                    <a:pt x="9" y="22"/>
                  </a:moveTo>
                  <a:cubicBezTo>
                    <a:pt x="42" y="22"/>
                    <a:pt x="42" y="22"/>
                    <a:pt x="42" y="22"/>
                  </a:cubicBezTo>
                  <a:cubicBezTo>
                    <a:pt x="41" y="14"/>
                    <a:pt x="34" y="8"/>
                    <a:pt x="26" y="8"/>
                  </a:cubicBezTo>
                  <a:cubicBezTo>
                    <a:pt x="17" y="8"/>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46"/>
            <p:cNvSpPr/>
            <p:nvPr/>
          </p:nvSpPr>
          <p:spPr>
            <a:xfrm>
              <a:off x="7935913" y="3802063"/>
              <a:ext cx="63500" cy="63500"/>
            </a:xfrm>
            <a:custGeom>
              <a:rect b="b" l="l" r="r" t="t"/>
              <a:pathLst>
                <a:path extrusionOk="0" h="40" w="40">
                  <a:moveTo>
                    <a:pt x="31" y="40"/>
                  </a:moveTo>
                  <a:lnTo>
                    <a:pt x="20" y="25"/>
                  </a:lnTo>
                  <a:lnTo>
                    <a:pt x="8" y="40"/>
                  </a:lnTo>
                  <a:lnTo>
                    <a:pt x="0" y="40"/>
                  </a:lnTo>
                  <a:lnTo>
                    <a:pt x="16" y="20"/>
                  </a:lnTo>
                  <a:lnTo>
                    <a:pt x="1" y="0"/>
                  </a:lnTo>
                  <a:lnTo>
                    <a:pt x="9" y="0"/>
                  </a:lnTo>
                  <a:lnTo>
                    <a:pt x="20" y="15"/>
                  </a:lnTo>
                  <a:lnTo>
                    <a:pt x="31" y="0"/>
                  </a:lnTo>
                  <a:lnTo>
                    <a:pt x="39" y="0"/>
                  </a:lnTo>
                  <a:lnTo>
                    <a:pt x="24" y="20"/>
                  </a:lnTo>
                  <a:lnTo>
                    <a:pt x="40" y="40"/>
                  </a:lnTo>
                  <a:lnTo>
                    <a:pt x="31" y="4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46"/>
            <p:cNvSpPr/>
            <p:nvPr/>
          </p:nvSpPr>
          <p:spPr>
            <a:xfrm>
              <a:off x="7177088" y="4960938"/>
              <a:ext cx="73025" cy="84138"/>
            </a:xfrm>
            <a:custGeom>
              <a:rect b="b" l="l" r="r" t="t"/>
              <a:pathLst>
                <a:path extrusionOk="0" h="66" w="57">
                  <a:moveTo>
                    <a:pt x="57" y="49"/>
                  </a:moveTo>
                  <a:cubicBezTo>
                    <a:pt x="57" y="60"/>
                    <a:pt x="49" y="66"/>
                    <a:pt x="32" y="66"/>
                  </a:cubicBezTo>
                  <a:cubicBezTo>
                    <a:pt x="0" y="66"/>
                    <a:pt x="0" y="66"/>
                    <a:pt x="0" y="66"/>
                  </a:cubicBezTo>
                  <a:cubicBezTo>
                    <a:pt x="0" y="0"/>
                    <a:pt x="0" y="0"/>
                    <a:pt x="0" y="0"/>
                  </a:cubicBezTo>
                  <a:cubicBezTo>
                    <a:pt x="30" y="0"/>
                    <a:pt x="30" y="0"/>
                    <a:pt x="30" y="0"/>
                  </a:cubicBezTo>
                  <a:cubicBezTo>
                    <a:pt x="45" y="0"/>
                    <a:pt x="54" y="7"/>
                    <a:pt x="54" y="17"/>
                  </a:cubicBezTo>
                  <a:cubicBezTo>
                    <a:pt x="54" y="25"/>
                    <a:pt x="50" y="30"/>
                    <a:pt x="45" y="32"/>
                  </a:cubicBezTo>
                  <a:cubicBezTo>
                    <a:pt x="52" y="34"/>
                    <a:pt x="57" y="40"/>
                    <a:pt x="57" y="49"/>
                  </a:cubicBezTo>
                  <a:close/>
                  <a:moveTo>
                    <a:pt x="10" y="8"/>
                  </a:moveTo>
                  <a:cubicBezTo>
                    <a:pt x="10" y="29"/>
                    <a:pt x="10" y="29"/>
                    <a:pt x="10" y="29"/>
                  </a:cubicBezTo>
                  <a:cubicBezTo>
                    <a:pt x="29" y="29"/>
                    <a:pt x="29" y="29"/>
                    <a:pt x="29" y="29"/>
                  </a:cubicBezTo>
                  <a:cubicBezTo>
                    <a:pt x="39" y="29"/>
                    <a:pt x="44" y="26"/>
                    <a:pt x="44" y="19"/>
                  </a:cubicBezTo>
                  <a:cubicBezTo>
                    <a:pt x="44" y="12"/>
                    <a:pt x="39" y="8"/>
                    <a:pt x="29" y="8"/>
                  </a:cubicBezTo>
                  <a:lnTo>
                    <a:pt x="10" y="8"/>
                  </a:lnTo>
                  <a:close/>
                  <a:moveTo>
                    <a:pt x="48" y="48"/>
                  </a:moveTo>
                  <a:cubicBezTo>
                    <a:pt x="48" y="40"/>
                    <a:pt x="42" y="37"/>
                    <a:pt x="32" y="37"/>
                  </a:cubicBezTo>
                  <a:cubicBezTo>
                    <a:pt x="10" y="37"/>
                    <a:pt x="10" y="37"/>
                    <a:pt x="10" y="37"/>
                  </a:cubicBezTo>
                  <a:cubicBezTo>
                    <a:pt x="10" y="59"/>
                    <a:pt x="10" y="59"/>
                    <a:pt x="10" y="59"/>
                  </a:cubicBezTo>
                  <a:cubicBezTo>
                    <a:pt x="32" y="59"/>
                    <a:pt x="32" y="59"/>
                    <a:pt x="32" y="59"/>
                  </a:cubicBezTo>
                  <a:cubicBezTo>
                    <a:pt x="42" y="59"/>
                    <a:pt x="48" y="55"/>
                    <a:pt x="48"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46"/>
            <p:cNvSpPr/>
            <p:nvPr/>
          </p:nvSpPr>
          <p:spPr>
            <a:xfrm>
              <a:off x="7267575" y="4981575"/>
              <a:ext cx="34925" cy="63500"/>
            </a:xfrm>
            <a:custGeom>
              <a:rect b="b" l="l" r="r" t="t"/>
              <a:pathLst>
                <a:path extrusionOk="0" h="50" w="27">
                  <a:moveTo>
                    <a:pt x="27" y="0"/>
                  </a:moveTo>
                  <a:cubicBezTo>
                    <a:pt x="27" y="9"/>
                    <a:pt x="27" y="9"/>
                    <a:pt x="27" y="9"/>
                  </a:cubicBezTo>
                  <a:cubicBezTo>
                    <a:pt x="26" y="9"/>
                    <a:pt x="25" y="9"/>
                    <a:pt x="24" y="9"/>
                  </a:cubicBezTo>
                  <a:cubicBezTo>
                    <a:pt x="15" y="9"/>
                    <a:pt x="9" y="15"/>
                    <a:pt x="9" y="25"/>
                  </a:cubicBezTo>
                  <a:cubicBezTo>
                    <a:pt x="9" y="50"/>
                    <a:pt x="9" y="50"/>
                    <a:pt x="9" y="50"/>
                  </a:cubicBezTo>
                  <a:cubicBezTo>
                    <a:pt x="0" y="50"/>
                    <a:pt x="0" y="50"/>
                    <a:pt x="0" y="50"/>
                  </a:cubicBezTo>
                  <a:cubicBezTo>
                    <a:pt x="0" y="0"/>
                    <a:pt x="0" y="0"/>
                    <a:pt x="0" y="0"/>
                  </a:cubicBezTo>
                  <a:cubicBezTo>
                    <a:pt x="8" y="0"/>
                    <a:pt x="8" y="0"/>
                    <a:pt x="8" y="0"/>
                  </a:cubicBezTo>
                  <a:cubicBezTo>
                    <a:pt x="8" y="9"/>
                    <a:pt x="8" y="9"/>
                    <a:pt x="8"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46"/>
            <p:cNvSpPr/>
            <p:nvPr/>
          </p:nvSpPr>
          <p:spPr>
            <a:xfrm>
              <a:off x="7310438" y="4981575"/>
              <a:ext cx="66675"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2" y="25"/>
                  </a:moveTo>
                  <a:cubicBezTo>
                    <a:pt x="42" y="15"/>
                    <a:pt x="35" y="8"/>
                    <a:pt x="26" y="8"/>
                  </a:cubicBezTo>
                  <a:cubicBezTo>
                    <a:pt x="16" y="8"/>
                    <a:pt x="9" y="15"/>
                    <a:pt x="9" y="25"/>
                  </a:cubicBezTo>
                  <a:cubicBezTo>
                    <a:pt x="9" y="36"/>
                    <a:pt x="16" y="43"/>
                    <a:pt x="26" y="43"/>
                  </a:cubicBezTo>
                  <a:cubicBezTo>
                    <a:pt x="35" y="43"/>
                    <a:pt x="42" y="36"/>
                    <a:pt x="42"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46"/>
            <p:cNvSpPr/>
            <p:nvPr/>
          </p:nvSpPr>
          <p:spPr>
            <a:xfrm>
              <a:off x="6108700" y="5173663"/>
              <a:ext cx="76200" cy="85725"/>
            </a:xfrm>
            <a:custGeom>
              <a:rect b="b" l="l" r="r" t="t"/>
              <a:pathLst>
                <a:path extrusionOk="0" h="67" w="60">
                  <a:moveTo>
                    <a:pt x="0" y="33"/>
                  </a:moveTo>
                  <a:cubicBezTo>
                    <a:pt x="0" y="14"/>
                    <a:pt x="15" y="0"/>
                    <a:pt x="35" y="0"/>
                  </a:cubicBezTo>
                  <a:cubicBezTo>
                    <a:pt x="45" y="0"/>
                    <a:pt x="54" y="3"/>
                    <a:pt x="60" y="10"/>
                  </a:cubicBezTo>
                  <a:cubicBezTo>
                    <a:pt x="54" y="16"/>
                    <a:pt x="54" y="16"/>
                    <a:pt x="54" y="16"/>
                  </a:cubicBezTo>
                  <a:cubicBezTo>
                    <a:pt x="49" y="10"/>
                    <a:pt x="42" y="8"/>
                    <a:pt x="35" y="8"/>
                  </a:cubicBezTo>
                  <a:cubicBezTo>
                    <a:pt x="20" y="8"/>
                    <a:pt x="9" y="19"/>
                    <a:pt x="9" y="33"/>
                  </a:cubicBezTo>
                  <a:cubicBezTo>
                    <a:pt x="9" y="48"/>
                    <a:pt x="20" y="59"/>
                    <a:pt x="35" y="59"/>
                  </a:cubicBezTo>
                  <a:cubicBezTo>
                    <a:pt x="42" y="59"/>
                    <a:pt x="49" y="56"/>
                    <a:pt x="54" y="51"/>
                  </a:cubicBezTo>
                  <a:cubicBezTo>
                    <a:pt x="60" y="57"/>
                    <a:pt x="60" y="57"/>
                    <a:pt x="60" y="57"/>
                  </a:cubicBezTo>
                  <a:cubicBezTo>
                    <a:pt x="54" y="64"/>
                    <a:pt x="45" y="67"/>
                    <a:pt x="35" y="67"/>
                  </a:cubicBezTo>
                  <a:cubicBezTo>
                    <a:pt x="15" y="67"/>
                    <a:pt x="0" y="53"/>
                    <a:pt x="0" y="3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46"/>
            <p:cNvSpPr/>
            <p:nvPr/>
          </p:nvSpPr>
          <p:spPr>
            <a:xfrm>
              <a:off x="6200775" y="5194300"/>
              <a:ext cx="34925" cy="63500"/>
            </a:xfrm>
            <a:custGeom>
              <a:rect b="b" l="l" r="r" t="t"/>
              <a:pathLst>
                <a:path extrusionOk="0" h="50" w="27">
                  <a:moveTo>
                    <a:pt x="27" y="0"/>
                  </a:moveTo>
                  <a:cubicBezTo>
                    <a:pt x="27" y="9"/>
                    <a:pt x="27" y="9"/>
                    <a:pt x="27" y="9"/>
                  </a:cubicBezTo>
                  <a:cubicBezTo>
                    <a:pt x="26" y="9"/>
                    <a:pt x="26" y="9"/>
                    <a:pt x="25" y="9"/>
                  </a:cubicBezTo>
                  <a:cubicBezTo>
                    <a:pt x="15" y="9"/>
                    <a:pt x="9" y="15"/>
                    <a:pt x="9" y="25"/>
                  </a:cubicBezTo>
                  <a:cubicBezTo>
                    <a:pt x="9" y="50"/>
                    <a:pt x="9" y="50"/>
                    <a:pt x="9" y="50"/>
                  </a:cubicBezTo>
                  <a:cubicBezTo>
                    <a:pt x="0" y="50"/>
                    <a:pt x="0" y="50"/>
                    <a:pt x="0" y="50"/>
                  </a:cubicBezTo>
                  <a:cubicBezTo>
                    <a:pt x="0" y="0"/>
                    <a:pt x="0" y="0"/>
                    <a:pt x="0" y="0"/>
                  </a:cubicBezTo>
                  <a:cubicBezTo>
                    <a:pt x="9" y="0"/>
                    <a:pt x="9" y="0"/>
                    <a:pt x="9" y="0"/>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46"/>
            <p:cNvSpPr/>
            <p:nvPr/>
          </p:nvSpPr>
          <p:spPr>
            <a:xfrm>
              <a:off x="6243638" y="5194300"/>
              <a:ext cx="65088"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3" y="25"/>
                  </a:moveTo>
                  <a:cubicBezTo>
                    <a:pt x="43" y="15"/>
                    <a:pt x="36" y="8"/>
                    <a:pt x="26" y="8"/>
                  </a:cubicBezTo>
                  <a:cubicBezTo>
                    <a:pt x="17" y="8"/>
                    <a:pt x="9" y="15"/>
                    <a:pt x="9" y="25"/>
                  </a:cubicBezTo>
                  <a:cubicBezTo>
                    <a:pt x="9" y="36"/>
                    <a:pt x="17" y="43"/>
                    <a:pt x="26" y="43"/>
                  </a:cubicBezTo>
                  <a:cubicBezTo>
                    <a:pt x="36" y="43"/>
                    <a:pt x="43" y="36"/>
                    <a:pt x="43"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46"/>
            <p:cNvSpPr/>
            <p:nvPr/>
          </p:nvSpPr>
          <p:spPr>
            <a:xfrm>
              <a:off x="5395913" y="5094288"/>
              <a:ext cx="65088" cy="85725"/>
            </a:xfrm>
            <a:custGeom>
              <a:rect b="b" l="l" r="r" t="t"/>
              <a:pathLst>
                <a:path extrusionOk="0" h="68" w="51">
                  <a:moveTo>
                    <a:pt x="0" y="59"/>
                  </a:moveTo>
                  <a:cubicBezTo>
                    <a:pt x="4" y="52"/>
                    <a:pt x="4" y="52"/>
                    <a:pt x="4" y="52"/>
                  </a:cubicBezTo>
                  <a:cubicBezTo>
                    <a:pt x="9" y="56"/>
                    <a:pt x="17" y="60"/>
                    <a:pt x="25" y="60"/>
                  </a:cubicBezTo>
                  <a:cubicBezTo>
                    <a:pt x="37" y="60"/>
                    <a:pt x="42" y="55"/>
                    <a:pt x="42" y="49"/>
                  </a:cubicBezTo>
                  <a:cubicBezTo>
                    <a:pt x="42" y="33"/>
                    <a:pt x="2" y="43"/>
                    <a:pt x="2" y="19"/>
                  </a:cubicBezTo>
                  <a:cubicBezTo>
                    <a:pt x="2" y="9"/>
                    <a:pt x="10" y="0"/>
                    <a:pt x="27" y="0"/>
                  </a:cubicBezTo>
                  <a:cubicBezTo>
                    <a:pt x="35" y="0"/>
                    <a:pt x="43" y="2"/>
                    <a:pt x="48" y="6"/>
                  </a:cubicBezTo>
                  <a:cubicBezTo>
                    <a:pt x="45" y="13"/>
                    <a:pt x="45" y="13"/>
                    <a:pt x="45" y="13"/>
                  </a:cubicBezTo>
                  <a:cubicBezTo>
                    <a:pt x="39" y="10"/>
                    <a:pt x="33" y="8"/>
                    <a:pt x="27" y="8"/>
                  </a:cubicBezTo>
                  <a:cubicBezTo>
                    <a:pt x="16" y="8"/>
                    <a:pt x="11" y="13"/>
                    <a:pt x="11" y="19"/>
                  </a:cubicBezTo>
                  <a:cubicBezTo>
                    <a:pt x="11" y="35"/>
                    <a:pt x="51" y="25"/>
                    <a:pt x="51" y="49"/>
                  </a:cubicBezTo>
                  <a:cubicBezTo>
                    <a:pt x="51" y="59"/>
                    <a:pt x="43" y="68"/>
                    <a:pt x="25" y="68"/>
                  </a:cubicBezTo>
                  <a:cubicBezTo>
                    <a:pt x="15" y="68"/>
                    <a:pt x="5" y="64"/>
                    <a:pt x="0" y="5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46"/>
            <p:cNvSpPr/>
            <p:nvPr/>
          </p:nvSpPr>
          <p:spPr>
            <a:xfrm>
              <a:off x="5476875" y="5114925"/>
              <a:ext cx="58738" cy="63500"/>
            </a:xfrm>
            <a:custGeom>
              <a:rect b="b" l="l" r="r" t="t"/>
              <a:pathLst>
                <a:path extrusionOk="0" h="50" w="47">
                  <a:moveTo>
                    <a:pt x="47" y="0"/>
                  </a:moveTo>
                  <a:cubicBezTo>
                    <a:pt x="47" y="50"/>
                    <a:pt x="47" y="50"/>
                    <a:pt x="47" y="50"/>
                  </a:cubicBezTo>
                  <a:cubicBezTo>
                    <a:pt x="39" y="50"/>
                    <a:pt x="39" y="50"/>
                    <a:pt x="39" y="50"/>
                  </a:cubicBezTo>
                  <a:cubicBezTo>
                    <a:pt x="39" y="42"/>
                    <a:pt x="39" y="42"/>
                    <a:pt x="39" y="42"/>
                  </a:cubicBezTo>
                  <a:cubicBezTo>
                    <a:pt x="35" y="48"/>
                    <a:pt x="29" y="50"/>
                    <a:pt x="22" y="50"/>
                  </a:cubicBezTo>
                  <a:cubicBezTo>
                    <a:pt x="9" y="50"/>
                    <a:pt x="0" y="43"/>
                    <a:pt x="0" y="29"/>
                  </a:cubicBezTo>
                  <a:cubicBezTo>
                    <a:pt x="0" y="0"/>
                    <a:pt x="0" y="0"/>
                    <a:pt x="0" y="0"/>
                  </a:cubicBezTo>
                  <a:cubicBezTo>
                    <a:pt x="9" y="0"/>
                    <a:pt x="9" y="0"/>
                    <a:pt x="9" y="0"/>
                  </a:cubicBezTo>
                  <a:cubicBezTo>
                    <a:pt x="9" y="28"/>
                    <a:pt x="9" y="28"/>
                    <a:pt x="9" y="28"/>
                  </a:cubicBezTo>
                  <a:cubicBezTo>
                    <a:pt x="9" y="37"/>
                    <a:pt x="14" y="42"/>
                    <a:pt x="23" y="42"/>
                  </a:cubicBezTo>
                  <a:cubicBezTo>
                    <a:pt x="32" y="42"/>
                    <a:pt x="38" y="36"/>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46"/>
            <p:cNvSpPr/>
            <p:nvPr/>
          </p:nvSpPr>
          <p:spPr>
            <a:xfrm>
              <a:off x="5548313" y="5100638"/>
              <a:ext cx="46038" cy="77788"/>
            </a:xfrm>
            <a:custGeom>
              <a:rect b="b" l="l" r="r" t="t"/>
              <a:pathLst>
                <a:path extrusionOk="0" h="61" w="36">
                  <a:moveTo>
                    <a:pt x="36" y="58"/>
                  </a:moveTo>
                  <a:cubicBezTo>
                    <a:pt x="33" y="60"/>
                    <a:pt x="29" y="61"/>
                    <a:pt x="25" y="61"/>
                  </a:cubicBezTo>
                  <a:cubicBezTo>
                    <a:pt x="14" y="61"/>
                    <a:pt x="9" y="56"/>
                    <a:pt x="9" y="46"/>
                  </a:cubicBezTo>
                  <a:cubicBezTo>
                    <a:pt x="9" y="18"/>
                    <a:pt x="9" y="18"/>
                    <a:pt x="9" y="18"/>
                  </a:cubicBezTo>
                  <a:cubicBezTo>
                    <a:pt x="0" y="18"/>
                    <a:pt x="0" y="18"/>
                    <a:pt x="0" y="18"/>
                  </a:cubicBezTo>
                  <a:cubicBezTo>
                    <a:pt x="0" y="11"/>
                    <a:pt x="0" y="11"/>
                    <a:pt x="0" y="11"/>
                  </a:cubicBezTo>
                  <a:cubicBezTo>
                    <a:pt x="9" y="11"/>
                    <a:pt x="9" y="11"/>
                    <a:pt x="9" y="11"/>
                  </a:cubicBezTo>
                  <a:cubicBezTo>
                    <a:pt x="9" y="0"/>
                    <a:pt x="9" y="0"/>
                    <a:pt x="9" y="0"/>
                  </a:cubicBezTo>
                  <a:cubicBezTo>
                    <a:pt x="18" y="0"/>
                    <a:pt x="18" y="0"/>
                    <a:pt x="18" y="0"/>
                  </a:cubicBezTo>
                  <a:cubicBezTo>
                    <a:pt x="18" y="11"/>
                    <a:pt x="18" y="11"/>
                    <a:pt x="18" y="11"/>
                  </a:cubicBezTo>
                  <a:cubicBezTo>
                    <a:pt x="32" y="11"/>
                    <a:pt x="32" y="11"/>
                    <a:pt x="32" y="11"/>
                  </a:cubicBezTo>
                  <a:cubicBezTo>
                    <a:pt x="32" y="18"/>
                    <a:pt x="32" y="18"/>
                    <a:pt x="32" y="18"/>
                  </a:cubicBezTo>
                  <a:cubicBezTo>
                    <a:pt x="18" y="18"/>
                    <a:pt x="18" y="18"/>
                    <a:pt x="18" y="18"/>
                  </a:cubicBezTo>
                  <a:cubicBezTo>
                    <a:pt x="18" y="45"/>
                    <a:pt x="18" y="45"/>
                    <a:pt x="18" y="45"/>
                  </a:cubicBezTo>
                  <a:cubicBezTo>
                    <a:pt x="18" y="51"/>
                    <a:pt x="21" y="54"/>
                    <a:pt x="26" y="54"/>
                  </a:cubicBezTo>
                  <a:cubicBezTo>
                    <a:pt x="28" y="54"/>
                    <a:pt x="31" y="53"/>
                    <a:pt x="33" y="51"/>
                  </a:cubicBezTo>
                  <a:lnTo>
                    <a:pt x="36"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7" name="Google Shape;427;p46"/>
          <p:cNvGrpSpPr/>
          <p:nvPr/>
        </p:nvGrpSpPr>
        <p:grpSpPr>
          <a:xfrm>
            <a:off x="5248655" y="1744744"/>
            <a:ext cx="5689601" cy="3268036"/>
            <a:chOff x="5248655" y="1744744"/>
            <a:chExt cx="5689601" cy="3268036"/>
          </a:xfrm>
        </p:grpSpPr>
        <p:sp>
          <p:nvSpPr>
            <p:cNvPr id="428" name="Google Shape;428;p46"/>
            <p:cNvSpPr/>
            <p:nvPr/>
          </p:nvSpPr>
          <p:spPr>
            <a:xfrm>
              <a:off x="5276224" y="2297264"/>
              <a:ext cx="602551" cy="60170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429" name="Google Shape;429;p46"/>
            <p:cNvSpPr/>
            <p:nvPr/>
          </p:nvSpPr>
          <p:spPr>
            <a:xfrm>
              <a:off x="5724496" y="2492952"/>
              <a:ext cx="875384" cy="87416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430" name="Google Shape;430;p46"/>
            <p:cNvSpPr/>
            <p:nvPr/>
          </p:nvSpPr>
          <p:spPr>
            <a:xfrm>
              <a:off x="5248655" y="2440395"/>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17%</a:t>
              </a:r>
              <a:endParaRPr/>
            </a:p>
          </p:txBody>
        </p:sp>
        <p:sp>
          <p:nvSpPr>
            <p:cNvPr id="431" name="Google Shape;431;p46"/>
            <p:cNvSpPr/>
            <p:nvPr/>
          </p:nvSpPr>
          <p:spPr>
            <a:xfrm>
              <a:off x="5833344" y="2772309"/>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30%</a:t>
              </a:r>
              <a:endParaRPr/>
            </a:p>
          </p:txBody>
        </p:sp>
        <p:sp>
          <p:nvSpPr>
            <p:cNvPr id="432" name="Google Shape;432;p46"/>
            <p:cNvSpPr/>
            <p:nvPr/>
          </p:nvSpPr>
          <p:spPr>
            <a:xfrm>
              <a:off x="8777230" y="1744744"/>
              <a:ext cx="882196" cy="880962"/>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433" name="Google Shape;433;p46"/>
            <p:cNvSpPr/>
            <p:nvPr/>
          </p:nvSpPr>
          <p:spPr>
            <a:xfrm>
              <a:off x="9474174" y="2188754"/>
              <a:ext cx="657689" cy="65676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434" name="Google Shape;434;p46"/>
            <p:cNvSpPr/>
            <p:nvPr/>
          </p:nvSpPr>
          <p:spPr>
            <a:xfrm>
              <a:off x="9474174" y="2359415"/>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30%</a:t>
              </a:r>
              <a:endParaRPr/>
            </a:p>
          </p:txBody>
        </p:sp>
        <p:sp>
          <p:nvSpPr>
            <p:cNvPr id="435" name="Google Shape;435;p46"/>
            <p:cNvSpPr/>
            <p:nvPr/>
          </p:nvSpPr>
          <p:spPr>
            <a:xfrm>
              <a:off x="7045246" y="3402654"/>
              <a:ext cx="882196" cy="880962"/>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436" name="Google Shape;436;p46"/>
            <p:cNvSpPr/>
            <p:nvPr/>
          </p:nvSpPr>
          <p:spPr>
            <a:xfrm>
              <a:off x="6746448" y="3960760"/>
              <a:ext cx="657689" cy="65676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55663"/>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437" name="Google Shape;437;p46"/>
            <p:cNvSpPr/>
            <p:nvPr/>
          </p:nvSpPr>
          <p:spPr>
            <a:xfrm>
              <a:off x="7157500" y="3685412"/>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rgbClr val="FFFFFF"/>
                  </a:solidFill>
                  <a:latin typeface="Montserrat"/>
                  <a:ea typeface="Montserrat"/>
                  <a:cs typeface="Montserrat"/>
                  <a:sym typeface="Montserrat"/>
                </a:rPr>
                <a:t>70%</a:t>
              </a:r>
              <a:endParaRPr b="1" sz="1600">
                <a:solidFill>
                  <a:srgbClr val="FFFFFF"/>
                </a:solidFill>
                <a:latin typeface="Montserrat"/>
                <a:ea typeface="Montserrat"/>
                <a:cs typeface="Montserrat"/>
                <a:sym typeface="Montserrat"/>
              </a:endParaRPr>
            </a:p>
          </p:txBody>
        </p:sp>
        <p:sp>
          <p:nvSpPr>
            <p:cNvPr id="438" name="Google Shape;438;p46"/>
            <p:cNvSpPr/>
            <p:nvPr/>
          </p:nvSpPr>
          <p:spPr>
            <a:xfrm>
              <a:off x="6746448" y="4131422"/>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rgbClr val="FFFFFF"/>
                  </a:solidFill>
                  <a:latin typeface="Montserrat"/>
                  <a:ea typeface="Montserrat"/>
                  <a:cs typeface="Montserrat"/>
                  <a:sym typeface="Montserrat"/>
                </a:rPr>
                <a:t>10%</a:t>
              </a:r>
              <a:endParaRPr/>
            </a:p>
          </p:txBody>
        </p:sp>
        <p:sp>
          <p:nvSpPr>
            <p:cNvPr id="439" name="Google Shape;439;p46"/>
            <p:cNvSpPr/>
            <p:nvPr/>
          </p:nvSpPr>
          <p:spPr>
            <a:xfrm>
              <a:off x="9749580" y="3341422"/>
              <a:ext cx="882196" cy="880962"/>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440" name="Google Shape;440;p46"/>
            <p:cNvSpPr/>
            <p:nvPr/>
          </p:nvSpPr>
          <p:spPr>
            <a:xfrm>
              <a:off x="10280567" y="3891812"/>
              <a:ext cx="657689" cy="65676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441" name="Google Shape;441;p46"/>
            <p:cNvSpPr/>
            <p:nvPr/>
          </p:nvSpPr>
          <p:spPr>
            <a:xfrm>
              <a:off x="9861834" y="3624180"/>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90%</a:t>
              </a:r>
              <a:endParaRPr/>
            </a:p>
          </p:txBody>
        </p:sp>
        <p:sp>
          <p:nvSpPr>
            <p:cNvPr id="442" name="Google Shape;442;p46"/>
            <p:cNvSpPr/>
            <p:nvPr/>
          </p:nvSpPr>
          <p:spPr>
            <a:xfrm>
              <a:off x="10280567" y="4062473"/>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7%</a:t>
              </a:r>
              <a:endParaRPr/>
            </a:p>
          </p:txBody>
        </p:sp>
        <p:sp>
          <p:nvSpPr>
            <p:cNvPr id="443" name="Google Shape;443;p46"/>
            <p:cNvSpPr/>
            <p:nvPr/>
          </p:nvSpPr>
          <p:spPr>
            <a:xfrm>
              <a:off x="8430095" y="4283616"/>
              <a:ext cx="729164" cy="72916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44" name="Google Shape;444;p46"/>
          <p:cNvPicPr preferRelativeResize="0"/>
          <p:nvPr/>
        </p:nvPicPr>
        <p:blipFill rotWithShape="1">
          <a:blip r:embed="rId3">
            <a:alphaModFix/>
          </a:blip>
          <a:srcRect b="0" l="0" r="0" t="0"/>
          <a:stretch/>
        </p:blipFill>
        <p:spPr>
          <a:xfrm>
            <a:off x="8930363" y="1916325"/>
            <a:ext cx="559810" cy="559810"/>
          </a:xfrm>
          <a:prstGeom prst="rect">
            <a:avLst/>
          </a:prstGeom>
          <a:noFill/>
          <a:ln>
            <a:noFill/>
          </a:ln>
        </p:spPr>
      </p:pic>
      <p:pic>
        <p:nvPicPr>
          <p:cNvPr id="445" name="Google Shape;445;p46"/>
          <p:cNvPicPr preferRelativeResize="0"/>
          <p:nvPr/>
        </p:nvPicPr>
        <p:blipFill rotWithShape="1">
          <a:blip r:embed="rId4">
            <a:alphaModFix/>
          </a:blip>
          <a:srcRect b="0" l="0" r="0" t="0"/>
          <a:stretch/>
        </p:blipFill>
        <p:spPr>
          <a:xfrm>
            <a:off x="8513603" y="4371706"/>
            <a:ext cx="559810" cy="55981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White 1">
  <p:cSld name="25_Title White 1">
    <p:spTree>
      <p:nvGrpSpPr>
        <p:cNvPr id="446" name="Shape 446"/>
        <p:cNvGrpSpPr/>
        <p:nvPr/>
      </p:nvGrpSpPr>
      <p:grpSpPr>
        <a:xfrm>
          <a:off x="0" y="0"/>
          <a:ext cx="0" cy="0"/>
          <a:chOff x="0" y="0"/>
          <a:chExt cx="0" cy="0"/>
        </a:xfrm>
      </p:grpSpPr>
      <p:sp>
        <p:nvSpPr>
          <p:cNvPr id="447" name="Google Shape;447;p47"/>
          <p:cNvSpPr txBox="1"/>
          <p:nvPr>
            <p:ph type="title"/>
          </p:nvPr>
        </p:nvSpPr>
        <p:spPr>
          <a:xfrm>
            <a:off x="468382" y="404546"/>
            <a:ext cx="4036943" cy="1090879"/>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8" name="Google Shape;448;p47"/>
          <p:cNvSpPr txBox="1"/>
          <p:nvPr>
            <p:ph idx="1" type="body"/>
          </p:nvPr>
        </p:nvSpPr>
        <p:spPr>
          <a:xfrm>
            <a:off x="468382" y="1741166"/>
            <a:ext cx="4036943" cy="8778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9" name="Google Shape;449;p47"/>
          <p:cNvSpPr/>
          <p:nvPr/>
        </p:nvSpPr>
        <p:spPr>
          <a:xfrm>
            <a:off x="468382" y="3160187"/>
            <a:ext cx="1450453" cy="100584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47"/>
          <p:cNvSpPr txBox="1"/>
          <p:nvPr/>
        </p:nvSpPr>
        <p:spPr>
          <a:xfrm>
            <a:off x="572443" y="3123806"/>
            <a:ext cx="1290070" cy="106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800"/>
              <a:buFont typeface="Arial"/>
              <a:buNone/>
            </a:pPr>
            <a:r>
              <a:rPr b="0" lang="en" sz="4800">
                <a:solidFill>
                  <a:schemeClr val="lt1"/>
                </a:solidFill>
                <a:latin typeface="Montserrat"/>
                <a:ea typeface="Montserrat"/>
                <a:cs typeface="Montserrat"/>
                <a:sym typeface="Montserrat"/>
              </a:rPr>
              <a:t>90</a:t>
            </a:r>
            <a:r>
              <a:rPr b="0" lang="en" sz="1800">
                <a:solidFill>
                  <a:schemeClr val="lt1"/>
                </a:solidFill>
                <a:latin typeface="Montserrat"/>
                <a:ea typeface="Montserrat"/>
                <a:cs typeface="Montserrat"/>
                <a:sym typeface="Montserrat"/>
              </a:rPr>
              <a:t>%</a:t>
            </a:r>
            <a:endParaRPr b="0" sz="2800">
              <a:solidFill>
                <a:schemeClr val="lt1"/>
              </a:solidFill>
              <a:latin typeface="Montserrat"/>
              <a:ea typeface="Montserrat"/>
              <a:cs typeface="Montserrat"/>
              <a:sym typeface="Montserrat"/>
            </a:endParaRPr>
          </a:p>
        </p:txBody>
      </p:sp>
      <p:sp>
        <p:nvSpPr>
          <p:cNvPr id="451" name="Google Shape;451;p47"/>
          <p:cNvSpPr/>
          <p:nvPr/>
        </p:nvSpPr>
        <p:spPr>
          <a:xfrm>
            <a:off x="468382" y="4448212"/>
            <a:ext cx="1450453" cy="100584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47"/>
          <p:cNvSpPr txBox="1"/>
          <p:nvPr/>
        </p:nvSpPr>
        <p:spPr>
          <a:xfrm>
            <a:off x="572443" y="4411831"/>
            <a:ext cx="1290070" cy="106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800"/>
              <a:buFont typeface="Arial"/>
              <a:buNone/>
            </a:pPr>
            <a:r>
              <a:rPr b="0" lang="en" sz="4800">
                <a:solidFill>
                  <a:schemeClr val="lt1"/>
                </a:solidFill>
                <a:latin typeface="Montserrat"/>
                <a:ea typeface="Montserrat"/>
                <a:cs typeface="Montserrat"/>
                <a:sym typeface="Montserrat"/>
              </a:rPr>
              <a:t>90</a:t>
            </a:r>
            <a:r>
              <a:rPr b="0" lang="en" sz="1800">
                <a:solidFill>
                  <a:schemeClr val="lt1"/>
                </a:solidFill>
                <a:latin typeface="Montserrat"/>
                <a:ea typeface="Montserrat"/>
                <a:cs typeface="Montserrat"/>
                <a:sym typeface="Montserrat"/>
              </a:rPr>
              <a:t>%</a:t>
            </a:r>
            <a:endParaRPr b="0" sz="2800">
              <a:solidFill>
                <a:schemeClr val="lt1"/>
              </a:solidFill>
              <a:latin typeface="Montserrat"/>
              <a:ea typeface="Montserrat"/>
              <a:cs typeface="Montserrat"/>
              <a:sym typeface="Montserrat"/>
            </a:endParaRPr>
          </a:p>
        </p:txBody>
      </p:sp>
      <p:sp>
        <p:nvSpPr>
          <p:cNvPr id="453" name="Google Shape;453;p47"/>
          <p:cNvSpPr txBox="1"/>
          <p:nvPr>
            <p:ph idx="2" type="body"/>
          </p:nvPr>
        </p:nvSpPr>
        <p:spPr>
          <a:xfrm>
            <a:off x="2022896" y="3270566"/>
            <a:ext cx="2965597" cy="3168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54" name="Google Shape;454;p47"/>
          <p:cNvSpPr txBox="1"/>
          <p:nvPr>
            <p:ph idx="3" type="body"/>
          </p:nvPr>
        </p:nvSpPr>
        <p:spPr>
          <a:xfrm>
            <a:off x="2022896" y="3616007"/>
            <a:ext cx="2965597" cy="49530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55" name="Google Shape;455;p47"/>
          <p:cNvSpPr txBox="1"/>
          <p:nvPr>
            <p:ph idx="4" type="body"/>
          </p:nvPr>
        </p:nvSpPr>
        <p:spPr>
          <a:xfrm>
            <a:off x="2022896" y="4548759"/>
            <a:ext cx="2965597" cy="3168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56" name="Google Shape;456;p47"/>
          <p:cNvSpPr txBox="1"/>
          <p:nvPr>
            <p:ph idx="5" type="body"/>
          </p:nvPr>
        </p:nvSpPr>
        <p:spPr>
          <a:xfrm>
            <a:off x="2022896" y="4894200"/>
            <a:ext cx="2965597" cy="49530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grpSp>
        <p:nvGrpSpPr>
          <p:cNvPr id="457" name="Google Shape;457;p47"/>
          <p:cNvGrpSpPr/>
          <p:nvPr/>
        </p:nvGrpSpPr>
        <p:grpSpPr>
          <a:xfrm>
            <a:off x="5833344" y="1147635"/>
            <a:ext cx="5544752" cy="4387574"/>
            <a:chOff x="2833687" y="919163"/>
            <a:chExt cx="6534151" cy="5170487"/>
          </a:xfrm>
        </p:grpSpPr>
        <p:sp>
          <p:nvSpPr>
            <p:cNvPr id="458" name="Google Shape;458;p47"/>
            <p:cNvSpPr/>
            <p:nvPr/>
          </p:nvSpPr>
          <p:spPr>
            <a:xfrm>
              <a:off x="2838450" y="923925"/>
              <a:ext cx="6526213" cy="5162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47"/>
            <p:cNvSpPr/>
            <p:nvPr/>
          </p:nvSpPr>
          <p:spPr>
            <a:xfrm>
              <a:off x="5445125" y="4784725"/>
              <a:ext cx="1588" cy="0"/>
            </a:xfrm>
            <a:custGeom>
              <a:rect b="b" l="l" r="r" t="t"/>
              <a:pathLst>
                <a:path extrusionOk="0" h="120000" w="1">
                  <a:moveTo>
                    <a:pt x="0" y="0"/>
                  </a:moveTo>
                  <a:cubicBezTo>
                    <a:pt x="0" y="0"/>
                    <a:pt x="0" y="0"/>
                    <a:pt x="0" y="0"/>
                  </a:cubicBezTo>
                  <a:cubicBezTo>
                    <a:pt x="1" y="0"/>
                    <a:pt x="0" y="0"/>
                    <a:pt x="0" y="0"/>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p47"/>
            <p:cNvSpPr/>
            <p:nvPr/>
          </p:nvSpPr>
          <p:spPr>
            <a:xfrm>
              <a:off x="5961063" y="2459038"/>
              <a:ext cx="652463" cy="687388"/>
            </a:xfrm>
            <a:custGeom>
              <a:rect b="b" l="l" r="r" t="t"/>
              <a:pathLst>
                <a:path extrusionOk="0" h="539" w="512">
                  <a:moveTo>
                    <a:pt x="499" y="203"/>
                  </a:moveTo>
                  <a:cubicBezTo>
                    <a:pt x="499" y="203"/>
                    <a:pt x="499" y="202"/>
                    <a:pt x="498" y="201"/>
                  </a:cubicBezTo>
                  <a:cubicBezTo>
                    <a:pt x="495" y="197"/>
                    <a:pt x="492" y="193"/>
                    <a:pt x="489" y="189"/>
                  </a:cubicBezTo>
                  <a:cubicBezTo>
                    <a:pt x="487" y="187"/>
                    <a:pt x="485" y="184"/>
                    <a:pt x="483" y="181"/>
                  </a:cubicBezTo>
                  <a:cubicBezTo>
                    <a:pt x="483" y="181"/>
                    <a:pt x="482" y="180"/>
                    <a:pt x="482" y="180"/>
                  </a:cubicBezTo>
                  <a:cubicBezTo>
                    <a:pt x="481" y="179"/>
                    <a:pt x="480" y="178"/>
                    <a:pt x="479" y="177"/>
                  </a:cubicBezTo>
                  <a:cubicBezTo>
                    <a:pt x="467" y="165"/>
                    <a:pt x="455" y="153"/>
                    <a:pt x="443" y="141"/>
                  </a:cubicBezTo>
                  <a:cubicBezTo>
                    <a:pt x="440" y="141"/>
                    <a:pt x="437" y="141"/>
                    <a:pt x="433" y="141"/>
                  </a:cubicBezTo>
                  <a:cubicBezTo>
                    <a:pt x="406" y="141"/>
                    <a:pt x="378" y="141"/>
                    <a:pt x="350" y="141"/>
                  </a:cubicBezTo>
                  <a:cubicBezTo>
                    <a:pt x="348" y="141"/>
                    <a:pt x="347" y="140"/>
                    <a:pt x="346" y="139"/>
                  </a:cubicBezTo>
                  <a:cubicBezTo>
                    <a:pt x="345" y="138"/>
                    <a:pt x="345" y="137"/>
                    <a:pt x="344" y="135"/>
                  </a:cubicBezTo>
                  <a:cubicBezTo>
                    <a:pt x="335" y="120"/>
                    <a:pt x="327" y="105"/>
                    <a:pt x="318" y="89"/>
                  </a:cubicBezTo>
                  <a:cubicBezTo>
                    <a:pt x="317" y="88"/>
                    <a:pt x="316" y="86"/>
                    <a:pt x="316" y="85"/>
                  </a:cubicBezTo>
                  <a:cubicBezTo>
                    <a:pt x="316" y="85"/>
                    <a:pt x="315" y="84"/>
                    <a:pt x="314" y="83"/>
                  </a:cubicBezTo>
                  <a:cubicBezTo>
                    <a:pt x="310" y="79"/>
                    <a:pt x="305" y="75"/>
                    <a:pt x="301" y="71"/>
                  </a:cubicBezTo>
                  <a:cubicBezTo>
                    <a:pt x="287" y="59"/>
                    <a:pt x="273" y="46"/>
                    <a:pt x="258" y="33"/>
                  </a:cubicBezTo>
                  <a:cubicBezTo>
                    <a:pt x="251" y="25"/>
                    <a:pt x="242" y="19"/>
                    <a:pt x="235" y="11"/>
                  </a:cubicBezTo>
                  <a:cubicBezTo>
                    <a:pt x="233" y="8"/>
                    <a:pt x="230" y="5"/>
                    <a:pt x="228" y="2"/>
                  </a:cubicBezTo>
                  <a:cubicBezTo>
                    <a:pt x="214" y="2"/>
                    <a:pt x="199" y="2"/>
                    <a:pt x="185" y="1"/>
                  </a:cubicBezTo>
                  <a:cubicBezTo>
                    <a:pt x="176" y="1"/>
                    <a:pt x="167" y="1"/>
                    <a:pt x="157" y="1"/>
                  </a:cubicBezTo>
                  <a:cubicBezTo>
                    <a:pt x="152" y="0"/>
                    <a:pt x="147" y="1"/>
                    <a:pt x="142" y="0"/>
                  </a:cubicBezTo>
                  <a:cubicBezTo>
                    <a:pt x="142" y="0"/>
                    <a:pt x="141" y="0"/>
                    <a:pt x="141" y="0"/>
                  </a:cubicBezTo>
                  <a:cubicBezTo>
                    <a:pt x="141" y="0"/>
                    <a:pt x="141" y="0"/>
                    <a:pt x="141" y="0"/>
                  </a:cubicBezTo>
                  <a:cubicBezTo>
                    <a:pt x="140" y="0"/>
                    <a:pt x="138" y="1"/>
                    <a:pt x="136" y="1"/>
                  </a:cubicBezTo>
                  <a:cubicBezTo>
                    <a:pt x="130" y="2"/>
                    <a:pt x="123" y="3"/>
                    <a:pt x="116" y="4"/>
                  </a:cubicBezTo>
                  <a:cubicBezTo>
                    <a:pt x="88" y="9"/>
                    <a:pt x="60" y="13"/>
                    <a:pt x="32" y="18"/>
                  </a:cubicBezTo>
                  <a:cubicBezTo>
                    <a:pt x="32" y="21"/>
                    <a:pt x="32" y="24"/>
                    <a:pt x="32" y="28"/>
                  </a:cubicBezTo>
                  <a:cubicBezTo>
                    <a:pt x="32" y="28"/>
                    <a:pt x="32" y="28"/>
                    <a:pt x="32" y="28"/>
                  </a:cubicBezTo>
                  <a:cubicBezTo>
                    <a:pt x="32" y="28"/>
                    <a:pt x="32" y="28"/>
                    <a:pt x="32" y="28"/>
                  </a:cubicBezTo>
                  <a:cubicBezTo>
                    <a:pt x="33" y="31"/>
                    <a:pt x="34" y="33"/>
                    <a:pt x="35" y="36"/>
                  </a:cubicBezTo>
                  <a:cubicBezTo>
                    <a:pt x="37" y="39"/>
                    <a:pt x="39" y="43"/>
                    <a:pt x="40" y="47"/>
                  </a:cubicBezTo>
                  <a:cubicBezTo>
                    <a:pt x="41" y="50"/>
                    <a:pt x="41" y="55"/>
                    <a:pt x="41" y="59"/>
                  </a:cubicBezTo>
                  <a:cubicBezTo>
                    <a:pt x="41" y="62"/>
                    <a:pt x="41" y="65"/>
                    <a:pt x="39" y="68"/>
                  </a:cubicBezTo>
                  <a:cubicBezTo>
                    <a:pt x="38" y="70"/>
                    <a:pt x="35" y="72"/>
                    <a:pt x="34" y="73"/>
                  </a:cubicBezTo>
                  <a:cubicBezTo>
                    <a:pt x="23" y="84"/>
                    <a:pt x="11" y="95"/>
                    <a:pt x="0" y="105"/>
                  </a:cubicBezTo>
                  <a:cubicBezTo>
                    <a:pt x="8" y="116"/>
                    <a:pt x="16" y="127"/>
                    <a:pt x="24" y="138"/>
                  </a:cubicBezTo>
                  <a:cubicBezTo>
                    <a:pt x="32" y="138"/>
                    <a:pt x="40" y="138"/>
                    <a:pt x="49" y="138"/>
                  </a:cubicBezTo>
                  <a:cubicBezTo>
                    <a:pt x="51" y="138"/>
                    <a:pt x="53" y="138"/>
                    <a:pt x="55" y="140"/>
                  </a:cubicBezTo>
                  <a:cubicBezTo>
                    <a:pt x="58" y="142"/>
                    <a:pt x="61" y="145"/>
                    <a:pt x="64" y="148"/>
                  </a:cubicBezTo>
                  <a:cubicBezTo>
                    <a:pt x="68" y="151"/>
                    <a:pt x="71" y="154"/>
                    <a:pt x="75" y="157"/>
                  </a:cubicBezTo>
                  <a:cubicBezTo>
                    <a:pt x="77" y="159"/>
                    <a:pt x="79" y="160"/>
                    <a:pt x="80" y="163"/>
                  </a:cubicBezTo>
                  <a:cubicBezTo>
                    <a:pt x="80" y="170"/>
                    <a:pt x="80" y="178"/>
                    <a:pt x="80" y="185"/>
                  </a:cubicBezTo>
                  <a:cubicBezTo>
                    <a:pt x="80" y="191"/>
                    <a:pt x="80" y="198"/>
                    <a:pt x="80" y="204"/>
                  </a:cubicBezTo>
                  <a:cubicBezTo>
                    <a:pt x="87" y="212"/>
                    <a:pt x="95" y="219"/>
                    <a:pt x="103" y="227"/>
                  </a:cubicBezTo>
                  <a:cubicBezTo>
                    <a:pt x="107" y="227"/>
                    <a:pt x="111" y="227"/>
                    <a:pt x="115" y="227"/>
                  </a:cubicBezTo>
                  <a:cubicBezTo>
                    <a:pt x="118" y="227"/>
                    <a:pt x="123" y="226"/>
                    <a:pt x="126" y="229"/>
                  </a:cubicBezTo>
                  <a:cubicBezTo>
                    <a:pt x="129" y="231"/>
                    <a:pt x="132" y="235"/>
                    <a:pt x="135" y="237"/>
                  </a:cubicBezTo>
                  <a:cubicBezTo>
                    <a:pt x="138" y="240"/>
                    <a:pt x="141" y="244"/>
                    <a:pt x="144" y="247"/>
                  </a:cubicBezTo>
                  <a:cubicBezTo>
                    <a:pt x="146" y="249"/>
                    <a:pt x="146" y="252"/>
                    <a:pt x="146" y="255"/>
                  </a:cubicBezTo>
                  <a:cubicBezTo>
                    <a:pt x="146" y="260"/>
                    <a:pt x="146" y="265"/>
                    <a:pt x="146" y="269"/>
                  </a:cubicBezTo>
                  <a:cubicBezTo>
                    <a:pt x="145" y="272"/>
                    <a:pt x="144" y="273"/>
                    <a:pt x="142" y="275"/>
                  </a:cubicBezTo>
                  <a:cubicBezTo>
                    <a:pt x="139" y="279"/>
                    <a:pt x="136" y="282"/>
                    <a:pt x="133" y="286"/>
                  </a:cubicBezTo>
                  <a:cubicBezTo>
                    <a:pt x="129" y="291"/>
                    <a:pt x="124" y="297"/>
                    <a:pt x="120" y="302"/>
                  </a:cubicBezTo>
                  <a:cubicBezTo>
                    <a:pt x="119" y="312"/>
                    <a:pt x="119" y="322"/>
                    <a:pt x="119" y="333"/>
                  </a:cubicBezTo>
                  <a:cubicBezTo>
                    <a:pt x="119" y="345"/>
                    <a:pt x="119" y="358"/>
                    <a:pt x="119" y="370"/>
                  </a:cubicBezTo>
                  <a:cubicBezTo>
                    <a:pt x="119" y="373"/>
                    <a:pt x="119" y="375"/>
                    <a:pt x="117" y="377"/>
                  </a:cubicBezTo>
                  <a:cubicBezTo>
                    <a:pt x="114" y="380"/>
                    <a:pt x="110" y="382"/>
                    <a:pt x="107" y="385"/>
                  </a:cubicBezTo>
                  <a:cubicBezTo>
                    <a:pt x="96" y="393"/>
                    <a:pt x="86" y="401"/>
                    <a:pt x="75" y="410"/>
                  </a:cubicBezTo>
                  <a:cubicBezTo>
                    <a:pt x="73" y="412"/>
                    <a:pt x="71" y="414"/>
                    <a:pt x="67" y="414"/>
                  </a:cubicBezTo>
                  <a:cubicBezTo>
                    <a:pt x="63" y="415"/>
                    <a:pt x="58" y="414"/>
                    <a:pt x="53" y="414"/>
                  </a:cubicBezTo>
                  <a:cubicBezTo>
                    <a:pt x="49" y="417"/>
                    <a:pt x="46" y="421"/>
                    <a:pt x="42" y="424"/>
                  </a:cubicBezTo>
                  <a:cubicBezTo>
                    <a:pt x="54" y="436"/>
                    <a:pt x="66" y="449"/>
                    <a:pt x="78" y="461"/>
                  </a:cubicBezTo>
                  <a:cubicBezTo>
                    <a:pt x="81" y="461"/>
                    <a:pt x="84" y="461"/>
                    <a:pt x="87" y="461"/>
                  </a:cubicBezTo>
                  <a:cubicBezTo>
                    <a:pt x="89" y="461"/>
                    <a:pt x="91" y="463"/>
                    <a:pt x="93" y="465"/>
                  </a:cubicBezTo>
                  <a:cubicBezTo>
                    <a:pt x="99" y="470"/>
                    <a:pt x="105" y="475"/>
                    <a:pt x="111" y="481"/>
                  </a:cubicBezTo>
                  <a:cubicBezTo>
                    <a:pt x="115" y="484"/>
                    <a:pt x="118" y="486"/>
                    <a:pt x="119" y="491"/>
                  </a:cubicBezTo>
                  <a:cubicBezTo>
                    <a:pt x="119" y="503"/>
                    <a:pt x="119" y="515"/>
                    <a:pt x="119" y="527"/>
                  </a:cubicBezTo>
                  <a:cubicBezTo>
                    <a:pt x="120" y="527"/>
                    <a:pt x="122" y="528"/>
                    <a:pt x="124" y="529"/>
                  </a:cubicBezTo>
                  <a:cubicBezTo>
                    <a:pt x="132" y="532"/>
                    <a:pt x="141" y="536"/>
                    <a:pt x="150" y="539"/>
                  </a:cubicBezTo>
                  <a:cubicBezTo>
                    <a:pt x="152" y="538"/>
                    <a:pt x="153" y="536"/>
                    <a:pt x="155" y="534"/>
                  </a:cubicBezTo>
                  <a:cubicBezTo>
                    <a:pt x="159" y="530"/>
                    <a:pt x="164" y="525"/>
                    <a:pt x="168" y="521"/>
                  </a:cubicBezTo>
                  <a:cubicBezTo>
                    <a:pt x="170" y="519"/>
                    <a:pt x="171" y="517"/>
                    <a:pt x="173" y="515"/>
                  </a:cubicBezTo>
                  <a:cubicBezTo>
                    <a:pt x="173" y="512"/>
                    <a:pt x="174" y="502"/>
                    <a:pt x="174" y="501"/>
                  </a:cubicBezTo>
                  <a:cubicBezTo>
                    <a:pt x="174" y="498"/>
                    <a:pt x="173" y="495"/>
                    <a:pt x="174" y="492"/>
                  </a:cubicBezTo>
                  <a:cubicBezTo>
                    <a:pt x="174" y="492"/>
                    <a:pt x="174" y="492"/>
                    <a:pt x="174" y="492"/>
                  </a:cubicBezTo>
                  <a:cubicBezTo>
                    <a:pt x="171" y="491"/>
                    <a:pt x="165" y="485"/>
                    <a:pt x="164" y="483"/>
                  </a:cubicBezTo>
                  <a:cubicBezTo>
                    <a:pt x="162" y="480"/>
                    <a:pt x="163" y="475"/>
                    <a:pt x="163" y="471"/>
                  </a:cubicBezTo>
                  <a:cubicBezTo>
                    <a:pt x="163" y="464"/>
                    <a:pt x="160" y="452"/>
                    <a:pt x="165" y="446"/>
                  </a:cubicBezTo>
                  <a:cubicBezTo>
                    <a:pt x="172" y="438"/>
                    <a:pt x="179" y="429"/>
                    <a:pt x="187" y="422"/>
                  </a:cubicBezTo>
                  <a:cubicBezTo>
                    <a:pt x="189" y="419"/>
                    <a:pt x="191" y="419"/>
                    <a:pt x="195" y="419"/>
                  </a:cubicBezTo>
                  <a:cubicBezTo>
                    <a:pt x="199" y="419"/>
                    <a:pt x="206" y="418"/>
                    <a:pt x="211" y="419"/>
                  </a:cubicBezTo>
                  <a:cubicBezTo>
                    <a:pt x="212" y="417"/>
                    <a:pt x="214" y="416"/>
                    <a:pt x="216" y="414"/>
                  </a:cubicBezTo>
                  <a:cubicBezTo>
                    <a:pt x="219" y="410"/>
                    <a:pt x="223" y="405"/>
                    <a:pt x="227" y="401"/>
                  </a:cubicBezTo>
                  <a:cubicBezTo>
                    <a:pt x="231" y="396"/>
                    <a:pt x="234" y="396"/>
                    <a:pt x="239" y="396"/>
                  </a:cubicBezTo>
                  <a:cubicBezTo>
                    <a:pt x="263" y="396"/>
                    <a:pt x="286" y="396"/>
                    <a:pt x="309" y="396"/>
                  </a:cubicBezTo>
                  <a:cubicBezTo>
                    <a:pt x="320" y="396"/>
                    <a:pt x="331" y="396"/>
                    <a:pt x="341" y="396"/>
                  </a:cubicBezTo>
                  <a:cubicBezTo>
                    <a:pt x="344" y="396"/>
                    <a:pt x="347" y="396"/>
                    <a:pt x="350" y="396"/>
                  </a:cubicBezTo>
                  <a:cubicBezTo>
                    <a:pt x="350" y="396"/>
                    <a:pt x="351" y="396"/>
                    <a:pt x="353" y="395"/>
                  </a:cubicBezTo>
                  <a:cubicBezTo>
                    <a:pt x="361" y="391"/>
                    <a:pt x="370" y="384"/>
                    <a:pt x="379" y="383"/>
                  </a:cubicBezTo>
                  <a:cubicBezTo>
                    <a:pt x="380" y="383"/>
                    <a:pt x="382" y="383"/>
                    <a:pt x="384" y="383"/>
                  </a:cubicBezTo>
                  <a:cubicBezTo>
                    <a:pt x="384" y="383"/>
                    <a:pt x="385" y="383"/>
                    <a:pt x="385" y="383"/>
                  </a:cubicBezTo>
                  <a:cubicBezTo>
                    <a:pt x="385" y="383"/>
                    <a:pt x="386" y="382"/>
                    <a:pt x="386" y="382"/>
                  </a:cubicBezTo>
                  <a:cubicBezTo>
                    <a:pt x="390" y="378"/>
                    <a:pt x="394" y="373"/>
                    <a:pt x="398" y="369"/>
                  </a:cubicBezTo>
                  <a:cubicBezTo>
                    <a:pt x="401" y="365"/>
                    <a:pt x="404" y="362"/>
                    <a:pt x="407" y="358"/>
                  </a:cubicBezTo>
                  <a:cubicBezTo>
                    <a:pt x="407" y="358"/>
                    <a:pt x="408" y="357"/>
                    <a:pt x="408" y="356"/>
                  </a:cubicBezTo>
                  <a:cubicBezTo>
                    <a:pt x="409" y="353"/>
                    <a:pt x="410" y="351"/>
                    <a:pt x="411" y="348"/>
                  </a:cubicBezTo>
                  <a:cubicBezTo>
                    <a:pt x="415" y="340"/>
                    <a:pt x="422" y="334"/>
                    <a:pt x="429" y="328"/>
                  </a:cubicBezTo>
                  <a:cubicBezTo>
                    <a:pt x="441" y="315"/>
                    <a:pt x="454" y="304"/>
                    <a:pt x="470" y="297"/>
                  </a:cubicBezTo>
                  <a:cubicBezTo>
                    <a:pt x="478" y="294"/>
                    <a:pt x="486" y="292"/>
                    <a:pt x="495" y="293"/>
                  </a:cubicBezTo>
                  <a:cubicBezTo>
                    <a:pt x="499" y="294"/>
                    <a:pt x="503" y="297"/>
                    <a:pt x="507" y="300"/>
                  </a:cubicBezTo>
                  <a:cubicBezTo>
                    <a:pt x="508" y="301"/>
                    <a:pt x="510" y="302"/>
                    <a:pt x="512" y="303"/>
                  </a:cubicBezTo>
                  <a:cubicBezTo>
                    <a:pt x="512" y="279"/>
                    <a:pt x="512" y="256"/>
                    <a:pt x="512" y="233"/>
                  </a:cubicBezTo>
                  <a:cubicBezTo>
                    <a:pt x="508" y="224"/>
                    <a:pt x="504" y="215"/>
                    <a:pt x="500" y="206"/>
                  </a:cubicBezTo>
                  <a:cubicBezTo>
                    <a:pt x="500" y="205"/>
                    <a:pt x="500" y="204"/>
                    <a:pt x="499" y="203"/>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47"/>
            <p:cNvSpPr/>
            <p:nvPr/>
          </p:nvSpPr>
          <p:spPr>
            <a:xfrm>
              <a:off x="5697538" y="2481263"/>
              <a:ext cx="438150" cy="676275"/>
            </a:xfrm>
            <a:custGeom>
              <a:rect b="b" l="l" r="r" t="t"/>
              <a:pathLst>
                <a:path extrusionOk="0" h="530" w="344">
                  <a:moveTo>
                    <a:pt x="192" y="509"/>
                  </a:moveTo>
                  <a:cubicBezTo>
                    <a:pt x="196" y="512"/>
                    <a:pt x="195" y="515"/>
                    <a:pt x="195" y="519"/>
                  </a:cubicBezTo>
                  <a:cubicBezTo>
                    <a:pt x="195" y="523"/>
                    <a:pt x="195" y="526"/>
                    <a:pt x="195" y="530"/>
                  </a:cubicBezTo>
                  <a:cubicBezTo>
                    <a:pt x="197" y="530"/>
                    <a:pt x="200" y="530"/>
                    <a:pt x="202" y="530"/>
                  </a:cubicBezTo>
                  <a:cubicBezTo>
                    <a:pt x="207" y="530"/>
                    <a:pt x="213" y="530"/>
                    <a:pt x="218" y="530"/>
                  </a:cubicBezTo>
                  <a:cubicBezTo>
                    <a:pt x="218" y="530"/>
                    <a:pt x="218" y="530"/>
                    <a:pt x="219" y="530"/>
                  </a:cubicBezTo>
                  <a:cubicBezTo>
                    <a:pt x="220" y="528"/>
                    <a:pt x="222" y="527"/>
                    <a:pt x="224" y="526"/>
                  </a:cubicBezTo>
                  <a:cubicBezTo>
                    <a:pt x="234" y="520"/>
                    <a:pt x="244" y="513"/>
                    <a:pt x="255" y="507"/>
                  </a:cubicBezTo>
                  <a:cubicBezTo>
                    <a:pt x="260" y="504"/>
                    <a:pt x="267" y="505"/>
                    <a:pt x="273" y="506"/>
                  </a:cubicBezTo>
                  <a:cubicBezTo>
                    <a:pt x="286" y="506"/>
                    <a:pt x="299" y="507"/>
                    <a:pt x="312" y="507"/>
                  </a:cubicBezTo>
                  <a:cubicBezTo>
                    <a:pt x="314" y="507"/>
                    <a:pt x="315" y="507"/>
                    <a:pt x="317" y="507"/>
                  </a:cubicBezTo>
                  <a:cubicBezTo>
                    <a:pt x="317" y="496"/>
                    <a:pt x="317" y="485"/>
                    <a:pt x="317" y="473"/>
                  </a:cubicBezTo>
                  <a:cubicBezTo>
                    <a:pt x="309" y="466"/>
                    <a:pt x="300" y="459"/>
                    <a:pt x="292" y="452"/>
                  </a:cubicBezTo>
                  <a:cubicBezTo>
                    <a:pt x="288" y="452"/>
                    <a:pt x="282" y="453"/>
                    <a:pt x="279" y="450"/>
                  </a:cubicBezTo>
                  <a:cubicBezTo>
                    <a:pt x="275" y="446"/>
                    <a:pt x="271" y="441"/>
                    <a:pt x="267" y="437"/>
                  </a:cubicBezTo>
                  <a:cubicBezTo>
                    <a:pt x="258" y="428"/>
                    <a:pt x="249" y="418"/>
                    <a:pt x="240" y="409"/>
                  </a:cubicBezTo>
                  <a:cubicBezTo>
                    <a:pt x="238" y="407"/>
                    <a:pt x="238" y="404"/>
                    <a:pt x="240" y="403"/>
                  </a:cubicBezTo>
                  <a:cubicBezTo>
                    <a:pt x="245" y="398"/>
                    <a:pt x="249" y="393"/>
                    <a:pt x="255" y="389"/>
                  </a:cubicBezTo>
                  <a:cubicBezTo>
                    <a:pt x="258" y="387"/>
                    <a:pt x="261" y="387"/>
                    <a:pt x="265" y="387"/>
                  </a:cubicBezTo>
                  <a:cubicBezTo>
                    <a:pt x="268" y="387"/>
                    <a:pt x="271" y="387"/>
                    <a:pt x="274" y="387"/>
                  </a:cubicBezTo>
                  <a:cubicBezTo>
                    <a:pt x="288" y="376"/>
                    <a:pt x="302" y="365"/>
                    <a:pt x="317" y="354"/>
                  </a:cubicBezTo>
                  <a:cubicBezTo>
                    <a:pt x="317" y="347"/>
                    <a:pt x="317" y="341"/>
                    <a:pt x="317" y="335"/>
                  </a:cubicBezTo>
                  <a:cubicBezTo>
                    <a:pt x="317" y="324"/>
                    <a:pt x="317" y="313"/>
                    <a:pt x="317" y="302"/>
                  </a:cubicBezTo>
                  <a:cubicBezTo>
                    <a:pt x="317" y="296"/>
                    <a:pt x="317" y="289"/>
                    <a:pt x="318" y="282"/>
                  </a:cubicBezTo>
                  <a:cubicBezTo>
                    <a:pt x="318" y="280"/>
                    <a:pt x="319" y="279"/>
                    <a:pt x="321" y="277"/>
                  </a:cubicBezTo>
                  <a:cubicBezTo>
                    <a:pt x="324" y="273"/>
                    <a:pt x="327" y="270"/>
                    <a:pt x="330" y="266"/>
                  </a:cubicBezTo>
                  <a:cubicBezTo>
                    <a:pt x="334" y="261"/>
                    <a:pt x="339" y="256"/>
                    <a:pt x="344" y="250"/>
                  </a:cubicBezTo>
                  <a:cubicBezTo>
                    <a:pt x="344" y="245"/>
                    <a:pt x="344" y="240"/>
                    <a:pt x="344" y="235"/>
                  </a:cubicBezTo>
                  <a:cubicBezTo>
                    <a:pt x="338" y="229"/>
                    <a:pt x="333" y="224"/>
                    <a:pt x="328" y="218"/>
                  </a:cubicBezTo>
                  <a:cubicBezTo>
                    <a:pt x="325" y="218"/>
                    <a:pt x="321" y="218"/>
                    <a:pt x="318" y="218"/>
                  </a:cubicBezTo>
                  <a:cubicBezTo>
                    <a:pt x="314" y="218"/>
                    <a:pt x="308" y="219"/>
                    <a:pt x="305" y="217"/>
                  </a:cubicBezTo>
                  <a:cubicBezTo>
                    <a:pt x="303" y="216"/>
                    <a:pt x="302" y="214"/>
                    <a:pt x="300" y="212"/>
                  </a:cubicBezTo>
                  <a:cubicBezTo>
                    <a:pt x="297" y="209"/>
                    <a:pt x="294" y="206"/>
                    <a:pt x="290" y="202"/>
                  </a:cubicBezTo>
                  <a:cubicBezTo>
                    <a:pt x="287" y="199"/>
                    <a:pt x="284" y="196"/>
                    <a:pt x="281" y="193"/>
                  </a:cubicBezTo>
                  <a:cubicBezTo>
                    <a:pt x="279" y="191"/>
                    <a:pt x="278" y="190"/>
                    <a:pt x="278" y="188"/>
                  </a:cubicBezTo>
                  <a:cubicBezTo>
                    <a:pt x="277" y="180"/>
                    <a:pt x="278" y="172"/>
                    <a:pt x="278" y="165"/>
                  </a:cubicBezTo>
                  <a:cubicBezTo>
                    <a:pt x="278" y="159"/>
                    <a:pt x="278" y="153"/>
                    <a:pt x="278" y="147"/>
                  </a:cubicBezTo>
                  <a:cubicBezTo>
                    <a:pt x="271" y="141"/>
                    <a:pt x="263" y="135"/>
                    <a:pt x="256" y="129"/>
                  </a:cubicBezTo>
                  <a:cubicBezTo>
                    <a:pt x="249" y="129"/>
                    <a:pt x="242" y="129"/>
                    <a:pt x="234" y="129"/>
                  </a:cubicBezTo>
                  <a:cubicBezTo>
                    <a:pt x="231" y="129"/>
                    <a:pt x="228" y="130"/>
                    <a:pt x="226" y="127"/>
                  </a:cubicBezTo>
                  <a:cubicBezTo>
                    <a:pt x="225" y="127"/>
                    <a:pt x="225" y="126"/>
                    <a:pt x="224" y="125"/>
                  </a:cubicBezTo>
                  <a:cubicBezTo>
                    <a:pt x="207" y="102"/>
                    <a:pt x="191" y="79"/>
                    <a:pt x="174" y="56"/>
                  </a:cubicBezTo>
                  <a:cubicBezTo>
                    <a:pt x="160" y="38"/>
                    <a:pt x="146" y="19"/>
                    <a:pt x="133" y="0"/>
                  </a:cubicBezTo>
                  <a:cubicBezTo>
                    <a:pt x="132" y="0"/>
                    <a:pt x="131" y="0"/>
                    <a:pt x="130" y="0"/>
                  </a:cubicBezTo>
                  <a:cubicBezTo>
                    <a:pt x="130" y="0"/>
                    <a:pt x="130" y="0"/>
                    <a:pt x="130" y="0"/>
                  </a:cubicBezTo>
                  <a:cubicBezTo>
                    <a:pt x="129" y="0"/>
                    <a:pt x="129" y="0"/>
                    <a:pt x="129" y="0"/>
                  </a:cubicBezTo>
                  <a:cubicBezTo>
                    <a:pt x="129" y="0"/>
                    <a:pt x="128" y="1"/>
                    <a:pt x="128" y="1"/>
                  </a:cubicBezTo>
                  <a:cubicBezTo>
                    <a:pt x="125" y="3"/>
                    <a:pt x="122" y="5"/>
                    <a:pt x="118" y="7"/>
                  </a:cubicBezTo>
                  <a:cubicBezTo>
                    <a:pt x="79" y="30"/>
                    <a:pt x="39" y="52"/>
                    <a:pt x="0" y="75"/>
                  </a:cubicBezTo>
                  <a:cubicBezTo>
                    <a:pt x="0" y="78"/>
                    <a:pt x="0" y="82"/>
                    <a:pt x="0" y="85"/>
                  </a:cubicBezTo>
                  <a:cubicBezTo>
                    <a:pt x="0" y="112"/>
                    <a:pt x="0" y="140"/>
                    <a:pt x="0" y="168"/>
                  </a:cubicBezTo>
                  <a:cubicBezTo>
                    <a:pt x="13" y="185"/>
                    <a:pt x="27" y="203"/>
                    <a:pt x="41" y="220"/>
                  </a:cubicBezTo>
                  <a:cubicBezTo>
                    <a:pt x="48" y="229"/>
                    <a:pt x="54" y="237"/>
                    <a:pt x="61" y="245"/>
                  </a:cubicBezTo>
                  <a:cubicBezTo>
                    <a:pt x="65" y="251"/>
                    <a:pt x="68" y="257"/>
                    <a:pt x="72" y="263"/>
                  </a:cubicBezTo>
                  <a:cubicBezTo>
                    <a:pt x="79" y="278"/>
                    <a:pt x="85" y="295"/>
                    <a:pt x="92" y="310"/>
                  </a:cubicBezTo>
                  <a:cubicBezTo>
                    <a:pt x="101" y="331"/>
                    <a:pt x="110" y="352"/>
                    <a:pt x="120" y="373"/>
                  </a:cubicBezTo>
                  <a:cubicBezTo>
                    <a:pt x="122" y="379"/>
                    <a:pt x="122" y="384"/>
                    <a:pt x="122" y="390"/>
                  </a:cubicBezTo>
                  <a:cubicBezTo>
                    <a:pt x="122" y="400"/>
                    <a:pt x="122" y="410"/>
                    <a:pt x="122" y="419"/>
                  </a:cubicBezTo>
                  <a:cubicBezTo>
                    <a:pt x="127" y="423"/>
                    <a:pt x="133" y="426"/>
                    <a:pt x="138" y="430"/>
                  </a:cubicBezTo>
                  <a:cubicBezTo>
                    <a:pt x="143" y="433"/>
                    <a:pt x="150" y="435"/>
                    <a:pt x="154" y="439"/>
                  </a:cubicBezTo>
                  <a:cubicBezTo>
                    <a:pt x="156" y="440"/>
                    <a:pt x="157" y="443"/>
                    <a:pt x="158" y="445"/>
                  </a:cubicBezTo>
                  <a:cubicBezTo>
                    <a:pt x="159" y="449"/>
                    <a:pt x="161" y="453"/>
                    <a:pt x="163" y="457"/>
                  </a:cubicBezTo>
                  <a:cubicBezTo>
                    <a:pt x="164" y="461"/>
                    <a:pt x="166" y="465"/>
                    <a:pt x="167" y="469"/>
                  </a:cubicBezTo>
                  <a:cubicBezTo>
                    <a:pt x="168" y="471"/>
                    <a:pt x="169" y="474"/>
                    <a:pt x="170" y="476"/>
                  </a:cubicBezTo>
                  <a:cubicBezTo>
                    <a:pt x="170" y="481"/>
                    <a:pt x="170" y="487"/>
                    <a:pt x="170" y="492"/>
                  </a:cubicBezTo>
                  <a:cubicBezTo>
                    <a:pt x="177" y="498"/>
                    <a:pt x="185" y="503"/>
                    <a:pt x="192" y="509"/>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47"/>
            <p:cNvSpPr/>
            <p:nvPr/>
          </p:nvSpPr>
          <p:spPr>
            <a:xfrm>
              <a:off x="5138738" y="2525713"/>
              <a:ext cx="795338" cy="698500"/>
            </a:xfrm>
            <a:custGeom>
              <a:rect b="b" l="l" r="r" t="t"/>
              <a:pathLst>
                <a:path extrusionOk="0" h="548" w="625">
                  <a:moveTo>
                    <a:pt x="87" y="149"/>
                  </a:moveTo>
                  <a:cubicBezTo>
                    <a:pt x="84" y="151"/>
                    <a:pt x="82" y="154"/>
                    <a:pt x="79" y="156"/>
                  </a:cubicBezTo>
                  <a:cubicBezTo>
                    <a:pt x="79" y="156"/>
                    <a:pt x="79" y="156"/>
                    <a:pt x="79" y="156"/>
                  </a:cubicBezTo>
                  <a:cubicBezTo>
                    <a:pt x="79" y="157"/>
                    <a:pt x="79" y="157"/>
                    <a:pt x="78" y="157"/>
                  </a:cubicBezTo>
                  <a:cubicBezTo>
                    <a:pt x="78" y="158"/>
                    <a:pt x="77" y="160"/>
                    <a:pt x="76" y="161"/>
                  </a:cubicBezTo>
                  <a:cubicBezTo>
                    <a:pt x="72" y="168"/>
                    <a:pt x="68" y="175"/>
                    <a:pt x="64" y="182"/>
                  </a:cubicBezTo>
                  <a:cubicBezTo>
                    <a:pt x="63" y="183"/>
                    <a:pt x="62" y="184"/>
                    <a:pt x="60" y="184"/>
                  </a:cubicBezTo>
                  <a:cubicBezTo>
                    <a:pt x="43" y="184"/>
                    <a:pt x="27" y="184"/>
                    <a:pt x="10" y="184"/>
                  </a:cubicBezTo>
                  <a:cubicBezTo>
                    <a:pt x="7" y="189"/>
                    <a:pt x="3" y="194"/>
                    <a:pt x="0" y="200"/>
                  </a:cubicBezTo>
                  <a:cubicBezTo>
                    <a:pt x="4" y="205"/>
                    <a:pt x="9" y="211"/>
                    <a:pt x="14" y="217"/>
                  </a:cubicBezTo>
                  <a:cubicBezTo>
                    <a:pt x="38" y="247"/>
                    <a:pt x="62" y="277"/>
                    <a:pt x="86" y="306"/>
                  </a:cubicBezTo>
                  <a:cubicBezTo>
                    <a:pt x="100" y="324"/>
                    <a:pt x="114" y="342"/>
                    <a:pt x="129" y="360"/>
                  </a:cubicBezTo>
                  <a:cubicBezTo>
                    <a:pt x="134" y="355"/>
                    <a:pt x="140" y="351"/>
                    <a:pt x="145" y="347"/>
                  </a:cubicBezTo>
                  <a:cubicBezTo>
                    <a:pt x="150" y="344"/>
                    <a:pt x="154" y="340"/>
                    <a:pt x="159" y="337"/>
                  </a:cubicBezTo>
                  <a:cubicBezTo>
                    <a:pt x="161" y="335"/>
                    <a:pt x="163" y="333"/>
                    <a:pt x="166" y="332"/>
                  </a:cubicBezTo>
                  <a:cubicBezTo>
                    <a:pt x="171" y="329"/>
                    <a:pt x="179" y="327"/>
                    <a:pt x="185" y="325"/>
                  </a:cubicBezTo>
                  <a:cubicBezTo>
                    <a:pt x="192" y="323"/>
                    <a:pt x="200" y="319"/>
                    <a:pt x="208" y="317"/>
                  </a:cubicBezTo>
                  <a:cubicBezTo>
                    <a:pt x="213" y="316"/>
                    <a:pt x="220" y="317"/>
                    <a:pt x="226" y="317"/>
                  </a:cubicBezTo>
                  <a:cubicBezTo>
                    <a:pt x="235" y="317"/>
                    <a:pt x="244" y="317"/>
                    <a:pt x="254" y="317"/>
                  </a:cubicBezTo>
                  <a:cubicBezTo>
                    <a:pt x="258" y="317"/>
                    <a:pt x="261" y="319"/>
                    <a:pt x="265" y="322"/>
                  </a:cubicBezTo>
                  <a:cubicBezTo>
                    <a:pt x="274" y="326"/>
                    <a:pt x="283" y="331"/>
                    <a:pt x="292" y="336"/>
                  </a:cubicBezTo>
                  <a:cubicBezTo>
                    <a:pt x="295" y="338"/>
                    <a:pt x="299" y="340"/>
                    <a:pt x="303" y="342"/>
                  </a:cubicBezTo>
                  <a:cubicBezTo>
                    <a:pt x="304" y="343"/>
                    <a:pt x="307" y="344"/>
                    <a:pt x="308" y="345"/>
                  </a:cubicBezTo>
                  <a:cubicBezTo>
                    <a:pt x="309" y="345"/>
                    <a:pt x="309" y="345"/>
                    <a:pt x="310" y="345"/>
                  </a:cubicBezTo>
                  <a:cubicBezTo>
                    <a:pt x="312" y="345"/>
                    <a:pt x="314" y="345"/>
                    <a:pt x="316" y="345"/>
                  </a:cubicBezTo>
                  <a:cubicBezTo>
                    <a:pt x="319" y="345"/>
                    <a:pt x="322" y="344"/>
                    <a:pt x="325" y="344"/>
                  </a:cubicBezTo>
                  <a:cubicBezTo>
                    <a:pt x="330" y="341"/>
                    <a:pt x="335" y="337"/>
                    <a:pt x="339" y="333"/>
                  </a:cubicBezTo>
                  <a:cubicBezTo>
                    <a:pt x="341" y="332"/>
                    <a:pt x="343" y="330"/>
                    <a:pt x="345" y="329"/>
                  </a:cubicBezTo>
                  <a:cubicBezTo>
                    <a:pt x="348" y="327"/>
                    <a:pt x="352" y="328"/>
                    <a:pt x="355" y="328"/>
                  </a:cubicBezTo>
                  <a:cubicBezTo>
                    <a:pt x="358" y="328"/>
                    <a:pt x="360" y="328"/>
                    <a:pt x="362" y="331"/>
                  </a:cubicBezTo>
                  <a:cubicBezTo>
                    <a:pt x="363" y="332"/>
                    <a:pt x="363" y="333"/>
                    <a:pt x="364" y="334"/>
                  </a:cubicBezTo>
                  <a:cubicBezTo>
                    <a:pt x="368" y="340"/>
                    <a:pt x="371" y="345"/>
                    <a:pt x="375" y="351"/>
                  </a:cubicBezTo>
                  <a:cubicBezTo>
                    <a:pt x="378" y="356"/>
                    <a:pt x="382" y="361"/>
                    <a:pt x="385" y="367"/>
                  </a:cubicBezTo>
                  <a:cubicBezTo>
                    <a:pt x="387" y="369"/>
                    <a:pt x="388" y="371"/>
                    <a:pt x="388" y="374"/>
                  </a:cubicBezTo>
                  <a:cubicBezTo>
                    <a:pt x="388" y="395"/>
                    <a:pt x="388" y="417"/>
                    <a:pt x="388" y="439"/>
                  </a:cubicBezTo>
                  <a:cubicBezTo>
                    <a:pt x="395" y="446"/>
                    <a:pt x="403" y="453"/>
                    <a:pt x="411" y="460"/>
                  </a:cubicBezTo>
                  <a:cubicBezTo>
                    <a:pt x="423" y="460"/>
                    <a:pt x="434" y="460"/>
                    <a:pt x="446" y="460"/>
                  </a:cubicBezTo>
                  <a:cubicBezTo>
                    <a:pt x="449" y="460"/>
                    <a:pt x="451" y="460"/>
                    <a:pt x="454" y="462"/>
                  </a:cubicBezTo>
                  <a:cubicBezTo>
                    <a:pt x="456" y="465"/>
                    <a:pt x="458" y="468"/>
                    <a:pt x="460" y="471"/>
                  </a:cubicBezTo>
                  <a:cubicBezTo>
                    <a:pt x="469" y="481"/>
                    <a:pt x="477" y="492"/>
                    <a:pt x="486" y="503"/>
                  </a:cubicBezTo>
                  <a:cubicBezTo>
                    <a:pt x="492" y="510"/>
                    <a:pt x="498" y="517"/>
                    <a:pt x="503" y="524"/>
                  </a:cubicBezTo>
                  <a:cubicBezTo>
                    <a:pt x="505" y="528"/>
                    <a:pt x="505" y="533"/>
                    <a:pt x="505" y="537"/>
                  </a:cubicBezTo>
                  <a:cubicBezTo>
                    <a:pt x="505" y="541"/>
                    <a:pt x="505" y="544"/>
                    <a:pt x="505" y="548"/>
                  </a:cubicBezTo>
                  <a:cubicBezTo>
                    <a:pt x="507" y="548"/>
                    <a:pt x="510" y="548"/>
                    <a:pt x="513" y="548"/>
                  </a:cubicBezTo>
                  <a:cubicBezTo>
                    <a:pt x="542" y="548"/>
                    <a:pt x="571" y="548"/>
                    <a:pt x="599" y="547"/>
                  </a:cubicBezTo>
                  <a:cubicBezTo>
                    <a:pt x="599" y="542"/>
                    <a:pt x="600" y="537"/>
                    <a:pt x="602" y="532"/>
                  </a:cubicBezTo>
                  <a:cubicBezTo>
                    <a:pt x="606" y="523"/>
                    <a:pt x="610" y="513"/>
                    <a:pt x="617" y="506"/>
                  </a:cubicBezTo>
                  <a:cubicBezTo>
                    <a:pt x="619" y="504"/>
                    <a:pt x="622" y="501"/>
                    <a:pt x="625" y="498"/>
                  </a:cubicBezTo>
                  <a:cubicBezTo>
                    <a:pt x="625" y="493"/>
                    <a:pt x="625" y="487"/>
                    <a:pt x="625" y="482"/>
                  </a:cubicBezTo>
                  <a:cubicBezTo>
                    <a:pt x="620" y="478"/>
                    <a:pt x="615" y="475"/>
                    <a:pt x="610" y="471"/>
                  </a:cubicBezTo>
                  <a:cubicBezTo>
                    <a:pt x="607" y="468"/>
                    <a:pt x="600" y="465"/>
                    <a:pt x="600" y="460"/>
                  </a:cubicBezTo>
                  <a:cubicBezTo>
                    <a:pt x="599" y="457"/>
                    <a:pt x="600" y="453"/>
                    <a:pt x="600" y="449"/>
                  </a:cubicBezTo>
                  <a:cubicBezTo>
                    <a:pt x="600" y="447"/>
                    <a:pt x="600" y="446"/>
                    <a:pt x="600" y="444"/>
                  </a:cubicBezTo>
                  <a:cubicBezTo>
                    <a:pt x="600" y="443"/>
                    <a:pt x="599" y="442"/>
                    <a:pt x="599" y="442"/>
                  </a:cubicBezTo>
                  <a:cubicBezTo>
                    <a:pt x="596" y="432"/>
                    <a:pt x="592" y="422"/>
                    <a:pt x="587" y="412"/>
                  </a:cubicBezTo>
                  <a:cubicBezTo>
                    <a:pt x="585" y="410"/>
                    <a:pt x="582" y="409"/>
                    <a:pt x="579" y="407"/>
                  </a:cubicBezTo>
                  <a:cubicBezTo>
                    <a:pt x="573" y="404"/>
                    <a:pt x="568" y="400"/>
                    <a:pt x="562" y="397"/>
                  </a:cubicBezTo>
                  <a:cubicBezTo>
                    <a:pt x="559" y="395"/>
                    <a:pt x="555" y="393"/>
                    <a:pt x="553" y="391"/>
                  </a:cubicBezTo>
                  <a:cubicBezTo>
                    <a:pt x="551" y="389"/>
                    <a:pt x="552" y="386"/>
                    <a:pt x="552" y="384"/>
                  </a:cubicBezTo>
                  <a:cubicBezTo>
                    <a:pt x="552" y="374"/>
                    <a:pt x="552" y="365"/>
                    <a:pt x="552" y="355"/>
                  </a:cubicBezTo>
                  <a:cubicBezTo>
                    <a:pt x="552" y="352"/>
                    <a:pt x="551" y="349"/>
                    <a:pt x="552" y="346"/>
                  </a:cubicBezTo>
                  <a:cubicBezTo>
                    <a:pt x="545" y="333"/>
                    <a:pt x="540" y="319"/>
                    <a:pt x="534" y="306"/>
                  </a:cubicBezTo>
                  <a:cubicBezTo>
                    <a:pt x="527" y="289"/>
                    <a:pt x="519" y="271"/>
                    <a:pt x="511" y="253"/>
                  </a:cubicBezTo>
                  <a:cubicBezTo>
                    <a:pt x="507" y="243"/>
                    <a:pt x="503" y="234"/>
                    <a:pt x="498" y="224"/>
                  </a:cubicBezTo>
                  <a:cubicBezTo>
                    <a:pt x="498" y="224"/>
                    <a:pt x="496" y="222"/>
                    <a:pt x="496" y="221"/>
                  </a:cubicBezTo>
                  <a:cubicBezTo>
                    <a:pt x="496" y="221"/>
                    <a:pt x="496" y="221"/>
                    <a:pt x="496" y="221"/>
                  </a:cubicBezTo>
                  <a:cubicBezTo>
                    <a:pt x="495" y="220"/>
                    <a:pt x="494" y="218"/>
                    <a:pt x="493" y="216"/>
                  </a:cubicBezTo>
                  <a:cubicBezTo>
                    <a:pt x="488" y="210"/>
                    <a:pt x="483" y="204"/>
                    <a:pt x="478" y="198"/>
                  </a:cubicBezTo>
                  <a:cubicBezTo>
                    <a:pt x="466" y="183"/>
                    <a:pt x="454" y="167"/>
                    <a:pt x="442" y="152"/>
                  </a:cubicBezTo>
                  <a:cubicBezTo>
                    <a:pt x="438" y="148"/>
                    <a:pt x="435" y="144"/>
                    <a:pt x="432" y="139"/>
                  </a:cubicBezTo>
                  <a:cubicBezTo>
                    <a:pt x="429" y="136"/>
                    <a:pt x="430" y="134"/>
                    <a:pt x="430" y="131"/>
                  </a:cubicBezTo>
                  <a:cubicBezTo>
                    <a:pt x="430" y="101"/>
                    <a:pt x="430" y="71"/>
                    <a:pt x="430" y="41"/>
                  </a:cubicBezTo>
                  <a:cubicBezTo>
                    <a:pt x="418" y="36"/>
                    <a:pt x="406" y="30"/>
                    <a:pt x="394" y="24"/>
                  </a:cubicBezTo>
                  <a:cubicBezTo>
                    <a:pt x="379" y="16"/>
                    <a:pt x="364" y="9"/>
                    <a:pt x="350" y="2"/>
                  </a:cubicBezTo>
                  <a:cubicBezTo>
                    <a:pt x="349" y="1"/>
                    <a:pt x="348" y="1"/>
                    <a:pt x="347" y="0"/>
                  </a:cubicBezTo>
                  <a:cubicBezTo>
                    <a:pt x="347" y="0"/>
                    <a:pt x="347" y="0"/>
                    <a:pt x="346" y="0"/>
                  </a:cubicBezTo>
                  <a:cubicBezTo>
                    <a:pt x="341" y="1"/>
                    <a:pt x="336" y="1"/>
                    <a:pt x="330" y="2"/>
                  </a:cubicBezTo>
                  <a:cubicBezTo>
                    <a:pt x="302" y="5"/>
                    <a:pt x="273" y="7"/>
                    <a:pt x="244" y="10"/>
                  </a:cubicBezTo>
                  <a:cubicBezTo>
                    <a:pt x="241" y="13"/>
                    <a:pt x="237" y="15"/>
                    <a:pt x="234" y="17"/>
                  </a:cubicBezTo>
                  <a:cubicBezTo>
                    <a:pt x="229" y="20"/>
                    <a:pt x="224" y="24"/>
                    <a:pt x="219" y="28"/>
                  </a:cubicBezTo>
                  <a:cubicBezTo>
                    <a:pt x="218" y="28"/>
                    <a:pt x="216" y="28"/>
                    <a:pt x="215" y="28"/>
                  </a:cubicBezTo>
                  <a:cubicBezTo>
                    <a:pt x="211" y="25"/>
                    <a:pt x="207" y="22"/>
                    <a:pt x="203" y="19"/>
                  </a:cubicBezTo>
                  <a:cubicBezTo>
                    <a:pt x="202" y="19"/>
                    <a:pt x="200" y="17"/>
                    <a:pt x="199" y="16"/>
                  </a:cubicBezTo>
                  <a:cubicBezTo>
                    <a:pt x="198" y="16"/>
                    <a:pt x="198" y="16"/>
                    <a:pt x="198" y="16"/>
                  </a:cubicBezTo>
                  <a:cubicBezTo>
                    <a:pt x="198" y="16"/>
                    <a:pt x="197" y="16"/>
                    <a:pt x="197" y="16"/>
                  </a:cubicBezTo>
                  <a:cubicBezTo>
                    <a:pt x="196" y="16"/>
                    <a:pt x="196" y="16"/>
                    <a:pt x="195" y="16"/>
                  </a:cubicBezTo>
                  <a:cubicBezTo>
                    <a:pt x="190" y="22"/>
                    <a:pt x="184" y="28"/>
                    <a:pt x="179" y="34"/>
                  </a:cubicBezTo>
                  <a:cubicBezTo>
                    <a:pt x="175" y="39"/>
                    <a:pt x="170" y="46"/>
                    <a:pt x="165" y="50"/>
                  </a:cubicBezTo>
                  <a:cubicBezTo>
                    <a:pt x="158" y="55"/>
                    <a:pt x="150" y="59"/>
                    <a:pt x="142" y="64"/>
                  </a:cubicBezTo>
                  <a:cubicBezTo>
                    <a:pt x="141" y="65"/>
                    <a:pt x="140" y="66"/>
                    <a:pt x="139" y="66"/>
                  </a:cubicBezTo>
                  <a:cubicBezTo>
                    <a:pt x="139" y="66"/>
                    <a:pt x="138" y="67"/>
                    <a:pt x="138" y="67"/>
                  </a:cubicBezTo>
                  <a:cubicBezTo>
                    <a:pt x="135" y="70"/>
                    <a:pt x="132" y="72"/>
                    <a:pt x="129" y="75"/>
                  </a:cubicBezTo>
                  <a:cubicBezTo>
                    <a:pt x="125" y="79"/>
                    <a:pt x="122" y="82"/>
                    <a:pt x="118" y="85"/>
                  </a:cubicBezTo>
                  <a:cubicBezTo>
                    <a:pt x="117" y="86"/>
                    <a:pt x="116" y="88"/>
                    <a:pt x="115" y="88"/>
                  </a:cubicBezTo>
                  <a:cubicBezTo>
                    <a:pt x="114" y="92"/>
                    <a:pt x="112" y="96"/>
                    <a:pt x="111" y="99"/>
                  </a:cubicBezTo>
                  <a:cubicBezTo>
                    <a:pt x="110" y="104"/>
                    <a:pt x="108" y="109"/>
                    <a:pt x="107" y="113"/>
                  </a:cubicBezTo>
                  <a:cubicBezTo>
                    <a:pt x="106" y="114"/>
                    <a:pt x="106" y="115"/>
                    <a:pt x="106" y="116"/>
                  </a:cubicBezTo>
                  <a:cubicBezTo>
                    <a:pt x="106" y="117"/>
                    <a:pt x="106" y="117"/>
                    <a:pt x="106" y="117"/>
                  </a:cubicBezTo>
                  <a:cubicBezTo>
                    <a:pt x="106" y="118"/>
                    <a:pt x="106" y="119"/>
                    <a:pt x="106" y="120"/>
                  </a:cubicBezTo>
                  <a:cubicBezTo>
                    <a:pt x="106" y="123"/>
                    <a:pt x="107" y="129"/>
                    <a:pt x="104" y="132"/>
                  </a:cubicBezTo>
                  <a:cubicBezTo>
                    <a:pt x="99" y="138"/>
                    <a:pt x="92" y="143"/>
                    <a:pt x="87" y="149"/>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3" name="Google Shape;463;p47"/>
            <p:cNvSpPr/>
            <p:nvPr/>
          </p:nvSpPr>
          <p:spPr>
            <a:xfrm>
              <a:off x="5116513" y="2940050"/>
              <a:ext cx="808038" cy="658813"/>
            </a:xfrm>
            <a:custGeom>
              <a:rect b="b" l="l" r="r" t="t"/>
              <a:pathLst>
                <a:path extrusionOk="0" h="517" w="634">
                  <a:moveTo>
                    <a:pt x="397" y="517"/>
                  </a:moveTo>
                  <a:cubicBezTo>
                    <a:pt x="409" y="511"/>
                    <a:pt x="421" y="504"/>
                    <a:pt x="433" y="497"/>
                  </a:cubicBezTo>
                  <a:cubicBezTo>
                    <a:pt x="440" y="494"/>
                    <a:pt x="447" y="490"/>
                    <a:pt x="453" y="487"/>
                  </a:cubicBezTo>
                  <a:cubicBezTo>
                    <a:pt x="456" y="485"/>
                    <a:pt x="459" y="483"/>
                    <a:pt x="462" y="483"/>
                  </a:cubicBezTo>
                  <a:cubicBezTo>
                    <a:pt x="470" y="483"/>
                    <a:pt x="478" y="483"/>
                    <a:pt x="486" y="483"/>
                  </a:cubicBezTo>
                  <a:cubicBezTo>
                    <a:pt x="491" y="483"/>
                    <a:pt x="496" y="482"/>
                    <a:pt x="500" y="486"/>
                  </a:cubicBezTo>
                  <a:cubicBezTo>
                    <a:pt x="505" y="492"/>
                    <a:pt x="510" y="498"/>
                    <a:pt x="515" y="504"/>
                  </a:cubicBezTo>
                  <a:cubicBezTo>
                    <a:pt x="516" y="505"/>
                    <a:pt x="517" y="505"/>
                    <a:pt x="517" y="506"/>
                  </a:cubicBezTo>
                  <a:cubicBezTo>
                    <a:pt x="528" y="493"/>
                    <a:pt x="539" y="481"/>
                    <a:pt x="551" y="468"/>
                  </a:cubicBezTo>
                  <a:cubicBezTo>
                    <a:pt x="551" y="448"/>
                    <a:pt x="551" y="428"/>
                    <a:pt x="551" y="408"/>
                  </a:cubicBezTo>
                  <a:cubicBezTo>
                    <a:pt x="551" y="405"/>
                    <a:pt x="551" y="402"/>
                    <a:pt x="552" y="398"/>
                  </a:cubicBezTo>
                  <a:cubicBezTo>
                    <a:pt x="555" y="389"/>
                    <a:pt x="557" y="380"/>
                    <a:pt x="560" y="371"/>
                  </a:cubicBezTo>
                  <a:cubicBezTo>
                    <a:pt x="565" y="350"/>
                    <a:pt x="571" y="329"/>
                    <a:pt x="577" y="307"/>
                  </a:cubicBezTo>
                  <a:cubicBezTo>
                    <a:pt x="578" y="303"/>
                    <a:pt x="578" y="299"/>
                    <a:pt x="581" y="296"/>
                  </a:cubicBezTo>
                  <a:cubicBezTo>
                    <a:pt x="588" y="291"/>
                    <a:pt x="595" y="286"/>
                    <a:pt x="602" y="281"/>
                  </a:cubicBezTo>
                  <a:cubicBezTo>
                    <a:pt x="611" y="274"/>
                    <a:pt x="620" y="267"/>
                    <a:pt x="630" y="260"/>
                  </a:cubicBezTo>
                  <a:cubicBezTo>
                    <a:pt x="631" y="259"/>
                    <a:pt x="632" y="258"/>
                    <a:pt x="634" y="257"/>
                  </a:cubicBezTo>
                  <a:cubicBezTo>
                    <a:pt x="632" y="252"/>
                    <a:pt x="630" y="248"/>
                    <a:pt x="629" y="243"/>
                  </a:cubicBezTo>
                  <a:cubicBezTo>
                    <a:pt x="628" y="243"/>
                    <a:pt x="628" y="242"/>
                    <a:pt x="628" y="242"/>
                  </a:cubicBezTo>
                  <a:cubicBezTo>
                    <a:pt x="628" y="242"/>
                    <a:pt x="628" y="241"/>
                    <a:pt x="627" y="241"/>
                  </a:cubicBezTo>
                  <a:cubicBezTo>
                    <a:pt x="625" y="238"/>
                    <a:pt x="623" y="235"/>
                    <a:pt x="620" y="232"/>
                  </a:cubicBezTo>
                  <a:cubicBezTo>
                    <a:pt x="620" y="231"/>
                    <a:pt x="619" y="231"/>
                    <a:pt x="619" y="230"/>
                  </a:cubicBezTo>
                  <a:cubicBezTo>
                    <a:pt x="615" y="230"/>
                    <a:pt x="612" y="230"/>
                    <a:pt x="608" y="230"/>
                  </a:cubicBezTo>
                  <a:cubicBezTo>
                    <a:pt x="578" y="231"/>
                    <a:pt x="547" y="231"/>
                    <a:pt x="517" y="231"/>
                  </a:cubicBezTo>
                  <a:cubicBezTo>
                    <a:pt x="515" y="231"/>
                    <a:pt x="513" y="229"/>
                    <a:pt x="513" y="227"/>
                  </a:cubicBezTo>
                  <a:cubicBezTo>
                    <a:pt x="513" y="219"/>
                    <a:pt x="513" y="211"/>
                    <a:pt x="513" y="203"/>
                  </a:cubicBezTo>
                  <a:cubicBezTo>
                    <a:pt x="497" y="183"/>
                    <a:pt x="481" y="163"/>
                    <a:pt x="465" y="143"/>
                  </a:cubicBezTo>
                  <a:cubicBezTo>
                    <a:pt x="458" y="143"/>
                    <a:pt x="452" y="143"/>
                    <a:pt x="445" y="143"/>
                  </a:cubicBezTo>
                  <a:cubicBezTo>
                    <a:pt x="440" y="143"/>
                    <a:pt x="435" y="143"/>
                    <a:pt x="431" y="143"/>
                  </a:cubicBezTo>
                  <a:cubicBezTo>
                    <a:pt x="428" y="143"/>
                    <a:pt x="425" y="144"/>
                    <a:pt x="423" y="142"/>
                  </a:cubicBezTo>
                  <a:cubicBezTo>
                    <a:pt x="418" y="138"/>
                    <a:pt x="413" y="133"/>
                    <a:pt x="409" y="129"/>
                  </a:cubicBezTo>
                  <a:cubicBezTo>
                    <a:pt x="406" y="126"/>
                    <a:pt x="403" y="123"/>
                    <a:pt x="400" y="120"/>
                  </a:cubicBezTo>
                  <a:cubicBezTo>
                    <a:pt x="398" y="119"/>
                    <a:pt x="396" y="117"/>
                    <a:pt x="396" y="115"/>
                  </a:cubicBezTo>
                  <a:cubicBezTo>
                    <a:pt x="395" y="110"/>
                    <a:pt x="396" y="106"/>
                    <a:pt x="396" y="102"/>
                  </a:cubicBezTo>
                  <a:cubicBezTo>
                    <a:pt x="396" y="92"/>
                    <a:pt x="396" y="83"/>
                    <a:pt x="396" y="74"/>
                  </a:cubicBezTo>
                  <a:cubicBezTo>
                    <a:pt x="396" y="66"/>
                    <a:pt x="396" y="59"/>
                    <a:pt x="396" y="51"/>
                  </a:cubicBezTo>
                  <a:cubicBezTo>
                    <a:pt x="396" y="50"/>
                    <a:pt x="395" y="48"/>
                    <a:pt x="395" y="47"/>
                  </a:cubicBezTo>
                  <a:cubicBezTo>
                    <a:pt x="395" y="46"/>
                    <a:pt x="394" y="45"/>
                    <a:pt x="394" y="45"/>
                  </a:cubicBezTo>
                  <a:cubicBezTo>
                    <a:pt x="387" y="34"/>
                    <a:pt x="380" y="22"/>
                    <a:pt x="373" y="11"/>
                  </a:cubicBezTo>
                  <a:cubicBezTo>
                    <a:pt x="370" y="11"/>
                    <a:pt x="368" y="11"/>
                    <a:pt x="366" y="11"/>
                  </a:cubicBezTo>
                  <a:cubicBezTo>
                    <a:pt x="362" y="14"/>
                    <a:pt x="359" y="16"/>
                    <a:pt x="356" y="19"/>
                  </a:cubicBezTo>
                  <a:cubicBezTo>
                    <a:pt x="353" y="21"/>
                    <a:pt x="349" y="26"/>
                    <a:pt x="345" y="27"/>
                  </a:cubicBezTo>
                  <a:cubicBezTo>
                    <a:pt x="341" y="28"/>
                    <a:pt x="335" y="28"/>
                    <a:pt x="331" y="28"/>
                  </a:cubicBezTo>
                  <a:cubicBezTo>
                    <a:pt x="327" y="28"/>
                    <a:pt x="324" y="29"/>
                    <a:pt x="321" y="27"/>
                  </a:cubicBezTo>
                  <a:cubicBezTo>
                    <a:pt x="313" y="23"/>
                    <a:pt x="305" y="18"/>
                    <a:pt x="297" y="14"/>
                  </a:cubicBezTo>
                  <a:cubicBezTo>
                    <a:pt x="289" y="10"/>
                    <a:pt x="280" y="5"/>
                    <a:pt x="272" y="0"/>
                  </a:cubicBezTo>
                  <a:cubicBezTo>
                    <a:pt x="272" y="0"/>
                    <a:pt x="272" y="0"/>
                    <a:pt x="272" y="0"/>
                  </a:cubicBezTo>
                  <a:cubicBezTo>
                    <a:pt x="271" y="0"/>
                    <a:pt x="271" y="0"/>
                    <a:pt x="271" y="0"/>
                  </a:cubicBezTo>
                  <a:cubicBezTo>
                    <a:pt x="266" y="0"/>
                    <a:pt x="261" y="0"/>
                    <a:pt x="257" y="0"/>
                  </a:cubicBezTo>
                  <a:cubicBezTo>
                    <a:pt x="247" y="0"/>
                    <a:pt x="237" y="1"/>
                    <a:pt x="227" y="0"/>
                  </a:cubicBezTo>
                  <a:cubicBezTo>
                    <a:pt x="227" y="0"/>
                    <a:pt x="227" y="0"/>
                    <a:pt x="227" y="0"/>
                  </a:cubicBezTo>
                  <a:cubicBezTo>
                    <a:pt x="226" y="1"/>
                    <a:pt x="225" y="1"/>
                    <a:pt x="224" y="1"/>
                  </a:cubicBezTo>
                  <a:cubicBezTo>
                    <a:pt x="219" y="3"/>
                    <a:pt x="214" y="5"/>
                    <a:pt x="209" y="6"/>
                  </a:cubicBezTo>
                  <a:cubicBezTo>
                    <a:pt x="204" y="8"/>
                    <a:pt x="198" y="10"/>
                    <a:pt x="193" y="12"/>
                  </a:cubicBezTo>
                  <a:cubicBezTo>
                    <a:pt x="191" y="12"/>
                    <a:pt x="189" y="13"/>
                    <a:pt x="188" y="14"/>
                  </a:cubicBezTo>
                  <a:cubicBezTo>
                    <a:pt x="187" y="14"/>
                    <a:pt x="187" y="14"/>
                    <a:pt x="187" y="14"/>
                  </a:cubicBezTo>
                  <a:cubicBezTo>
                    <a:pt x="174" y="23"/>
                    <a:pt x="161" y="33"/>
                    <a:pt x="148" y="43"/>
                  </a:cubicBezTo>
                  <a:cubicBezTo>
                    <a:pt x="143" y="51"/>
                    <a:pt x="138" y="59"/>
                    <a:pt x="132" y="67"/>
                  </a:cubicBezTo>
                  <a:cubicBezTo>
                    <a:pt x="128" y="73"/>
                    <a:pt x="124" y="80"/>
                    <a:pt x="119" y="86"/>
                  </a:cubicBezTo>
                  <a:cubicBezTo>
                    <a:pt x="116" y="90"/>
                    <a:pt x="112" y="94"/>
                    <a:pt x="109" y="98"/>
                  </a:cubicBezTo>
                  <a:cubicBezTo>
                    <a:pt x="106" y="101"/>
                    <a:pt x="104" y="104"/>
                    <a:pt x="100" y="104"/>
                  </a:cubicBezTo>
                  <a:cubicBezTo>
                    <a:pt x="96" y="104"/>
                    <a:pt x="89" y="105"/>
                    <a:pt x="86" y="103"/>
                  </a:cubicBezTo>
                  <a:cubicBezTo>
                    <a:pt x="83" y="101"/>
                    <a:pt x="80" y="98"/>
                    <a:pt x="77" y="96"/>
                  </a:cubicBezTo>
                  <a:cubicBezTo>
                    <a:pt x="71" y="90"/>
                    <a:pt x="64" y="85"/>
                    <a:pt x="58" y="79"/>
                  </a:cubicBezTo>
                  <a:cubicBezTo>
                    <a:pt x="48" y="80"/>
                    <a:pt x="38" y="81"/>
                    <a:pt x="28" y="82"/>
                  </a:cubicBezTo>
                  <a:cubicBezTo>
                    <a:pt x="25" y="85"/>
                    <a:pt x="21" y="88"/>
                    <a:pt x="18" y="91"/>
                  </a:cubicBezTo>
                  <a:cubicBezTo>
                    <a:pt x="15" y="93"/>
                    <a:pt x="12" y="95"/>
                    <a:pt x="9" y="98"/>
                  </a:cubicBezTo>
                  <a:cubicBezTo>
                    <a:pt x="8" y="99"/>
                    <a:pt x="6" y="101"/>
                    <a:pt x="4" y="102"/>
                  </a:cubicBezTo>
                  <a:cubicBezTo>
                    <a:pt x="4" y="103"/>
                    <a:pt x="4" y="104"/>
                    <a:pt x="4" y="104"/>
                  </a:cubicBezTo>
                  <a:cubicBezTo>
                    <a:pt x="3" y="107"/>
                    <a:pt x="3" y="110"/>
                    <a:pt x="2" y="114"/>
                  </a:cubicBezTo>
                  <a:cubicBezTo>
                    <a:pt x="1" y="117"/>
                    <a:pt x="1" y="121"/>
                    <a:pt x="0" y="125"/>
                  </a:cubicBezTo>
                  <a:cubicBezTo>
                    <a:pt x="3" y="126"/>
                    <a:pt x="5" y="126"/>
                    <a:pt x="8" y="127"/>
                  </a:cubicBezTo>
                  <a:cubicBezTo>
                    <a:pt x="14" y="129"/>
                    <a:pt x="20" y="130"/>
                    <a:pt x="26" y="132"/>
                  </a:cubicBezTo>
                  <a:cubicBezTo>
                    <a:pt x="31" y="133"/>
                    <a:pt x="35" y="134"/>
                    <a:pt x="39" y="135"/>
                  </a:cubicBezTo>
                  <a:cubicBezTo>
                    <a:pt x="42" y="135"/>
                    <a:pt x="43" y="136"/>
                    <a:pt x="44" y="138"/>
                  </a:cubicBezTo>
                  <a:cubicBezTo>
                    <a:pt x="48" y="143"/>
                    <a:pt x="51" y="149"/>
                    <a:pt x="55" y="155"/>
                  </a:cubicBezTo>
                  <a:cubicBezTo>
                    <a:pt x="60" y="164"/>
                    <a:pt x="66" y="173"/>
                    <a:pt x="71" y="181"/>
                  </a:cubicBezTo>
                  <a:cubicBezTo>
                    <a:pt x="74" y="187"/>
                    <a:pt x="78" y="192"/>
                    <a:pt x="81" y="197"/>
                  </a:cubicBezTo>
                  <a:cubicBezTo>
                    <a:pt x="82" y="200"/>
                    <a:pt x="82" y="203"/>
                    <a:pt x="82" y="205"/>
                  </a:cubicBezTo>
                  <a:cubicBezTo>
                    <a:pt x="82" y="208"/>
                    <a:pt x="82" y="212"/>
                    <a:pt x="82" y="215"/>
                  </a:cubicBezTo>
                  <a:cubicBezTo>
                    <a:pt x="89" y="222"/>
                    <a:pt x="97" y="230"/>
                    <a:pt x="105" y="237"/>
                  </a:cubicBezTo>
                  <a:cubicBezTo>
                    <a:pt x="116" y="248"/>
                    <a:pt x="127" y="258"/>
                    <a:pt x="138" y="269"/>
                  </a:cubicBezTo>
                  <a:cubicBezTo>
                    <a:pt x="141" y="272"/>
                    <a:pt x="144" y="274"/>
                    <a:pt x="147" y="277"/>
                  </a:cubicBezTo>
                  <a:cubicBezTo>
                    <a:pt x="147" y="277"/>
                    <a:pt x="148" y="278"/>
                    <a:pt x="149" y="278"/>
                  </a:cubicBezTo>
                  <a:cubicBezTo>
                    <a:pt x="152" y="280"/>
                    <a:pt x="156" y="281"/>
                    <a:pt x="159" y="283"/>
                  </a:cubicBezTo>
                  <a:cubicBezTo>
                    <a:pt x="161" y="284"/>
                    <a:pt x="164" y="285"/>
                    <a:pt x="166" y="286"/>
                  </a:cubicBezTo>
                  <a:cubicBezTo>
                    <a:pt x="167" y="287"/>
                    <a:pt x="168" y="290"/>
                    <a:pt x="169" y="291"/>
                  </a:cubicBezTo>
                  <a:cubicBezTo>
                    <a:pt x="174" y="297"/>
                    <a:pt x="178" y="303"/>
                    <a:pt x="183" y="310"/>
                  </a:cubicBezTo>
                  <a:cubicBezTo>
                    <a:pt x="184" y="311"/>
                    <a:pt x="185" y="313"/>
                    <a:pt x="186" y="314"/>
                  </a:cubicBezTo>
                  <a:cubicBezTo>
                    <a:pt x="187" y="316"/>
                    <a:pt x="187" y="319"/>
                    <a:pt x="187" y="321"/>
                  </a:cubicBezTo>
                  <a:cubicBezTo>
                    <a:pt x="187" y="327"/>
                    <a:pt x="187" y="332"/>
                    <a:pt x="187" y="338"/>
                  </a:cubicBezTo>
                  <a:cubicBezTo>
                    <a:pt x="197" y="346"/>
                    <a:pt x="208" y="354"/>
                    <a:pt x="219" y="363"/>
                  </a:cubicBezTo>
                  <a:cubicBezTo>
                    <a:pt x="223" y="366"/>
                    <a:pt x="224" y="368"/>
                    <a:pt x="226" y="373"/>
                  </a:cubicBezTo>
                  <a:cubicBezTo>
                    <a:pt x="229" y="378"/>
                    <a:pt x="232" y="384"/>
                    <a:pt x="235" y="390"/>
                  </a:cubicBezTo>
                  <a:cubicBezTo>
                    <a:pt x="245" y="391"/>
                    <a:pt x="254" y="392"/>
                    <a:pt x="264" y="393"/>
                  </a:cubicBezTo>
                  <a:cubicBezTo>
                    <a:pt x="267" y="394"/>
                    <a:pt x="272" y="394"/>
                    <a:pt x="276" y="395"/>
                  </a:cubicBezTo>
                  <a:cubicBezTo>
                    <a:pt x="277" y="395"/>
                    <a:pt x="277" y="394"/>
                    <a:pt x="278" y="394"/>
                  </a:cubicBezTo>
                  <a:cubicBezTo>
                    <a:pt x="287" y="389"/>
                    <a:pt x="295" y="384"/>
                    <a:pt x="304" y="379"/>
                  </a:cubicBezTo>
                  <a:cubicBezTo>
                    <a:pt x="314" y="374"/>
                    <a:pt x="324" y="368"/>
                    <a:pt x="334" y="362"/>
                  </a:cubicBezTo>
                  <a:cubicBezTo>
                    <a:pt x="336" y="361"/>
                    <a:pt x="338" y="360"/>
                    <a:pt x="341" y="359"/>
                  </a:cubicBezTo>
                  <a:cubicBezTo>
                    <a:pt x="344" y="357"/>
                    <a:pt x="349" y="358"/>
                    <a:pt x="353" y="358"/>
                  </a:cubicBezTo>
                  <a:cubicBezTo>
                    <a:pt x="355" y="358"/>
                    <a:pt x="356" y="359"/>
                    <a:pt x="357" y="360"/>
                  </a:cubicBezTo>
                  <a:cubicBezTo>
                    <a:pt x="362" y="371"/>
                    <a:pt x="368" y="382"/>
                    <a:pt x="373" y="392"/>
                  </a:cubicBezTo>
                  <a:cubicBezTo>
                    <a:pt x="380" y="406"/>
                    <a:pt x="387" y="419"/>
                    <a:pt x="393" y="432"/>
                  </a:cubicBezTo>
                  <a:cubicBezTo>
                    <a:pt x="394" y="434"/>
                    <a:pt x="396" y="437"/>
                    <a:pt x="397" y="439"/>
                  </a:cubicBezTo>
                  <a:cubicBezTo>
                    <a:pt x="397" y="443"/>
                    <a:pt x="397" y="446"/>
                    <a:pt x="397" y="449"/>
                  </a:cubicBezTo>
                  <a:cubicBezTo>
                    <a:pt x="397" y="472"/>
                    <a:pt x="397" y="495"/>
                    <a:pt x="397" y="51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47"/>
            <p:cNvSpPr/>
            <p:nvPr/>
          </p:nvSpPr>
          <p:spPr>
            <a:xfrm>
              <a:off x="5021263" y="3074988"/>
              <a:ext cx="590550" cy="614363"/>
            </a:xfrm>
            <a:custGeom>
              <a:rect b="b" l="l" r="r" t="t"/>
              <a:pathLst>
                <a:path extrusionOk="0" h="481" w="463">
                  <a:moveTo>
                    <a:pt x="463" y="335"/>
                  </a:moveTo>
                  <a:cubicBezTo>
                    <a:pt x="462" y="334"/>
                    <a:pt x="462" y="333"/>
                    <a:pt x="461" y="332"/>
                  </a:cubicBezTo>
                  <a:cubicBezTo>
                    <a:pt x="460" y="330"/>
                    <a:pt x="459" y="328"/>
                    <a:pt x="458" y="326"/>
                  </a:cubicBezTo>
                  <a:cubicBezTo>
                    <a:pt x="447" y="304"/>
                    <a:pt x="436" y="283"/>
                    <a:pt x="425" y="261"/>
                  </a:cubicBezTo>
                  <a:cubicBezTo>
                    <a:pt x="424" y="261"/>
                    <a:pt x="423" y="261"/>
                    <a:pt x="422" y="261"/>
                  </a:cubicBezTo>
                  <a:cubicBezTo>
                    <a:pt x="421" y="261"/>
                    <a:pt x="420" y="261"/>
                    <a:pt x="420" y="261"/>
                  </a:cubicBezTo>
                  <a:cubicBezTo>
                    <a:pt x="418" y="262"/>
                    <a:pt x="415" y="263"/>
                    <a:pt x="415" y="264"/>
                  </a:cubicBezTo>
                  <a:cubicBezTo>
                    <a:pt x="411" y="266"/>
                    <a:pt x="407" y="268"/>
                    <a:pt x="404" y="270"/>
                  </a:cubicBezTo>
                  <a:cubicBezTo>
                    <a:pt x="394" y="275"/>
                    <a:pt x="384" y="281"/>
                    <a:pt x="375" y="286"/>
                  </a:cubicBezTo>
                  <a:cubicBezTo>
                    <a:pt x="368" y="290"/>
                    <a:pt x="362" y="294"/>
                    <a:pt x="355" y="297"/>
                  </a:cubicBezTo>
                  <a:cubicBezTo>
                    <a:pt x="350" y="299"/>
                    <a:pt x="344" y="297"/>
                    <a:pt x="339" y="296"/>
                  </a:cubicBezTo>
                  <a:cubicBezTo>
                    <a:pt x="329" y="295"/>
                    <a:pt x="319" y="294"/>
                    <a:pt x="309" y="292"/>
                  </a:cubicBezTo>
                  <a:cubicBezTo>
                    <a:pt x="306" y="292"/>
                    <a:pt x="304" y="292"/>
                    <a:pt x="303" y="289"/>
                  </a:cubicBezTo>
                  <a:cubicBezTo>
                    <a:pt x="301" y="286"/>
                    <a:pt x="299" y="282"/>
                    <a:pt x="297" y="278"/>
                  </a:cubicBezTo>
                  <a:cubicBezTo>
                    <a:pt x="295" y="274"/>
                    <a:pt x="292" y="270"/>
                    <a:pt x="291" y="266"/>
                  </a:cubicBezTo>
                  <a:cubicBezTo>
                    <a:pt x="291" y="266"/>
                    <a:pt x="291" y="266"/>
                    <a:pt x="290" y="266"/>
                  </a:cubicBezTo>
                  <a:cubicBezTo>
                    <a:pt x="290" y="265"/>
                    <a:pt x="290" y="265"/>
                    <a:pt x="290" y="265"/>
                  </a:cubicBezTo>
                  <a:cubicBezTo>
                    <a:pt x="289" y="265"/>
                    <a:pt x="288" y="264"/>
                    <a:pt x="287" y="263"/>
                  </a:cubicBezTo>
                  <a:cubicBezTo>
                    <a:pt x="279" y="257"/>
                    <a:pt x="271" y="250"/>
                    <a:pt x="263" y="244"/>
                  </a:cubicBezTo>
                  <a:cubicBezTo>
                    <a:pt x="260" y="242"/>
                    <a:pt x="257" y="240"/>
                    <a:pt x="255" y="237"/>
                  </a:cubicBezTo>
                  <a:cubicBezTo>
                    <a:pt x="252" y="235"/>
                    <a:pt x="253" y="233"/>
                    <a:pt x="253" y="230"/>
                  </a:cubicBezTo>
                  <a:cubicBezTo>
                    <a:pt x="253" y="225"/>
                    <a:pt x="253" y="220"/>
                    <a:pt x="253" y="214"/>
                  </a:cubicBezTo>
                  <a:cubicBezTo>
                    <a:pt x="253" y="214"/>
                    <a:pt x="252" y="213"/>
                    <a:pt x="253" y="212"/>
                  </a:cubicBezTo>
                  <a:cubicBezTo>
                    <a:pt x="252" y="211"/>
                    <a:pt x="251" y="211"/>
                    <a:pt x="251" y="210"/>
                  </a:cubicBezTo>
                  <a:cubicBezTo>
                    <a:pt x="246" y="203"/>
                    <a:pt x="240" y="195"/>
                    <a:pt x="235" y="187"/>
                  </a:cubicBezTo>
                  <a:cubicBezTo>
                    <a:pt x="235" y="187"/>
                    <a:pt x="235" y="187"/>
                    <a:pt x="235" y="187"/>
                  </a:cubicBezTo>
                  <a:cubicBezTo>
                    <a:pt x="233" y="187"/>
                    <a:pt x="231" y="186"/>
                    <a:pt x="230" y="185"/>
                  </a:cubicBezTo>
                  <a:cubicBezTo>
                    <a:pt x="226" y="183"/>
                    <a:pt x="221" y="181"/>
                    <a:pt x="217" y="179"/>
                  </a:cubicBezTo>
                  <a:cubicBezTo>
                    <a:pt x="213" y="177"/>
                    <a:pt x="210" y="173"/>
                    <a:pt x="207" y="170"/>
                  </a:cubicBezTo>
                  <a:cubicBezTo>
                    <a:pt x="200" y="163"/>
                    <a:pt x="193" y="156"/>
                    <a:pt x="185" y="149"/>
                  </a:cubicBezTo>
                  <a:cubicBezTo>
                    <a:pt x="177" y="141"/>
                    <a:pt x="170" y="134"/>
                    <a:pt x="162" y="126"/>
                  </a:cubicBezTo>
                  <a:cubicBezTo>
                    <a:pt x="158" y="122"/>
                    <a:pt x="153" y="118"/>
                    <a:pt x="149" y="114"/>
                  </a:cubicBezTo>
                  <a:cubicBezTo>
                    <a:pt x="147" y="112"/>
                    <a:pt x="148" y="108"/>
                    <a:pt x="148" y="105"/>
                  </a:cubicBezTo>
                  <a:cubicBezTo>
                    <a:pt x="148" y="102"/>
                    <a:pt x="148" y="100"/>
                    <a:pt x="148" y="97"/>
                  </a:cubicBezTo>
                  <a:cubicBezTo>
                    <a:pt x="148" y="96"/>
                    <a:pt x="148" y="96"/>
                    <a:pt x="147" y="96"/>
                  </a:cubicBezTo>
                  <a:cubicBezTo>
                    <a:pt x="147" y="95"/>
                    <a:pt x="147" y="95"/>
                    <a:pt x="147" y="95"/>
                  </a:cubicBezTo>
                  <a:cubicBezTo>
                    <a:pt x="146" y="93"/>
                    <a:pt x="145" y="91"/>
                    <a:pt x="145" y="91"/>
                  </a:cubicBezTo>
                  <a:cubicBezTo>
                    <a:pt x="143" y="87"/>
                    <a:pt x="140" y="83"/>
                    <a:pt x="138" y="79"/>
                  </a:cubicBezTo>
                  <a:cubicBezTo>
                    <a:pt x="129" y="65"/>
                    <a:pt x="121" y="51"/>
                    <a:pt x="112" y="38"/>
                  </a:cubicBezTo>
                  <a:cubicBezTo>
                    <a:pt x="103" y="36"/>
                    <a:pt x="94" y="33"/>
                    <a:pt x="85" y="31"/>
                  </a:cubicBezTo>
                  <a:cubicBezTo>
                    <a:pt x="71" y="28"/>
                    <a:pt x="58" y="23"/>
                    <a:pt x="45" y="18"/>
                  </a:cubicBezTo>
                  <a:cubicBezTo>
                    <a:pt x="30" y="12"/>
                    <a:pt x="15" y="6"/>
                    <a:pt x="0" y="0"/>
                  </a:cubicBezTo>
                  <a:cubicBezTo>
                    <a:pt x="0" y="21"/>
                    <a:pt x="0" y="41"/>
                    <a:pt x="0" y="62"/>
                  </a:cubicBezTo>
                  <a:cubicBezTo>
                    <a:pt x="0" y="63"/>
                    <a:pt x="1" y="63"/>
                    <a:pt x="1" y="64"/>
                  </a:cubicBezTo>
                  <a:cubicBezTo>
                    <a:pt x="16" y="80"/>
                    <a:pt x="32" y="96"/>
                    <a:pt x="47" y="112"/>
                  </a:cubicBezTo>
                  <a:cubicBezTo>
                    <a:pt x="52" y="118"/>
                    <a:pt x="58" y="124"/>
                    <a:pt x="63" y="129"/>
                  </a:cubicBezTo>
                  <a:cubicBezTo>
                    <a:pt x="66" y="133"/>
                    <a:pt x="68" y="138"/>
                    <a:pt x="71" y="142"/>
                  </a:cubicBezTo>
                  <a:cubicBezTo>
                    <a:pt x="76" y="153"/>
                    <a:pt x="82" y="164"/>
                    <a:pt x="87" y="175"/>
                  </a:cubicBezTo>
                  <a:cubicBezTo>
                    <a:pt x="89" y="179"/>
                    <a:pt x="91" y="183"/>
                    <a:pt x="93" y="187"/>
                  </a:cubicBezTo>
                  <a:cubicBezTo>
                    <a:pt x="95" y="189"/>
                    <a:pt x="96" y="191"/>
                    <a:pt x="95" y="194"/>
                  </a:cubicBezTo>
                  <a:cubicBezTo>
                    <a:pt x="92" y="202"/>
                    <a:pt x="87" y="211"/>
                    <a:pt x="84" y="219"/>
                  </a:cubicBezTo>
                  <a:cubicBezTo>
                    <a:pt x="81" y="224"/>
                    <a:pt x="78" y="230"/>
                    <a:pt x="76" y="236"/>
                  </a:cubicBezTo>
                  <a:cubicBezTo>
                    <a:pt x="74" y="239"/>
                    <a:pt x="72" y="243"/>
                    <a:pt x="71" y="246"/>
                  </a:cubicBezTo>
                  <a:cubicBezTo>
                    <a:pt x="71" y="247"/>
                    <a:pt x="71" y="247"/>
                    <a:pt x="71" y="247"/>
                  </a:cubicBezTo>
                  <a:cubicBezTo>
                    <a:pt x="71" y="247"/>
                    <a:pt x="71" y="247"/>
                    <a:pt x="71" y="247"/>
                  </a:cubicBezTo>
                  <a:cubicBezTo>
                    <a:pt x="72" y="248"/>
                    <a:pt x="72" y="249"/>
                    <a:pt x="72" y="250"/>
                  </a:cubicBezTo>
                  <a:cubicBezTo>
                    <a:pt x="72" y="253"/>
                    <a:pt x="73" y="256"/>
                    <a:pt x="74" y="259"/>
                  </a:cubicBezTo>
                  <a:cubicBezTo>
                    <a:pt x="76" y="266"/>
                    <a:pt x="78" y="273"/>
                    <a:pt x="81" y="279"/>
                  </a:cubicBezTo>
                  <a:cubicBezTo>
                    <a:pt x="83" y="283"/>
                    <a:pt x="85" y="284"/>
                    <a:pt x="88" y="287"/>
                  </a:cubicBezTo>
                  <a:cubicBezTo>
                    <a:pt x="92" y="291"/>
                    <a:pt x="95" y="296"/>
                    <a:pt x="98" y="300"/>
                  </a:cubicBezTo>
                  <a:cubicBezTo>
                    <a:pt x="105" y="310"/>
                    <a:pt x="112" y="321"/>
                    <a:pt x="119" y="331"/>
                  </a:cubicBezTo>
                  <a:cubicBezTo>
                    <a:pt x="121" y="334"/>
                    <a:pt x="124" y="337"/>
                    <a:pt x="125" y="340"/>
                  </a:cubicBezTo>
                  <a:cubicBezTo>
                    <a:pt x="126" y="341"/>
                    <a:pt x="126" y="341"/>
                    <a:pt x="127" y="342"/>
                  </a:cubicBezTo>
                  <a:cubicBezTo>
                    <a:pt x="145" y="354"/>
                    <a:pt x="162" y="366"/>
                    <a:pt x="180" y="379"/>
                  </a:cubicBezTo>
                  <a:cubicBezTo>
                    <a:pt x="184" y="382"/>
                    <a:pt x="189" y="385"/>
                    <a:pt x="193" y="388"/>
                  </a:cubicBezTo>
                  <a:cubicBezTo>
                    <a:pt x="201" y="395"/>
                    <a:pt x="208" y="402"/>
                    <a:pt x="216" y="409"/>
                  </a:cubicBezTo>
                  <a:cubicBezTo>
                    <a:pt x="219" y="412"/>
                    <a:pt x="222" y="414"/>
                    <a:pt x="225" y="417"/>
                  </a:cubicBezTo>
                  <a:cubicBezTo>
                    <a:pt x="227" y="419"/>
                    <a:pt x="228" y="422"/>
                    <a:pt x="229" y="424"/>
                  </a:cubicBezTo>
                  <a:cubicBezTo>
                    <a:pt x="231" y="429"/>
                    <a:pt x="234" y="435"/>
                    <a:pt x="237" y="440"/>
                  </a:cubicBezTo>
                  <a:cubicBezTo>
                    <a:pt x="238" y="442"/>
                    <a:pt x="239" y="445"/>
                    <a:pt x="240" y="447"/>
                  </a:cubicBezTo>
                  <a:cubicBezTo>
                    <a:pt x="240" y="447"/>
                    <a:pt x="241" y="448"/>
                    <a:pt x="241" y="448"/>
                  </a:cubicBezTo>
                  <a:cubicBezTo>
                    <a:pt x="241" y="448"/>
                    <a:pt x="241" y="448"/>
                    <a:pt x="241" y="448"/>
                  </a:cubicBezTo>
                  <a:cubicBezTo>
                    <a:pt x="247" y="457"/>
                    <a:pt x="255" y="465"/>
                    <a:pt x="263" y="472"/>
                  </a:cubicBezTo>
                  <a:cubicBezTo>
                    <a:pt x="267" y="476"/>
                    <a:pt x="270" y="480"/>
                    <a:pt x="276" y="481"/>
                  </a:cubicBezTo>
                  <a:cubicBezTo>
                    <a:pt x="281" y="481"/>
                    <a:pt x="287" y="481"/>
                    <a:pt x="292" y="480"/>
                  </a:cubicBezTo>
                  <a:cubicBezTo>
                    <a:pt x="297" y="474"/>
                    <a:pt x="301" y="469"/>
                    <a:pt x="306" y="464"/>
                  </a:cubicBezTo>
                  <a:cubicBezTo>
                    <a:pt x="310" y="460"/>
                    <a:pt x="313" y="454"/>
                    <a:pt x="319" y="453"/>
                  </a:cubicBezTo>
                  <a:cubicBezTo>
                    <a:pt x="329" y="450"/>
                    <a:pt x="338" y="446"/>
                    <a:pt x="348" y="444"/>
                  </a:cubicBezTo>
                  <a:cubicBezTo>
                    <a:pt x="361" y="440"/>
                    <a:pt x="374" y="437"/>
                    <a:pt x="387" y="434"/>
                  </a:cubicBezTo>
                  <a:cubicBezTo>
                    <a:pt x="412" y="428"/>
                    <a:pt x="437" y="421"/>
                    <a:pt x="463" y="415"/>
                  </a:cubicBezTo>
                  <a:cubicBezTo>
                    <a:pt x="463" y="405"/>
                    <a:pt x="463" y="394"/>
                    <a:pt x="463" y="384"/>
                  </a:cubicBezTo>
                  <a:cubicBezTo>
                    <a:pt x="463" y="369"/>
                    <a:pt x="463" y="355"/>
                    <a:pt x="463" y="340"/>
                  </a:cubicBezTo>
                  <a:cubicBezTo>
                    <a:pt x="463" y="338"/>
                    <a:pt x="462" y="336"/>
                    <a:pt x="463" y="335"/>
                  </a:cubicBezTo>
                  <a:cubicBezTo>
                    <a:pt x="463" y="335"/>
                    <a:pt x="463" y="335"/>
                    <a:pt x="463" y="335"/>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47"/>
            <p:cNvSpPr/>
            <p:nvPr/>
          </p:nvSpPr>
          <p:spPr>
            <a:xfrm>
              <a:off x="4838700" y="3051175"/>
              <a:ext cx="552450" cy="822325"/>
            </a:xfrm>
            <a:custGeom>
              <a:rect b="b" l="l" r="r" t="t"/>
              <a:pathLst>
                <a:path extrusionOk="0" h="645" w="433">
                  <a:moveTo>
                    <a:pt x="55" y="396"/>
                  </a:moveTo>
                  <a:cubicBezTo>
                    <a:pt x="73" y="396"/>
                    <a:pt x="92" y="396"/>
                    <a:pt x="110" y="396"/>
                  </a:cubicBezTo>
                  <a:cubicBezTo>
                    <a:pt x="115" y="396"/>
                    <a:pt x="121" y="395"/>
                    <a:pt x="125" y="398"/>
                  </a:cubicBezTo>
                  <a:cubicBezTo>
                    <a:pt x="131" y="403"/>
                    <a:pt x="137" y="410"/>
                    <a:pt x="143" y="416"/>
                  </a:cubicBezTo>
                  <a:cubicBezTo>
                    <a:pt x="147" y="420"/>
                    <a:pt x="154" y="425"/>
                    <a:pt x="155" y="430"/>
                  </a:cubicBezTo>
                  <a:cubicBezTo>
                    <a:pt x="155" y="436"/>
                    <a:pt x="155" y="443"/>
                    <a:pt x="156" y="449"/>
                  </a:cubicBezTo>
                  <a:cubicBezTo>
                    <a:pt x="157" y="468"/>
                    <a:pt x="159" y="487"/>
                    <a:pt x="160" y="507"/>
                  </a:cubicBezTo>
                  <a:cubicBezTo>
                    <a:pt x="160" y="508"/>
                    <a:pt x="160" y="509"/>
                    <a:pt x="160" y="511"/>
                  </a:cubicBezTo>
                  <a:cubicBezTo>
                    <a:pt x="161" y="510"/>
                    <a:pt x="161" y="513"/>
                    <a:pt x="162" y="514"/>
                  </a:cubicBezTo>
                  <a:cubicBezTo>
                    <a:pt x="165" y="522"/>
                    <a:pt x="168" y="530"/>
                    <a:pt x="171" y="538"/>
                  </a:cubicBezTo>
                  <a:cubicBezTo>
                    <a:pt x="177" y="552"/>
                    <a:pt x="182" y="566"/>
                    <a:pt x="188" y="580"/>
                  </a:cubicBezTo>
                  <a:cubicBezTo>
                    <a:pt x="206" y="592"/>
                    <a:pt x="224" y="604"/>
                    <a:pt x="242" y="615"/>
                  </a:cubicBezTo>
                  <a:cubicBezTo>
                    <a:pt x="247" y="619"/>
                    <a:pt x="253" y="621"/>
                    <a:pt x="258" y="624"/>
                  </a:cubicBezTo>
                  <a:cubicBezTo>
                    <a:pt x="269" y="630"/>
                    <a:pt x="280" y="635"/>
                    <a:pt x="291" y="641"/>
                  </a:cubicBezTo>
                  <a:cubicBezTo>
                    <a:pt x="293" y="642"/>
                    <a:pt x="295" y="643"/>
                    <a:pt x="297" y="644"/>
                  </a:cubicBezTo>
                  <a:cubicBezTo>
                    <a:pt x="297" y="644"/>
                    <a:pt x="297" y="644"/>
                    <a:pt x="297" y="644"/>
                  </a:cubicBezTo>
                  <a:cubicBezTo>
                    <a:pt x="299" y="644"/>
                    <a:pt x="306" y="644"/>
                    <a:pt x="307" y="644"/>
                  </a:cubicBezTo>
                  <a:cubicBezTo>
                    <a:pt x="318" y="644"/>
                    <a:pt x="329" y="645"/>
                    <a:pt x="339" y="644"/>
                  </a:cubicBezTo>
                  <a:cubicBezTo>
                    <a:pt x="339" y="644"/>
                    <a:pt x="340" y="644"/>
                    <a:pt x="341" y="644"/>
                  </a:cubicBezTo>
                  <a:cubicBezTo>
                    <a:pt x="342" y="643"/>
                    <a:pt x="344" y="642"/>
                    <a:pt x="346" y="642"/>
                  </a:cubicBezTo>
                  <a:cubicBezTo>
                    <a:pt x="352" y="639"/>
                    <a:pt x="358" y="637"/>
                    <a:pt x="363" y="635"/>
                  </a:cubicBezTo>
                  <a:cubicBezTo>
                    <a:pt x="369" y="633"/>
                    <a:pt x="375" y="631"/>
                    <a:pt x="381" y="629"/>
                  </a:cubicBezTo>
                  <a:cubicBezTo>
                    <a:pt x="383" y="628"/>
                    <a:pt x="384" y="627"/>
                    <a:pt x="386" y="627"/>
                  </a:cubicBezTo>
                  <a:cubicBezTo>
                    <a:pt x="386" y="627"/>
                    <a:pt x="386" y="627"/>
                    <a:pt x="386" y="627"/>
                  </a:cubicBezTo>
                  <a:cubicBezTo>
                    <a:pt x="386" y="627"/>
                    <a:pt x="386" y="627"/>
                    <a:pt x="386" y="627"/>
                  </a:cubicBezTo>
                  <a:cubicBezTo>
                    <a:pt x="394" y="620"/>
                    <a:pt x="403" y="615"/>
                    <a:pt x="412" y="610"/>
                  </a:cubicBezTo>
                  <a:cubicBezTo>
                    <a:pt x="419" y="605"/>
                    <a:pt x="426" y="601"/>
                    <a:pt x="433" y="596"/>
                  </a:cubicBezTo>
                  <a:cubicBezTo>
                    <a:pt x="433" y="593"/>
                    <a:pt x="433" y="590"/>
                    <a:pt x="433" y="587"/>
                  </a:cubicBezTo>
                  <a:cubicBezTo>
                    <a:pt x="433" y="560"/>
                    <a:pt x="433" y="534"/>
                    <a:pt x="433" y="508"/>
                  </a:cubicBezTo>
                  <a:cubicBezTo>
                    <a:pt x="431" y="508"/>
                    <a:pt x="430" y="508"/>
                    <a:pt x="429" y="509"/>
                  </a:cubicBezTo>
                  <a:cubicBezTo>
                    <a:pt x="419" y="510"/>
                    <a:pt x="411" y="508"/>
                    <a:pt x="403" y="502"/>
                  </a:cubicBezTo>
                  <a:cubicBezTo>
                    <a:pt x="396" y="496"/>
                    <a:pt x="390" y="488"/>
                    <a:pt x="384" y="481"/>
                  </a:cubicBezTo>
                  <a:cubicBezTo>
                    <a:pt x="381" y="478"/>
                    <a:pt x="378" y="475"/>
                    <a:pt x="376" y="471"/>
                  </a:cubicBezTo>
                  <a:cubicBezTo>
                    <a:pt x="372" y="464"/>
                    <a:pt x="369" y="457"/>
                    <a:pt x="365" y="450"/>
                  </a:cubicBezTo>
                  <a:cubicBezTo>
                    <a:pt x="364" y="448"/>
                    <a:pt x="363" y="445"/>
                    <a:pt x="361" y="443"/>
                  </a:cubicBezTo>
                  <a:cubicBezTo>
                    <a:pt x="361" y="442"/>
                    <a:pt x="361" y="442"/>
                    <a:pt x="361" y="442"/>
                  </a:cubicBezTo>
                  <a:cubicBezTo>
                    <a:pt x="361" y="442"/>
                    <a:pt x="360" y="441"/>
                    <a:pt x="360" y="441"/>
                  </a:cubicBezTo>
                  <a:cubicBezTo>
                    <a:pt x="354" y="436"/>
                    <a:pt x="348" y="430"/>
                    <a:pt x="342" y="425"/>
                  </a:cubicBezTo>
                  <a:cubicBezTo>
                    <a:pt x="338" y="421"/>
                    <a:pt x="334" y="417"/>
                    <a:pt x="330" y="414"/>
                  </a:cubicBezTo>
                  <a:cubicBezTo>
                    <a:pt x="330" y="414"/>
                    <a:pt x="328" y="413"/>
                    <a:pt x="328" y="412"/>
                  </a:cubicBezTo>
                  <a:cubicBezTo>
                    <a:pt x="326" y="411"/>
                    <a:pt x="324" y="409"/>
                    <a:pt x="322" y="408"/>
                  </a:cubicBezTo>
                  <a:cubicBezTo>
                    <a:pt x="308" y="398"/>
                    <a:pt x="295" y="389"/>
                    <a:pt x="281" y="379"/>
                  </a:cubicBezTo>
                  <a:cubicBezTo>
                    <a:pt x="276" y="376"/>
                    <a:pt x="271" y="372"/>
                    <a:pt x="266" y="369"/>
                  </a:cubicBezTo>
                  <a:cubicBezTo>
                    <a:pt x="263" y="367"/>
                    <a:pt x="262" y="366"/>
                    <a:pt x="260" y="363"/>
                  </a:cubicBezTo>
                  <a:cubicBezTo>
                    <a:pt x="251" y="350"/>
                    <a:pt x="242" y="336"/>
                    <a:pt x="233" y="323"/>
                  </a:cubicBezTo>
                  <a:cubicBezTo>
                    <a:pt x="231" y="320"/>
                    <a:pt x="229" y="317"/>
                    <a:pt x="226" y="314"/>
                  </a:cubicBezTo>
                  <a:cubicBezTo>
                    <a:pt x="225" y="313"/>
                    <a:pt x="224" y="312"/>
                    <a:pt x="223" y="311"/>
                  </a:cubicBezTo>
                  <a:cubicBezTo>
                    <a:pt x="222" y="310"/>
                    <a:pt x="223" y="311"/>
                    <a:pt x="221" y="310"/>
                  </a:cubicBezTo>
                  <a:cubicBezTo>
                    <a:pt x="215" y="304"/>
                    <a:pt x="212" y="294"/>
                    <a:pt x="210" y="286"/>
                  </a:cubicBezTo>
                  <a:cubicBezTo>
                    <a:pt x="208" y="279"/>
                    <a:pt x="204" y="270"/>
                    <a:pt x="206" y="263"/>
                  </a:cubicBezTo>
                  <a:cubicBezTo>
                    <a:pt x="207" y="257"/>
                    <a:pt x="210" y="252"/>
                    <a:pt x="213" y="246"/>
                  </a:cubicBezTo>
                  <a:cubicBezTo>
                    <a:pt x="218" y="234"/>
                    <a:pt x="224" y="223"/>
                    <a:pt x="229" y="211"/>
                  </a:cubicBezTo>
                  <a:cubicBezTo>
                    <a:pt x="221" y="195"/>
                    <a:pt x="212" y="178"/>
                    <a:pt x="204" y="162"/>
                  </a:cubicBezTo>
                  <a:cubicBezTo>
                    <a:pt x="203" y="160"/>
                    <a:pt x="201" y="158"/>
                    <a:pt x="200" y="155"/>
                  </a:cubicBezTo>
                  <a:cubicBezTo>
                    <a:pt x="200" y="155"/>
                    <a:pt x="200" y="154"/>
                    <a:pt x="199" y="154"/>
                  </a:cubicBezTo>
                  <a:cubicBezTo>
                    <a:pt x="194" y="149"/>
                    <a:pt x="189" y="143"/>
                    <a:pt x="184" y="138"/>
                  </a:cubicBezTo>
                  <a:cubicBezTo>
                    <a:pt x="170" y="123"/>
                    <a:pt x="156" y="108"/>
                    <a:pt x="142" y="93"/>
                  </a:cubicBezTo>
                  <a:cubicBezTo>
                    <a:pt x="139" y="90"/>
                    <a:pt x="134" y="87"/>
                    <a:pt x="134" y="83"/>
                  </a:cubicBezTo>
                  <a:cubicBezTo>
                    <a:pt x="133" y="76"/>
                    <a:pt x="134" y="70"/>
                    <a:pt x="134" y="63"/>
                  </a:cubicBezTo>
                  <a:cubicBezTo>
                    <a:pt x="134" y="47"/>
                    <a:pt x="134" y="32"/>
                    <a:pt x="134" y="16"/>
                  </a:cubicBezTo>
                  <a:cubicBezTo>
                    <a:pt x="126" y="13"/>
                    <a:pt x="119" y="11"/>
                    <a:pt x="112" y="8"/>
                  </a:cubicBezTo>
                  <a:cubicBezTo>
                    <a:pt x="105" y="5"/>
                    <a:pt x="98" y="3"/>
                    <a:pt x="90" y="0"/>
                  </a:cubicBezTo>
                  <a:cubicBezTo>
                    <a:pt x="90" y="0"/>
                    <a:pt x="90" y="0"/>
                    <a:pt x="90" y="0"/>
                  </a:cubicBezTo>
                  <a:cubicBezTo>
                    <a:pt x="88" y="0"/>
                    <a:pt x="87" y="0"/>
                    <a:pt x="86" y="0"/>
                  </a:cubicBezTo>
                  <a:cubicBezTo>
                    <a:pt x="82" y="0"/>
                    <a:pt x="78" y="0"/>
                    <a:pt x="73" y="0"/>
                  </a:cubicBezTo>
                  <a:cubicBezTo>
                    <a:pt x="57" y="0"/>
                    <a:pt x="41" y="0"/>
                    <a:pt x="25" y="0"/>
                  </a:cubicBezTo>
                  <a:cubicBezTo>
                    <a:pt x="25" y="1"/>
                    <a:pt x="25" y="1"/>
                    <a:pt x="24" y="2"/>
                  </a:cubicBezTo>
                  <a:cubicBezTo>
                    <a:pt x="24" y="2"/>
                    <a:pt x="24" y="2"/>
                    <a:pt x="24" y="2"/>
                  </a:cubicBezTo>
                  <a:cubicBezTo>
                    <a:pt x="20" y="7"/>
                    <a:pt x="16" y="11"/>
                    <a:pt x="12" y="16"/>
                  </a:cubicBezTo>
                  <a:cubicBezTo>
                    <a:pt x="20" y="19"/>
                    <a:pt x="28" y="22"/>
                    <a:pt x="36" y="25"/>
                  </a:cubicBezTo>
                  <a:cubicBezTo>
                    <a:pt x="38" y="26"/>
                    <a:pt x="40" y="28"/>
                    <a:pt x="40" y="30"/>
                  </a:cubicBezTo>
                  <a:cubicBezTo>
                    <a:pt x="40" y="38"/>
                    <a:pt x="40" y="46"/>
                    <a:pt x="40" y="54"/>
                  </a:cubicBezTo>
                  <a:cubicBezTo>
                    <a:pt x="40" y="59"/>
                    <a:pt x="40" y="63"/>
                    <a:pt x="38" y="67"/>
                  </a:cubicBezTo>
                  <a:cubicBezTo>
                    <a:pt x="33" y="73"/>
                    <a:pt x="29" y="79"/>
                    <a:pt x="24" y="84"/>
                  </a:cubicBezTo>
                  <a:cubicBezTo>
                    <a:pt x="16" y="95"/>
                    <a:pt x="8" y="106"/>
                    <a:pt x="0" y="117"/>
                  </a:cubicBezTo>
                  <a:cubicBezTo>
                    <a:pt x="3" y="126"/>
                    <a:pt x="5" y="136"/>
                    <a:pt x="8" y="146"/>
                  </a:cubicBezTo>
                  <a:cubicBezTo>
                    <a:pt x="13" y="162"/>
                    <a:pt x="17" y="178"/>
                    <a:pt x="22" y="194"/>
                  </a:cubicBezTo>
                  <a:cubicBezTo>
                    <a:pt x="24" y="202"/>
                    <a:pt x="27" y="211"/>
                    <a:pt x="29" y="220"/>
                  </a:cubicBezTo>
                  <a:cubicBezTo>
                    <a:pt x="29" y="226"/>
                    <a:pt x="30" y="232"/>
                    <a:pt x="30" y="239"/>
                  </a:cubicBezTo>
                  <a:cubicBezTo>
                    <a:pt x="31" y="243"/>
                    <a:pt x="27" y="246"/>
                    <a:pt x="24" y="249"/>
                  </a:cubicBezTo>
                  <a:cubicBezTo>
                    <a:pt x="16" y="258"/>
                    <a:pt x="9" y="268"/>
                    <a:pt x="1" y="277"/>
                  </a:cubicBezTo>
                  <a:cubicBezTo>
                    <a:pt x="2" y="282"/>
                    <a:pt x="2" y="287"/>
                    <a:pt x="3" y="292"/>
                  </a:cubicBezTo>
                  <a:cubicBezTo>
                    <a:pt x="4" y="295"/>
                    <a:pt x="4" y="298"/>
                    <a:pt x="4" y="300"/>
                  </a:cubicBezTo>
                  <a:cubicBezTo>
                    <a:pt x="4" y="301"/>
                    <a:pt x="4" y="302"/>
                    <a:pt x="4" y="302"/>
                  </a:cubicBezTo>
                  <a:cubicBezTo>
                    <a:pt x="6" y="302"/>
                    <a:pt x="8" y="303"/>
                    <a:pt x="10" y="304"/>
                  </a:cubicBezTo>
                  <a:cubicBezTo>
                    <a:pt x="13" y="307"/>
                    <a:pt x="16" y="311"/>
                    <a:pt x="19" y="315"/>
                  </a:cubicBezTo>
                  <a:cubicBezTo>
                    <a:pt x="25" y="321"/>
                    <a:pt x="32" y="327"/>
                    <a:pt x="37" y="334"/>
                  </a:cubicBezTo>
                  <a:cubicBezTo>
                    <a:pt x="42" y="341"/>
                    <a:pt x="45" y="349"/>
                    <a:pt x="49" y="356"/>
                  </a:cubicBezTo>
                  <a:cubicBezTo>
                    <a:pt x="51" y="359"/>
                    <a:pt x="53" y="362"/>
                    <a:pt x="54" y="365"/>
                  </a:cubicBezTo>
                  <a:cubicBezTo>
                    <a:pt x="55" y="368"/>
                    <a:pt x="55" y="371"/>
                    <a:pt x="55" y="374"/>
                  </a:cubicBezTo>
                  <a:cubicBezTo>
                    <a:pt x="55" y="382"/>
                    <a:pt x="55" y="389"/>
                    <a:pt x="55" y="39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6" name="Google Shape;466;p47"/>
            <p:cNvSpPr/>
            <p:nvPr/>
          </p:nvSpPr>
          <p:spPr>
            <a:xfrm>
              <a:off x="5913438" y="3136900"/>
              <a:ext cx="273050" cy="171450"/>
            </a:xfrm>
            <a:custGeom>
              <a:rect b="b" l="l" r="r" t="t"/>
              <a:pathLst>
                <a:path extrusionOk="0" h="135" w="215">
                  <a:moveTo>
                    <a:pt x="17" y="100"/>
                  </a:moveTo>
                  <a:cubicBezTo>
                    <a:pt x="19" y="100"/>
                    <a:pt x="21" y="100"/>
                    <a:pt x="22" y="100"/>
                  </a:cubicBezTo>
                  <a:cubicBezTo>
                    <a:pt x="22" y="100"/>
                    <a:pt x="22" y="100"/>
                    <a:pt x="22" y="100"/>
                  </a:cubicBezTo>
                  <a:cubicBezTo>
                    <a:pt x="23" y="100"/>
                    <a:pt x="23" y="100"/>
                    <a:pt x="23" y="100"/>
                  </a:cubicBezTo>
                  <a:cubicBezTo>
                    <a:pt x="30" y="102"/>
                    <a:pt x="37" y="103"/>
                    <a:pt x="44" y="105"/>
                  </a:cubicBezTo>
                  <a:cubicBezTo>
                    <a:pt x="91" y="115"/>
                    <a:pt x="139" y="125"/>
                    <a:pt x="187" y="135"/>
                  </a:cubicBezTo>
                  <a:cubicBezTo>
                    <a:pt x="191" y="131"/>
                    <a:pt x="195" y="127"/>
                    <a:pt x="199" y="123"/>
                  </a:cubicBezTo>
                  <a:cubicBezTo>
                    <a:pt x="202" y="120"/>
                    <a:pt x="205" y="117"/>
                    <a:pt x="208" y="115"/>
                  </a:cubicBezTo>
                  <a:cubicBezTo>
                    <a:pt x="208" y="114"/>
                    <a:pt x="209" y="113"/>
                    <a:pt x="210" y="113"/>
                  </a:cubicBezTo>
                  <a:cubicBezTo>
                    <a:pt x="209" y="111"/>
                    <a:pt x="211" y="107"/>
                    <a:pt x="211" y="106"/>
                  </a:cubicBezTo>
                  <a:cubicBezTo>
                    <a:pt x="212" y="102"/>
                    <a:pt x="212" y="97"/>
                    <a:pt x="213" y="93"/>
                  </a:cubicBezTo>
                  <a:cubicBezTo>
                    <a:pt x="214" y="88"/>
                    <a:pt x="215" y="82"/>
                    <a:pt x="215" y="76"/>
                  </a:cubicBezTo>
                  <a:cubicBezTo>
                    <a:pt x="206" y="56"/>
                    <a:pt x="196" y="36"/>
                    <a:pt x="186" y="16"/>
                  </a:cubicBezTo>
                  <a:cubicBezTo>
                    <a:pt x="176" y="12"/>
                    <a:pt x="166" y="8"/>
                    <a:pt x="156" y="4"/>
                  </a:cubicBezTo>
                  <a:cubicBezTo>
                    <a:pt x="155" y="4"/>
                    <a:pt x="153" y="3"/>
                    <a:pt x="151" y="2"/>
                  </a:cubicBezTo>
                  <a:cubicBezTo>
                    <a:pt x="151" y="2"/>
                    <a:pt x="151" y="2"/>
                    <a:pt x="150" y="2"/>
                  </a:cubicBezTo>
                  <a:cubicBezTo>
                    <a:pt x="145" y="2"/>
                    <a:pt x="140" y="2"/>
                    <a:pt x="135" y="2"/>
                  </a:cubicBezTo>
                  <a:cubicBezTo>
                    <a:pt x="123" y="1"/>
                    <a:pt x="110" y="1"/>
                    <a:pt x="98" y="0"/>
                  </a:cubicBezTo>
                  <a:cubicBezTo>
                    <a:pt x="96" y="0"/>
                    <a:pt x="94" y="0"/>
                    <a:pt x="92" y="0"/>
                  </a:cubicBezTo>
                  <a:cubicBezTo>
                    <a:pt x="92" y="0"/>
                    <a:pt x="92" y="0"/>
                    <a:pt x="91" y="0"/>
                  </a:cubicBezTo>
                  <a:cubicBezTo>
                    <a:pt x="91" y="1"/>
                    <a:pt x="90" y="1"/>
                    <a:pt x="90" y="1"/>
                  </a:cubicBezTo>
                  <a:cubicBezTo>
                    <a:pt x="88" y="2"/>
                    <a:pt x="86" y="4"/>
                    <a:pt x="84" y="5"/>
                  </a:cubicBezTo>
                  <a:cubicBezTo>
                    <a:pt x="74" y="11"/>
                    <a:pt x="64" y="17"/>
                    <a:pt x="54" y="23"/>
                  </a:cubicBezTo>
                  <a:cubicBezTo>
                    <a:pt x="48" y="27"/>
                    <a:pt x="38" y="25"/>
                    <a:pt x="30" y="25"/>
                  </a:cubicBezTo>
                  <a:cubicBezTo>
                    <a:pt x="28" y="25"/>
                    <a:pt x="25" y="26"/>
                    <a:pt x="23" y="25"/>
                  </a:cubicBezTo>
                  <a:cubicBezTo>
                    <a:pt x="20" y="29"/>
                    <a:pt x="15" y="32"/>
                    <a:pt x="12" y="36"/>
                  </a:cubicBezTo>
                  <a:cubicBezTo>
                    <a:pt x="12" y="36"/>
                    <a:pt x="12" y="36"/>
                    <a:pt x="12" y="36"/>
                  </a:cubicBezTo>
                  <a:cubicBezTo>
                    <a:pt x="11" y="37"/>
                    <a:pt x="11" y="38"/>
                    <a:pt x="10" y="39"/>
                  </a:cubicBezTo>
                  <a:cubicBezTo>
                    <a:pt x="9" y="41"/>
                    <a:pt x="8" y="44"/>
                    <a:pt x="7" y="46"/>
                  </a:cubicBezTo>
                  <a:cubicBezTo>
                    <a:pt x="5" y="51"/>
                    <a:pt x="2" y="55"/>
                    <a:pt x="0" y="60"/>
                  </a:cubicBezTo>
                  <a:cubicBezTo>
                    <a:pt x="0" y="60"/>
                    <a:pt x="1" y="60"/>
                    <a:pt x="1" y="60"/>
                  </a:cubicBezTo>
                  <a:cubicBezTo>
                    <a:pt x="1" y="62"/>
                    <a:pt x="1" y="63"/>
                    <a:pt x="1" y="64"/>
                  </a:cubicBezTo>
                  <a:cubicBezTo>
                    <a:pt x="1" y="65"/>
                    <a:pt x="1" y="69"/>
                    <a:pt x="1" y="70"/>
                  </a:cubicBezTo>
                  <a:cubicBezTo>
                    <a:pt x="2" y="71"/>
                    <a:pt x="2" y="73"/>
                    <a:pt x="3" y="74"/>
                  </a:cubicBezTo>
                  <a:cubicBezTo>
                    <a:pt x="5" y="76"/>
                    <a:pt x="7" y="78"/>
                    <a:pt x="9" y="81"/>
                  </a:cubicBezTo>
                  <a:cubicBezTo>
                    <a:pt x="13" y="86"/>
                    <a:pt x="15" y="93"/>
                    <a:pt x="17" y="10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7" name="Google Shape;467;p47"/>
            <p:cNvSpPr/>
            <p:nvPr/>
          </p:nvSpPr>
          <p:spPr>
            <a:xfrm>
              <a:off x="6159500" y="2843213"/>
              <a:ext cx="665163" cy="731838"/>
            </a:xfrm>
            <a:custGeom>
              <a:rect b="b" l="l" r="r" t="t"/>
              <a:pathLst>
                <a:path extrusionOk="0" h="574" w="522">
                  <a:moveTo>
                    <a:pt x="356" y="46"/>
                  </a:moveTo>
                  <a:cubicBezTo>
                    <a:pt x="355" y="42"/>
                    <a:pt x="356" y="39"/>
                    <a:pt x="356" y="36"/>
                  </a:cubicBezTo>
                  <a:cubicBezTo>
                    <a:pt x="356" y="28"/>
                    <a:pt x="356" y="19"/>
                    <a:pt x="356" y="11"/>
                  </a:cubicBezTo>
                  <a:cubicBezTo>
                    <a:pt x="353" y="9"/>
                    <a:pt x="350" y="8"/>
                    <a:pt x="347" y="6"/>
                  </a:cubicBezTo>
                  <a:cubicBezTo>
                    <a:pt x="344" y="4"/>
                    <a:pt x="341" y="3"/>
                    <a:pt x="339" y="1"/>
                  </a:cubicBezTo>
                  <a:cubicBezTo>
                    <a:pt x="338" y="1"/>
                    <a:pt x="338" y="0"/>
                    <a:pt x="338" y="0"/>
                  </a:cubicBezTo>
                  <a:cubicBezTo>
                    <a:pt x="335" y="1"/>
                    <a:pt x="332" y="0"/>
                    <a:pt x="329" y="0"/>
                  </a:cubicBezTo>
                  <a:cubicBezTo>
                    <a:pt x="328" y="0"/>
                    <a:pt x="322" y="1"/>
                    <a:pt x="326" y="0"/>
                  </a:cubicBezTo>
                  <a:cubicBezTo>
                    <a:pt x="319" y="2"/>
                    <a:pt x="311" y="6"/>
                    <a:pt x="304" y="11"/>
                  </a:cubicBezTo>
                  <a:cubicBezTo>
                    <a:pt x="299" y="14"/>
                    <a:pt x="295" y="18"/>
                    <a:pt x="290" y="21"/>
                  </a:cubicBezTo>
                  <a:cubicBezTo>
                    <a:pt x="290" y="22"/>
                    <a:pt x="288" y="23"/>
                    <a:pt x="288" y="23"/>
                  </a:cubicBezTo>
                  <a:cubicBezTo>
                    <a:pt x="287" y="24"/>
                    <a:pt x="286" y="25"/>
                    <a:pt x="285" y="26"/>
                  </a:cubicBezTo>
                  <a:cubicBezTo>
                    <a:pt x="280" y="31"/>
                    <a:pt x="276" y="35"/>
                    <a:pt x="272" y="39"/>
                  </a:cubicBezTo>
                  <a:cubicBezTo>
                    <a:pt x="270" y="41"/>
                    <a:pt x="268" y="43"/>
                    <a:pt x="266" y="45"/>
                  </a:cubicBezTo>
                  <a:cubicBezTo>
                    <a:pt x="265" y="46"/>
                    <a:pt x="265" y="47"/>
                    <a:pt x="265" y="47"/>
                  </a:cubicBezTo>
                  <a:cubicBezTo>
                    <a:pt x="261" y="53"/>
                    <a:pt x="260" y="60"/>
                    <a:pt x="255" y="66"/>
                  </a:cubicBezTo>
                  <a:cubicBezTo>
                    <a:pt x="251" y="70"/>
                    <a:pt x="247" y="75"/>
                    <a:pt x="243" y="79"/>
                  </a:cubicBezTo>
                  <a:cubicBezTo>
                    <a:pt x="240" y="82"/>
                    <a:pt x="237" y="86"/>
                    <a:pt x="234" y="89"/>
                  </a:cubicBezTo>
                  <a:cubicBezTo>
                    <a:pt x="231" y="91"/>
                    <a:pt x="226" y="91"/>
                    <a:pt x="222" y="90"/>
                  </a:cubicBezTo>
                  <a:cubicBezTo>
                    <a:pt x="221" y="91"/>
                    <a:pt x="221" y="91"/>
                    <a:pt x="220" y="91"/>
                  </a:cubicBezTo>
                  <a:cubicBezTo>
                    <a:pt x="218" y="92"/>
                    <a:pt x="215" y="94"/>
                    <a:pt x="213" y="95"/>
                  </a:cubicBezTo>
                  <a:cubicBezTo>
                    <a:pt x="207" y="98"/>
                    <a:pt x="201" y="103"/>
                    <a:pt x="194" y="103"/>
                  </a:cubicBezTo>
                  <a:cubicBezTo>
                    <a:pt x="174" y="104"/>
                    <a:pt x="153" y="103"/>
                    <a:pt x="133" y="103"/>
                  </a:cubicBezTo>
                  <a:cubicBezTo>
                    <a:pt x="121" y="103"/>
                    <a:pt x="109" y="103"/>
                    <a:pt x="97" y="103"/>
                  </a:cubicBezTo>
                  <a:cubicBezTo>
                    <a:pt x="92" y="103"/>
                    <a:pt x="88" y="103"/>
                    <a:pt x="84" y="103"/>
                  </a:cubicBezTo>
                  <a:cubicBezTo>
                    <a:pt x="83" y="103"/>
                    <a:pt x="81" y="104"/>
                    <a:pt x="79" y="104"/>
                  </a:cubicBezTo>
                  <a:cubicBezTo>
                    <a:pt x="78" y="105"/>
                    <a:pt x="76" y="107"/>
                    <a:pt x="75" y="108"/>
                  </a:cubicBezTo>
                  <a:cubicBezTo>
                    <a:pt x="71" y="112"/>
                    <a:pt x="67" y="117"/>
                    <a:pt x="63" y="121"/>
                  </a:cubicBezTo>
                  <a:cubicBezTo>
                    <a:pt x="61" y="124"/>
                    <a:pt x="60" y="126"/>
                    <a:pt x="57" y="126"/>
                  </a:cubicBezTo>
                  <a:cubicBezTo>
                    <a:pt x="51" y="127"/>
                    <a:pt x="46" y="126"/>
                    <a:pt x="40" y="126"/>
                  </a:cubicBezTo>
                  <a:cubicBezTo>
                    <a:pt x="39" y="126"/>
                    <a:pt x="38" y="126"/>
                    <a:pt x="37" y="126"/>
                  </a:cubicBezTo>
                  <a:cubicBezTo>
                    <a:pt x="37" y="127"/>
                    <a:pt x="36" y="127"/>
                    <a:pt x="36" y="127"/>
                  </a:cubicBezTo>
                  <a:cubicBezTo>
                    <a:pt x="32" y="132"/>
                    <a:pt x="28" y="136"/>
                    <a:pt x="25" y="140"/>
                  </a:cubicBezTo>
                  <a:cubicBezTo>
                    <a:pt x="23" y="143"/>
                    <a:pt x="20" y="145"/>
                    <a:pt x="18" y="147"/>
                  </a:cubicBezTo>
                  <a:cubicBezTo>
                    <a:pt x="18" y="148"/>
                    <a:pt x="17" y="150"/>
                    <a:pt x="16" y="151"/>
                  </a:cubicBezTo>
                  <a:cubicBezTo>
                    <a:pt x="16" y="153"/>
                    <a:pt x="16" y="156"/>
                    <a:pt x="16" y="158"/>
                  </a:cubicBezTo>
                  <a:cubicBezTo>
                    <a:pt x="16" y="164"/>
                    <a:pt x="16" y="170"/>
                    <a:pt x="16" y="175"/>
                  </a:cubicBezTo>
                  <a:cubicBezTo>
                    <a:pt x="16" y="175"/>
                    <a:pt x="16" y="175"/>
                    <a:pt x="16" y="176"/>
                  </a:cubicBezTo>
                  <a:cubicBezTo>
                    <a:pt x="18" y="177"/>
                    <a:pt x="20" y="180"/>
                    <a:pt x="21" y="181"/>
                  </a:cubicBezTo>
                  <a:cubicBezTo>
                    <a:pt x="24" y="184"/>
                    <a:pt x="26" y="185"/>
                    <a:pt x="27" y="189"/>
                  </a:cubicBezTo>
                  <a:cubicBezTo>
                    <a:pt x="27" y="195"/>
                    <a:pt x="27" y="201"/>
                    <a:pt x="27" y="207"/>
                  </a:cubicBezTo>
                  <a:cubicBezTo>
                    <a:pt x="27" y="210"/>
                    <a:pt x="27" y="215"/>
                    <a:pt x="25" y="218"/>
                  </a:cubicBezTo>
                  <a:cubicBezTo>
                    <a:pt x="24" y="220"/>
                    <a:pt x="21" y="223"/>
                    <a:pt x="18" y="225"/>
                  </a:cubicBezTo>
                  <a:cubicBezTo>
                    <a:pt x="12" y="231"/>
                    <a:pt x="6" y="237"/>
                    <a:pt x="0" y="244"/>
                  </a:cubicBezTo>
                  <a:cubicBezTo>
                    <a:pt x="5" y="253"/>
                    <a:pt x="10" y="262"/>
                    <a:pt x="14" y="272"/>
                  </a:cubicBezTo>
                  <a:cubicBezTo>
                    <a:pt x="20" y="282"/>
                    <a:pt x="26" y="293"/>
                    <a:pt x="30" y="303"/>
                  </a:cubicBezTo>
                  <a:cubicBezTo>
                    <a:pt x="31" y="307"/>
                    <a:pt x="29" y="314"/>
                    <a:pt x="29" y="318"/>
                  </a:cubicBezTo>
                  <a:cubicBezTo>
                    <a:pt x="28" y="325"/>
                    <a:pt x="26" y="333"/>
                    <a:pt x="25" y="340"/>
                  </a:cubicBezTo>
                  <a:cubicBezTo>
                    <a:pt x="25" y="343"/>
                    <a:pt x="25" y="346"/>
                    <a:pt x="22" y="349"/>
                  </a:cubicBezTo>
                  <a:cubicBezTo>
                    <a:pt x="18" y="353"/>
                    <a:pt x="13" y="358"/>
                    <a:pt x="8" y="362"/>
                  </a:cubicBezTo>
                  <a:cubicBezTo>
                    <a:pt x="6" y="364"/>
                    <a:pt x="4" y="366"/>
                    <a:pt x="2" y="369"/>
                  </a:cubicBezTo>
                  <a:cubicBezTo>
                    <a:pt x="18" y="376"/>
                    <a:pt x="34" y="383"/>
                    <a:pt x="50" y="391"/>
                  </a:cubicBezTo>
                  <a:cubicBezTo>
                    <a:pt x="58" y="394"/>
                    <a:pt x="66" y="398"/>
                    <a:pt x="74" y="402"/>
                  </a:cubicBezTo>
                  <a:cubicBezTo>
                    <a:pt x="75" y="403"/>
                    <a:pt x="77" y="403"/>
                    <a:pt x="79" y="404"/>
                  </a:cubicBezTo>
                  <a:cubicBezTo>
                    <a:pt x="80" y="404"/>
                    <a:pt x="81" y="404"/>
                    <a:pt x="81" y="404"/>
                  </a:cubicBezTo>
                  <a:cubicBezTo>
                    <a:pt x="90" y="404"/>
                    <a:pt x="100" y="404"/>
                    <a:pt x="110" y="404"/>
                  </a:cubicBezTo>
                  <a:cubicBezTo>
                    <a:pt x="113" y="404"/>
                    <a:pt x="117" y="404"/>
                    <a:pt x="120" y="404"/>
                  </a:cubicBezTo>
                  <a:cubicBezTo>
                    <a:pt x="120" y="404"/>
                    <a:pt x="120" y="404"/>
                    <a:pt x="120" y="404"/>
                  </a:cubicBezTo>
                  <a:cubicBezTo>
                    <a:pt x="120" y="404"/>
                    <a:pt x="120" y="404"/>
                    <a:pt x="120" y="404"/>
                  </a:cubicBezTo>
                  <a:cubicBezTo>
                    <a:pt x="121" y="404"/>
                    <a:pt x="123" y="403"/>
                    <a:pt x="124" y="403"/>
                  </a:cubicBezTo>
                  <a:cubicBezTo>
                    <a:pt x="133" y="399"/>
                    <a:pt x="141" y="395"/>
                    <a:pt x="150" y="392"/>
                  </a:cubicBezTo>
                  <a:cubicBezTo>
                    <a:pt x="150" y="392"/>
                    <a:pt x="150" y="392"/>
                    <a:pt x="150" y="392"/>
                  </a:cubicBezTo>
                  <a:cubicBezTo>
                    <a:pt x="151" y="391"/>
                    <a:pt x="152" y="391"/>
                    <a:pt x="152" y="391"/>
                  </a:cubicBezTo>
                  <a:cubicBezTo>
                    <a:pt x="155" y="388"/>
                    <a:pt x="159" y="385"/>
                    <a:pt x="162" y="382"/>
                  </a:cubicBezTo>
                  <a:cubicBezTo>
                    <a:pt x="167" y="377"/>
                    <a:pt x="173" y="371"/>
                    <a:pt x="179" y="367"/>
                  </a:cubicBezTo>
                  <a:cubicBezTo>
                    <a:pt x="181" y="365"/>
                    <a:pt x="184" y="364"/>
                    <a:pt x="187" y="362"/>
                  </a:cubicBezTo>
                  <a:cubicBezTo>
                    <a:pt x="192" y="360"/>
                    <a:pt x="196" y="358"/>
                    <a:pt x="201" y="355"/>
                  </a:cubicBezTo>
                  <a:cubicBezTo>
                    <a:pt x="203" y="354"/>
                    <a:pt x="206" y="352"/>
                    <a:pt x="208" y="352"/>
                  </a:cubicBezTo>
                  <a:cubicBezTo>
                    <a:pt x="211" y="352"/>
                    <a:pt x="214" y="352"/>
                    <a:pt x="217" y="352"/>
                  </a:cubicBezTo>
                  <a:cubicBezTo>
                    <a:pt x="227" y="352"/>
                    <a:pt x="237" y="352"/>
                    <a:pt x="247" y="352"/>
                  </a:cubicBezTo>
                  <a:cubicBezTo>
                    <a:pt x="249" y="352"/>
                    <a:pt x="251" y="352"/>
                    <a:pt x="253" y="354"/>
                  </a:cubicBezTo>
                  <a:cubicBezTo>
                    <a:pt x="255" y="355"/>
                    <a:pt x="257" y="356"/>
                    <a:pt x="258" y="358"/>
                  </a:cubicBezTo>
                  <a:cubicBezTo>
                    <a:pt x="265" y="364"/>
                    <a:pt x="273" y="370"/>
                    <a:pt x="280" y="377"/>
                  </a:cubicBezTo>
                  <a:cubicBezTo>
                    <a:pt x="286" y="383"/>
                    <a:pt x="293" y="388"/>
                    <a:pt x="299" y="394"/>
                  </a:cubicBezTo>
                  <a:cubicBezTo>
                    <a:pt x="302" y="397"/>
                    <a:pt x="303" y="399"/>
                    <a:pt x="303" y="403"/>
                  </a:cubicBezTo>
                  <a:cubicBezTo>
                    <a:pt x="303" y="434"/>
                    <a:pt x="303" y="466"/>
                    <a:pt x="303" y="497"/>
                  </a:cubicBezTo>
                  <a:cubicBezTo>
                    <a:pt x="310" y="508"/>
                    <a:pt x="318" y="518"/>
                    <a:pt x="325" y="529"/>
                  </a:cubicBezTo>
                  <a:cubicBezTo>
                    <a:pt x="328" y="533"/>
                    <a:pt x="327" y="539"/>
                    <a:pt x="327" y="543"/>
                  </a:cubicBezTo>
                  <a:cubicBezTo>
                    <a:pt x="332" y="546"/>
                    <a:pt x="337" y="550"/>
                    <a:pt x="342" y="553"/>
                  </a:cubicBezTo>
                  <a:cubicBezTo>
                    <a:pt x="350" y="558"/>
                    <a:pt x="359" y="563"/>
                    <a:pt x="367" y="568"/>
                  </a:cubicBezTo>
                  <a:cubicBezTo>
                    <a:pt x="370" y="570"/>
                    <a:pt x="373" y="572"/>
                    <a:pt x="375" y="574"/>
                  </a:cubicBezTo>
                  <a:cubicBezTo>
                    <a:pt x="375" y="574"/>
                    <a:pt x="376" y="574"/>
                    <a:pt x="376" y="574"/>
                  </a:cubicBezTo>
                  <a:cubicBezTo>
                    <a:pt x="379" y="574"/>
                    <a:pt x="383" y="574"/>
                    <a:pt x="386" y="574"/>
                  </a:cubicBezTo>
                  <a:cubicBezTo>
                    <a:pt x="391" y="574"/>
                    <a:pt x="396" y="574"/>
                    <a:pt x="401" y="574"/>
                  </a:cubicBezTo>
                  <a:cubicBezTo>
                    <a:pt x="407" y="574"/>
                    <a:pt x="413" y="574"/>
                    <a:pt x="419" y="574"/>
                  </a:cubicBezTo>
                  <a:cubicBezTo>
                    <a:pt x="437" y="556"/>
                    <a:pt x="456" y="538"/>
                    <a:pt x="474" y="521"/>
                  </a:cubicBezTo>
                  <a:cubicBezTo>
                    <a:pt x="469" y="509"/>
                    <a:pt x="464" y="497"/>
                    <a:pt x="461" y="485"/>
                  </a:cubicBezTo>
                  <a:cubicBezTo>
                    <a:pt x="456" y="467"/>
                    <a:pt x="452" y="449"/>
                    <a:pt x="448" y="431"/>
                  </a:cubicBezTo>
                  <a:cubicBezTo>
                    <a:pt x="447" y="427"/>
                    <a:pt x="446" y="423"/>
                    <a:pt x="445" y="419"/>
                  </a:cubicBezTo>
                  <a:cubicBezTo>
                    <a:pt x="445" y="414"/>
                    <a:pt x="445" y="409"/>
                    <a:pt x="445" y="404"/>
                  </a:cubicBezTo>
                  <a:cubicBezTo>
                    <a:pt x="445" y="401"/>
                    <a:pt x="444" y="399"/>
                    <a:pt x="446" y="396"/>
                  </a:cubicBezTo>
                  <a:cubicBezTo>
                    <a:pt x="449" y="393"/>
                    <a:pt x="452" y="391"/>
                    <a:pt x="455" y="388"/>
                  </a:cubicBezTo>
                  <a:cubicBezTo>
                    <a:pt x="458" y="386"/>
                    <a:pt x="460" y="383"/>
                    <a:pt x="463" y="381"/>
                  </a:cubicBezTo>
                  <a:cubicBezTo>
                    <a:pt x="467" y="378"/>
                    <a:pt x="475" y="379"/>
                    <a:pt x="479" y="379"/>
                  </a:cubicBezTo>
                  <a:cubicBezTo>
                    <a:pt x="493" y="379"/>
                    <a:pt x="507" y="379"/>
                    <a:pt x="522" y="379"/>
                  </a:cubicBezTo>
                  <a:cubicBezTo>
                    <a:pt x="522" y="356"/>
                    <a:pt x="522" y="332"/>
                    <a:pt x="522" y="308"/>
                  </a:cubicBezTo>
                  <a:cubicBezTo>
                    <a:pt x="512" y="300"/>
                    <a:pt x="503" y="291"/>
                    <a:pt x="493" y="283"/>
                  </a:cubicBezTo>
                  <a:cubicBezTo>
                    <a:pt x="476" y="267"/>
                    <a:pt x="458" y="252"/>
                    <a:pt x="440" y="237"/>
                  </a:cubicBezTo>
                  <a:cubicBezTo>
                    <a:pt x="437" y="234"/>
                    <a:pt x="436" y="233"/>
                    <a:pt x="435" y="229"/>
                  </a:cubicBezTo>
                  <a:cubicBezTo>
                    <a:pt x="435" y="223"/>
                    <a:pt x="435" y="216"/>
                    <a:pt x="434" y="210"/>
                  </a:cubicBezTo>
                  <a:cubicBezTo>
                    <a:pt x="434" y="199"/>
                    <a:pt x="433" y="188"/>
                    <a:pt x="433" y="176"/>
                  </a:cubicBezTo>
                  <a:cubicBezTo>
                    <a:pt x="420" y="169"/>
                    <a:pt x="408" y="163"/>
                    <a:pt x="396" y="155"/>
                  </a:cubicBezTo>
                  <a:cubicBezTo>
                    <a:pt x="391" y="152"/>
                    <a:pt x="388" y="146"/>
                    <a:pt x="384" y="142"/>
                  </a:cubicBezTo>
                  <a:cubicBezTo>
                    <a:pt x="379" y="136"/>
                    <a:pt x="375" y="131"/>
                    <a:pt x="370" y="125"/>
                  </a:cubicBezTo>
                  <a:cubicBezTo>
                    <a:pt x="369" y="123"/>
                    <a:pt x="368" y="121"/>
                    <a:pt x="369" y="119"/>
                  </a:cubicBezTo>
                  <a:cubicBezTo>
                    <a:pt x="371" y="115"/>
                    <a:pt x="374" y="111"/>
                    <a:pt x="376" y="107"/>
                  </a:cubicBezTo>
                  <a:cubicBezTo>
                    <a:pt x="377" y="104"/>
                    <a:pt x="379" y="102"/>
                    <a:pt x="380" y="99"/>
                  </a:cubicBezTo>
                  <a:cubicBezTo>
                    <a:pt x="380" y="99"/>
                    <a:pt x="380" y="98"/>
                    <a:pt x="381" y="97"/>
                  </a:cubicBezTo>
                  <a:cubicBezTo>
                    <a:pt x="381" y="95"/>
                    <a:pt x="381" y="92"/>
                    <a:pt x="381" y="90"/>
                  </a:cubicBezTo>
                  <a:cubicBezTo>
                    <a:pt x="381" y="89"/>
                    <a:pt x="381" y="88"/>
                    <a:pt x="381" y="87"/>
                  </a:cubicBezTo>
                  <a:cubicBezTo>
                    <a:pt x="381" y="86"/>
                    <a:pt x="381" y="86"/>
                    <a:pt x="381" y="86"/>
                  </a:cubicBezTo>
                  <a:cubicBezTo>
                    <a:pt x="380" y="85"/>
                    <a:pt x="378" y="81"/>
                    <a:pt x="378" y="80"/>
                  </a:cubicBezTo>
                  <a:cubicBezTo>
                    <a:pt x="371" y="71"/>
                    <a:pt x="365" y="62"/>
                    <a:pt x="359" y="53"/>
                  </a:cubicBezTo>
                  <a:cubicBezTo>
                    <a:pt x="358" y="51"/>
                    <a:pt x="356" y="48"/>
                    <a:pt x="356" y="4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47"/>
            <p:cNvSpPr/>
            <p:nvPr/>
          </p:nvSpPr>
          <p:spPr>
            <a:xfrm>
              <a:off x="5453063" y="2032000"/>
              <a:ext cx="995363" cy="550863"/>
            </a:xfrm>
            <a:custGeom>
              <a:rect b="b" l="l" r="r" t="t"/>
              <a:pathLst>
                <a:path extrusionOk="0" h="433" w="782">
                  <a:moveTo>
                    <a:pt x="34" y="316"/>
                  </a:moveTo>
                  <a:cubicBezTo>
                    <a:pt x="30" y="323"/>
                    <a:pt x="26" y="330"/>
                    <a:pt x="21" y="337"/>
                  </a:cubicBezTo>
                  <a:cubicBezTo>
                    <a:pt x="16" y="346"/>
                    <a:pt x="9" y="354"/>
                    <a:pt x="3" y="363"/>
                  </a:cubicBezTo>
                  <a:cubicBezTo>
                    <a:pt x="2" y="365"/>
                    <a:pt x="1" y="366"/>
                    <a:pt x="0" y="368"/>
                  </a:cubicBezTo>
                  <a:cubicBezTo>
                    <a:pt x="0" y="368"/>
                    <a:pt x="0" y="368"/>
                    <a:pt x="0" y="368"/>
                  </a:cubicBezTo>
                  <a:cubicBezTo>
                    <a:pt x="0" y="370"/>
                    <a:pt x="0" y="373"/>
                    <a:pt x="0" y="373"/>
                  </a:cubicBezTo>
                  <a:cubicBezTo>
                    <a:pt x="0" y="378"/>
                    <a:pt x="0" y="383"/>
                    <a:pt x="0" y="388"/>
                  </a:cubicBezTo>
                  <a:cubicBezTo>
                    <a:pt x="12" y="387"/>
                    <a:pt x="24" y="386"/>
                    <a:pt x="36" y="384"/>
                  </a:cubicBezTo>
                  <a:cubicBezTo>
                    <a:pt x="54" y="383"/>
                    <a:pt x="72" y="381"/>
                    <a:pt x="90" y="379"/>
                  </a:cubicBezTo>
                  <a:cubicBezTo>
                    <a:pt x="93" y="379"/>
                    <a:pt x="97" y="378"/>
                    <a:pt x="101" y="378"/>
                  </a:cubicBezTo>
                  <a:cubicBezTo>
                    <a:pt x="104" y="378"/>
                    <a:pt x="107" y="381"/>
                    <a:pt x="110" y="382"/>
                  </a:cubicBezTo>
                  <a:cubicBezTo>
                    <a:pt x="136" y="395"/>
                    <a:pt x="161" y="408"/>
                    <a:pt x="187" y="421"/>
                  </a:cubicBezTo>
                  <a:cubicBezTo>
                    <a:pt x="206" y="410"/>
                    <a:pt x="225" y="399"/>
                    <a:pt x="244" y="388"/>
                  </a:cubicBezTo>
                  <a:cubicBezTo>
                    <a:pt x="267" y="374"/>
                    <a:pt x="289" y="361"/>
                    <a:pt x="312" y="348"/>
                  </a:cubicBezTo>
                  <a:cubicBezTo>
                    <a:pt x="314" y="347"/>
                    <a:pt x="316" y="346"/>
                    <a:pt x="318" y="345"/>
                  </a:cubicBezTo>
                  <a:cubicBezTo>
                    <a:pt x="321" y="343"/>
                    <a:pt x="328" y="343"/>
                    <a:pt x="331" y="346"/>
                  </a:cubicBezTo>
                  <a:cubicBezTo>
                    <a:pt x="335" y="351"/>
                    <a:pt x="338" y="356"/>
                    <a:pt x="341" y="360"/>
                  </a:cubicBezTo>
                  <a:cubicBezTo>
                    <a:pt x="359" y="385"/>
                    <a:pt x="376" y="409"/>
                    <a:pt x="394" y="433"/>
                  </a:cubicBezTo>
                  <a:cubicBezTo>
                    <a:pt x="406" y="421"/>
                    <a:pt x="418" y="410"/>
                    <a:pt x="431" y="398"/>
                  </a:cubicBezTo>
                  <a:cubicBezTo>
                    <a:pt x="430" y="393"/>
                    <a:pt x="430" y="389"/>
                    <a:pt x="431" y="384"/>
                  </a:cubicBezTo>
                  <a:cubicBezTo>
                    <a:pt x="431" y="384"/>
                    <a:pt x="431" y="384"/>
                    <a:pt x="431" y="384"/>
                  </a:cubicBezTo>
                  <a:cubicBezTo>
                    <a:pt x="430" y="384"/>
                    <a:pt x="430" y="383"/>
                    <a:pt x="430" y="383"/>
                  </a:cubicBezTo>
                  <a:cubicBezTo>
                    <a:pt x="429" y="381"/>
                    <a:pt x="428" y="378"/>
                    <a:pt x="427" y="375"/>
                  </a:cubicBezTo>
                  <a:cubicBezTo>
                    <a:pt x="425" y="372"/>
                    <a:pt x="422" y="367"/>
                    <a:pt x="422" y="363"/>
                  </a:cubicBezTo>
                  <a:cubicBezTo>
                    <a:pt x="421" y="358"/>
                    <a:pt x="422" y="353"/>
                    <a:pt x="422" y="349"/>
                  </a:cubicBezTo>
                  <a:cubicBezTo>
                    <a:pt x="422" y="347"/>
                    <a:pt x="423" y="345"/>
                    <a:pt x="425" y="344"/>
                  </a:cubicBezTo>
                  <a:cubicBezTo>
                    <a:pt x="438" y="342"/>
                    <a:pt x="451" y="340"/>
                    <a:pt x="463" y="338"/>
                  </a:cubicBezTo>
                  <a:cubicBezTo>
                    <a:pt x="482" y="335"/>
                    <a:pt x="501" y="332"/>
                    <a:pt x="519" y="329"/>
                  </a:cubicBezTo>
                  <a:cubicBezTo>
                    <a:pt x="527" y="328"/>
                    <a:pt x="535" y="326"/>
                    <a:pt x="543" y="326"/>
                  </a:cubicBezTo>
                  <a:cubicBezTo>
                    <a:pt x="570" y="327"/>
                    <a:pt x="597" y="327"/>
                    <a:pt x="625" y="328"/>
                  </a:cubicBezTo>
                  <a:cubicBezTo>
                    <a:pt x="625" y="320"/>
                    <a:pt x="625" y="311"/>
                    <a:pt x="625" y="302"/>
                  </a:cubicBezTo>
                  <a:cubicBezTo>
                    <a:pt x="625" y="300"/>
                    <a:pt x="624" y="297"/>
                    <a:pt x="625" y="294"/>
                  </a:cubicBezTo>
                  <a:cubicBezTo>
                    <a:pt x="626" y="293"/>
                    <a:pt x="627" y="292"/>
                    <a:pt x="628" y="292"/>
                  </a:cubicBezTo>
                  <a:cubicBezTo>
                    <a:pt x="632" y="287"/>
                    <a:pt x="637" y="282"/>
                    <a:pt x="642" y="277"/>
                  </a:cubicBezTo>
                  <a:cubicBezTo>
                    <a:pt x="655" y="263"/>
                    <a:pt x="667" y="249"/>
                    <a:pt x="680" y="236"/>
                  </a:cubicBezTo>
                  <a:cubicBezTo>
                    <a:pt x="682" y="233"/>
                    <a:pt x="684" y="231"/>
                    <a:pt x="686" y="229"/>
                  </a:cubicBezTo>
                  <a:cubicBezTo>
                    <a:pt x="686" y="229"/>
                    <a:pt x="687" y="229"/>
                    <a:pt x="687" y="228"/>
                  </a:cubicBezTo>
                  <a:cubicBezTo>
                    <a:pt x="689" y="225"/>
                    <a:pt x="691" y="221"/>
                    <a:pt x="693" y="217"/>
                  </a:cubicBezTo>
                  <a:cubicBezTo>
                    <a:pt x="694" y="215"/>
                    <a:pt x="696" y="213"/>
                    <a:pt x="697" y="210"/>
                  </a:cubicBezTo>
                  <a:cubicBezTo>
                    <a:pt x="697" y="209"/>
                    <a:pt x="698" y="208"/>
                    <a:pt x="698" y="207"/>
                  </a:cubicBezTo>
                  <a:cubicBezTo>
                    <a:pt x="698" y="198"/>
                    <a:pt x="695" y="189"/>
                    <a:pt x="694" y="180"/>
                  </a:cubicBezTo>
                  <a:cubicBezTo>
                    <a:pt x="694" y="177"/>
                    <a:pt x="693" y="174"/>
                    <a:pt x="695" y="172"/>
                  </a:cubicBezTo>
                  <a:cubicBezTo>
                    <a:pt x="696" y="170"/>
                    <a:pt x="699" y="168"/>
                    <a:pt x="700" y="166"/>
                  </a:cubicBezTo>
                  <a:cubicBezTo>
                    <a:pt x="707" y="160"/>
                    <a:pt x="713" y="153"/>
                    <a:pt x="719" y="147"/>
                  </a:cubicBezTo>
                  <a:cubicBezTo>
                    <a:pt x="722" y="143"/>
                    <a:pt x="727" y="140"/>
                    <a:pt x="731" y="137"/>
                  </a:cubicBezTo>
                  <a:cubicBezTo>
                    <a:pt x="731" y="133"/>
                    <a:pt x="731" y="128"/>
                    <a:pt x="731" y="124"/>
                  </a:cubicBezTo>
                  <a:cubicBezTo>
                    <a:pt x="731" y="120"/>
                    <a:pt x="729" y="112"/>
                    <a:pt x="732" y="109"/>
                  </a:cubicBezTo>
                  <a:cubicBezTo>
                    <a:pt x="736" y="104"/>
                    <a:pt x="742" y="99"/>
                    <a:pt x="747" y="95"/>
                  </a:cubicBezTo>
                  <a:cubicBezTo>
                    <a:pt x="756" y="86"/>
                    <a:pt x="765" y="78"/>
                    <a:pt x="775" y="69"/>
                  </a:cubicBezTo>
                  <a:cubicBezTo>
                    <a:pt x="777" y="67"/>
                    <a:pt x="780" y="64"/>
                    <a:pt x="782" y="62"/>
                  </a:cubicBezTo>
                  <a:cubicBezTo>
                    <a:pt x="782" y="62"/>
                    <a:pt x="782" y="62"/>
                    <a:pt x="782" y="62"/>
                  </a:cubicBezTo>
                  <a:cubicBezTo>
                    <a:pt x="759" y="51"/>
                    <a:pt x="735" y="41"/>
                    <a:pt x="711" y="31"/>
                  </a:cubicBezTo>
                  <a:cubicBezTo>
                    <a:pt x="710" y="30"/>
                    <a:pt x="709" y="30"/>
                    <a:pt x="707" y="29"/>
                  </a:cubicBezTo>
                  <a:cubicBezTo>
                    <a:pt x="706" y="30"/>
                    <a:pt x="702" y="29"/>
                    <a:pt x="701" y="29"/>
                  </a:cubicBezTo>
                  <a:cubicBezTo>
                    <a:pt x="697" y="29"/>
                    <a:pt x="693" y="29"/>
                    <a:pt x="689" y="29"/>
                  </a:cubicBezTo>
                  <a:cubicBezTo>
                    <a:pt x="687" y="29"/>
                    <a:pt x="684" y="29"/>
                    <a:pt x="681" y="29"/>
                  </a:cubicBezTo>
                  <a:cubicBezTo>
                    <a:pt x="680" y="29"/>
                    <a:pt x="680" y="29"/>
                    <a:pt x="680" y="29"/>
                  </a:cubicBezTo>
                  <a:cubicBezTo>
                    <a:pt x="680" y="29"/>
                    <a:pt x="680" y="29"/>
                    <a:pt x="679" y="29"/>
                  </a:cubicBezTo>
                  <a:cubicBezTo>
                    <a:pt x="674" y="31"/>
                    <a:pt x="668" y="33"/>
                    <a:pt x="662" y="34"/>
                  </a:cubicBezTo>
                  <a:cubicBezTo>
                    <a:pt x="655" y="36"/>
                    <a:pt x="648" y="40"/>
                    <a:pt x="640" y="40"/>
                  </a:cubicBezTo>
                  <a:cubicBezTo>
                    <a:pt x="636" y="40"/>
                    <a:pt x="632" y="40"/>
                    <a:pt x="627" y="40"/>
                  </a:cubicBezTo>
                  <a:cubicBezTo>
                    <a:pt x="607" y="40"/>
                    <a:pt x="587" y="40"/>
                    <a:pt x="566" y="40"/>
                  </a:cubicBezTo>
                  <a:cubicBezTo>
                    <a:pt x="508" y="40"/>
                    <a:pt x="450" y="40"/>
                    <a:pt x="391" y="40"/>
                  </a:cubicBezTo>
                  <a:cubicBezTo>
                    <a:pt x="370" y="40"/>
                    <a:pt x="349" y="40"/>
                    <a:pt x="328" y="40"/>
                  </a:cubicBezTo>
                  <a:cubicBezTo>
                    <a:pt x="323" y="40"/>
                    <a:pt x="318" y="40"/>
                    <a:pt x="314" y="40"/>
                  </a:cubicBezTo>
                  <a:cubicBezTo>
                    <a:pt x="310" y="40"/>
                    <a:pt x="307" y="38"/>
                    <a:pt x="303" y="37"/>
                  </a:cubicBezTo>
                  <a:cubicBezTo>
                    <a:pt x="279" y="26"/>
                    <a:pt x="255" y="15"/>
                    <a:pt x="231" y="4"/>
                  </a:cubicBezTo>
                  <a:cubicBezTo>
                    <a:pt x="228" y="3"/>
                    <a:pt x="225" y="2"/>
                    <a:pt x="223" y="0"/>
                  </a:cubicBezTo>
                  <a:cubicBezTo>
                    <a:pt x="223" y="0"/>
                    <a:pt x="223" y="0"/>
                    <a:pt x="222" y="0"/>
                  </a:cubicBezTo>
                  <a:cubicBezTo>
                    <a:pt x="220" y="0"/>
                    <a:pt x="218" y="0"/>
                    <a:pt x="216" y="0"/>
                  </a:cubicBezTo>
                  <a:cubicBezTo>
                    <a:pt x="205" y="0"/>
                    <a:pt x="195" y="0"/>
                    <a:pt x="184" y="0"/>
                  </a:cubicBezTo>
                  <a:cubicBezTo>
                    <a:pt x="179" y="14"/>
                    <a:pt x="173" y="29"/>
                    <a:pt x="167" y="43"/>
                  </a:cubicBezTo>
                  <a:cubicBezTo>
                    <a:pt x="165" y="48"/>
                    <a:pt x="162" y="52"/>
                    <a:pt x="158" y="57"/>
                  </a:cubicBezTo>
                  <a:cubicBezTo>
                    <a:pt x="153" y="63"/>
                    <a:pt x="148" y="69"/>
                    <a:pt x="143" y="76"/>
                  </a:cubicBezTo>
                  <a:cubicBezTo>
                    <a:pt x="142" y="78"/>
                    <a:pt x="138" y="77"/>
                    <a:pt x="137" y="76"/>
                  </a:cubicBezTo>
                  <a:cubicBezTo>
                    <a:pt x="128" y="67"/>
                    <a:pt x="118" y="59"/>
                    <a:pt x="109" y="50"/>
                  </a:cubicBezTo>
                  <a:cubicBezTo>
                    <a:pt x="106" y="50"/>
                    <a:pt x="104" y="50"/>
                    <a:pt x="101" y="49"/>
                  </a:cubicBezTo>
                  <a:cubicBezTo>
                    <a:pt x="89" y="64"/>
                    <a:pt x="76" y="78"/>
                    <a:pt x="64" y="92"/>
                  </a:cubicBezTo>
                  <a:cubicBezTo>
                    <a:pt x="65" y="108"/>
                    <a:pt x="67" y="125"/>
                    <a:pt x="68" y="141"/>
                  </a:cubicBezTo>
                  <a:cubicBezTo>
                    <a:pt x="70" y="161"/>
                    <a:pt x="72" y="180"/>
                    <a:pt x="74" y="200"/>
                  </a:cubicBezTo>
                  <a:cubicBezTo>
                    <a:pt x="74" y="201"/>
                    <a:pt x="75" y="203"/>
                    <a:pt x="75" y="204"/>
                  </a:cubicBezTo>
                  <a:cubicBezTo>
                    <a:pt x="75" y="205"/>
                    <a:pt x="76" y="207"/>
                    <a:pt x="76" y="207"/>
                  </a:cubicBezTo>
                  <a:cubicBezTo>
                    <a:pt x="82" y="216"/>
                    <a:pt x="87" y="226"/>
                    <a:pt x="92" y="235"/>
                  </a:cubicBezTo>
                  <a:cubicBezTo>
                    <a:pt x="96" y="241"/>
                    <a:pt x="99" y="247"/>
                    <a:pt x="102" y="253"/>
                  </a:cubicBezTo>
                  <a:cubicBezTo>
                    <a:pt x="103" y="256"/>
                    <a:pt x="103" y="260"/>
                    <a:pt x="103" y="264"/>
                  </a:cubicBezTo>
                  <a:cubicBezTo>
                    <a:pt x="102" y="268"/>
                    <a:pt x="98" y="271"/>
                    <a:pt x="96" y="275"/>
                  </a:cubicBezTo>
                  <a:cubicBezTo>
                    <a:pt x="94" y="278"/>
                    <a:pt x="92" y="281"/>
                    <a:pt x="88" y="281"/>
                  </a:cubicBezTo>
                  <a:cubicBezTo>
                    <a:pt x="84" y="281"/>
                    <a:pt x="78" y="282"/>
                    <a:pt x="74" y="281"/>
                  </a:cubicBezTo>
                  <a:cubicBezTo>
                    <a:pt x="71" y="280"/>
                    <a:pt x="68" y="276"/>
                    <a:pt x="65" y="274"/>
                  </a:cubicBezTo>
                  <a:cubicBezTo>
                    <a:pt x="63" y="272"/>
                    <a:pt x="60" y="270"/>
                    <a:pt x="58" y="268"/>
                  </a:cubicBezTo>
                  <a:cubicBezTo>
                    <a:pt x="54" y="269"/>
                    <a:pt x="51" y="270"/>
                    <a:pt x="47" y="271"/>
                  </a:cubicBezTo>
                  <a:cubicBezTo>
                    <a:pt x="46" y="273"/>
                    <a:pt x="44" y="275"/>
                    <a:pt x="43" y="278"/>
                  </a:cubicBezTo>
                  <a:cubicBezTo>
                    <a:pt x="42" y="279"/>
                    <a:pt x="41" y="281"/>
                    <a:pt x="40" y="283"/>
                  </a:cubicBezTo>
                  <a:cubicBezTo>
                    <a:pt x="40" y="286"/>
                    <a:pt x="40" y="290"/>
                    <a:pt x="40" y="294"/>
                  </a:cubicBezTo>
                  <a:cubicBezTo>
                    <a:pt x="40" y="297"/>
                    <a:pt x="40" y="301"/>
                    <a:pt x="40" y="305"/>
                  </a:cubicBezTo>
                  <a:cubicBezTo>
                    <a:pt x="39" y="309"/>
                    <a:pt x="36" y="313"/>
                    <a:pt x="34" y="31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9" name="Google Shape;469;p47"/>
            <p:cNvSpPr/>
            <p:nvPr/>
          </p:nvSpPr>
          <p:spPr>
            <a:xfrm>
              <a:off x="4162425" y="2168525"/>
              <a:ext cx="1131888" cy="944563"/>
            </a:xfrm>
            <a:custGeom>
              <a:rect b="b" l="l" r="r" t="t"/>
              <a:pathLst>
                <a:path extrusionOk="0" h="741" w="888">
                  <a:moveTo>
                    <a:pt x="30" y="389"/>
                  </a:moveTo>
                  <a:cubicBezTo>
                    <a:pt x="20" y="401"/>
                    <a:pt x="10" y="413"/>
                    <a:pt x="0" y="424"/>
                  </a:cubicBezTo>
                  <a:cubicBezTo>
                    <a:pt x="0" y="437"/>
                    <a:pt x="0" y="449"/>
                    <a:pt x="0" y="462"/>
                  </a:cubicBezTo>
                  <a:cubicBezTo>
                    <a:pt x="25" y="471"/>
                    <a:pt x="50" y="480"/>
                    <a:pt x="76" y="488"/>
                  </a:cubicBezTo>
                  <a:cubicBezTo>
                    <a:pt x="87" y="492"/>
                    <a:pt x="99" y="495"/>
                    <a:pt x="110" y="500"/>
                  </a:cubicBezTo>
                  <a:cubicBezTo>
                    <a:pt x="115" y="502"/>
                    <a:pt x="117" y="510"/>
                    <a:pt x="120" y="514"/>
                  </a:cubicBezTo>
                  <a:cubicBezTo>
                    <a:pt x="126" y="525"/>
                    <a:pt x="132" y="536"/>
                    <a:pt x="138" y="547"/>
                  </a:cubicBezTo>
                  <a:cubicBezTo>
                    <a:pt x="143" y="556"/>
                    <a:pt x="148" y="565"/>
                    <a:pt x="153" y="574"/>
                  </a:cubicBezTo>
                  <a:cubicBezTo>
                    <a:pt x="154" y="574"/>
                    <a:pt x="154" y="575"/>
                    <a:pt x="155" y="576"/>
                  </a:cubicBezTo>
                  <a:cubicBezTo>
                    <a:pt x="155" y="576"/>
                    <a:pt x="155" y="576"/>
                    <a:pt x="155" y="576"/>
                  </a:cubicBezTo>
                  <a:cubicBezTo>
                    <a:pt x="157" y="578"/>
                    <a:pt x="160" y="580"/>
                    <a:pt x="162" y="582"/>
                  </a:cubicBezTo>
                  <a:cubicBezTo>
                    <a:pt x="178" y="595"/>
                    <a:pt x="193" y="608"/>
                    <a:pt x="208" y="622"/>
                  </a:cubicBezTo>
                  <a:cubicBezTo>
                    <a:pt x="209" y="623"/>
                    <a:pt x="210" y="624"/>
                    <a:pt x="209" y="626"/>
                  </a:cubicBezTo>
                  <a:cubicBezTo>
                    <a:pt x="204" y="643"/>
                    <a:pt x="198" y="660"/>
                    <a:pt x="193" y="677"/>
                  </a:cubicBezTo>
                  <a:cubicBezTo>
                    <a:pt x="200" y="681"/>
                    <a:pt x="208" y="684"/>
                    <a:pt x="216" y="688"/>
                  </a:cubicBezTo>
                  <a:cubicBezTo>
                    <a:pt x="231" y="677"/>
                    <a:pt x="246" y="667"/>
                    <a:pt x="262" y="656"/>
                  </a:cubicBezTo>
                  <a:cubicBezTo>
                    <a:pt x="270" y="651"/>
                    <a:pt x="278" y="645"/>
                    <a:pt x="286" y="640"/>
                  </a:cubicBezTo>
                  <a:cubicBezTo>
                    <a:pt x="288" y="639"/>
                    <a:pt x="290" y="637"/>
                    <a:pt x="291" y="636"/>
                  </a:cubicBezTo>
                  <a:cubicBezTo>
                    <a:pt x="294" y="635"/>
                    <a:pt x="296" y="635"/>
                    <a:pt x="298" y="635"/>
                  </a:cubicBezTo>
                  <a:cubicBezTo>
                    <a:pt x="304" y="635"/>
                    <a:pt x="309" y="635"/>
                    <a:pt x="315" y="635"/>
                  </a:cubicBezTo>
                  <a:cubicBezTo>
                    <a:pt x="318" y="635"/>
                    <a:pt x="322" y="635"/>
                    <a:pt x="326" y="635"/>
                  </a:cubicBezTo>
                  <a:cubicBezTo>
                    <a:pt x="330" y="636"/>
                    <a:pt x="333" y="643"/>
                    <a:pt x="335" y="647"/>
                  </a:cubicBezTo>
                  <a:cubicBezTo>
                    <a:pt x="337" y="649"/>
                    <a:pt x="338" y="651"/>
                    <a:pt x="337" y="654"/>
                  </a:cubicBezTo>
                  <a:cubicBezTo>
                    <a:pt x="334" y="663"/>
                    <a:pt x="330" y="672"/>
                    <a:pt x="326" y="680"/>
                  </a:cubicBezTo>
                  <a:cubicBezTo>
                    <a:pt x="324" y="686"/>
                    <a:pt x="322" y="691"/>
                    <a:pt x="320" y="696"/>
                  </a:cubicBezTo>
                  <a:cubicBezTo>
                    <a:pt x="318" y="699"/>
                    <a:pt x="318" y="703"/>
                    <a:pt x="316" y="706"/>
                  </a:cubicBezTo>
                  <a:cubicBezTo>
                    <a:pt x="316" y="706"/>
                    <a:pt x="316" y="706"/>
                    <a:pt x="315" y="706"/>
                  </a:cubicBezTo>
                  <a:cubicBezTo>
                    <a:pt x="315" y="708"/>
                    <a:pt x="315" y="710"/>
                    <a:pt x="315" y="712"/>
                  </a:cubicBezTo>
                  <a:cubicBezTo>
                    <a:pt x="315" y="717"/>
                    <a:pt x="315" y="722"/>
                    <a:pt x="314" y="727"/>
                  </a:cubicBezTo>
                  <a:cubicBezTo>
                    <a:pt x="314" y="727"/>
                    <a:pt x="314" y="727"/>
                    <a:pt x="314" y="728"/>
                  </a:cubicBezTo>
                  <a:cubicBezTo>
                    <a:pt x="314" y="728"/>
                    <a:pt x="314" y="728"/>
                    <a:pt x="314" y="728"/>
                  </a:cubicBezTo>
                  <a:cubicBezTo>
                    <a:pt x="315" y="730"/>
                    <a:pt x="317" y="732"/>
                    <a:pt x="318" y="734"/>
                  </a:cubicBezTo>
                  <a:cubicBezTo>
                    <a:pt x="319" y="736"/>
                    <a:pt x="321" y="739"/>
                    <a:pt x="323" y="741"/>
                  </a:cubicBezTo>
                  <a:cubicBezTo>
                    <a:pt x="334" y="735"/>
                    <a:pt x="345" y="729"/>
                    <a:pt x="356" y="724"/>
                  </a:cubicBezTo>
                  <a:cubicBezTo>
                    <a:pt x="396" y="704"/>
                    <a:pt x="436" y="683"/>
                    <a:pt x="475" y="663"/>
                  </a:cubicBezTo>
                  <a:cubicBezTo>
                    <a:pt x="478" y="662"/>
                    <a:pt x="481" y="660"/>
                    <a:pt x="484" y="659"/>
                  </a:cubicBezTo>
                  <a:cubicBezTo>
                    <a:pt x="487" y="658"/>
                    <a:pt x="492" y="659"/>
                    <a:pt x="495" y="660"/>
                  </a:cubicBezTo>
                  <a:cubicBezTo>
                    <a:pt x="501" y="661"/>
                    <a:pt x="507" y="662"/>
                    <a:pt x="513" y="663"/>
                  </a:cubicBezTo>
                  <a:cubicBezTo>
                    <a:pt x="515" y="664"/>
                    <a:pt x="518" y="664"/>
                    <a:pt x="520" y="665"/>
                  </a:cubicBezTo>
                  <a:cubicBezTo>
                    <a:pt x="524" y="667"/>
                    <a:pt x="527" y="670"/>
                    <a:pt x="531" y="673"/>
                  </a:cubicBezTo>
                  <a:cubicBezTo>
                    <a:pt x="537" y="677"/>
                    <a:pt x="544" y="681"/>
                    <a:pt x="550" y="685"/>
                  </a:cubicBezTo>
                  <a:cubicBezTo>
                    <a:pt x="551" y="685"/>
                    <a:pt x="552" y="684"/>
                    <a:pt x="553" y="684"/>
                  </a:cubicBezTo>
                  <a:cubicBezTo>
                    <a:pt x="561" y="684"/>
                    <a:pt x="568" y="684"/>
                    <a:pt x="576" y="684"/>
                  </a:cubicBezTo>
                  <a:cubicBezTo>
                    <a:pt x="587" y="684"/>
                    <a:pt x="598" y="684"/>
                    <a:pt x="609" y="684"/>
                  </a:cubicBezTo>
                  <a:cubicBezTo>
                    <a:pt x="614" y="684"/>
                    <a:pt x="619" y="683"/>
                    <a:pt x="624" y="685"/>
                  </a:cubicBezTo>
                  <a:cubicBezTo>
                    <a:pt x="632" y="687"/>
                    <a:pt x="641" y="691"/>
                    <a:pt x="649" y="694"/>
                  </a:cubicBezTo>
                  <a:cubicBezTo>
                    <a:pt x="656" y="696"/>
                    <a:pt x="663" y="699"/>
                    <a:pt x="670" y="701"/>
                  </a:cubicBezTo>
                  <a:cubicBezTo>
                    <a:pt x="687" y="708"/>
                    <a:pt x="703" y="714"/>
                    <a:pt x="720" y="721"/>
                  </a:cubicBezTo>
                  <a:cubicBezTo>
                    <a:pt x="725" y="723"/>
                    <a:pt x="731" y="725"/>
                    <a:pt x="736" y="727"/>
                  </a:cubicBezTo>
                  <a:cubicBezTo>
                    <a:pt x="737" y="728"/>
                    <a:pt x="739" y="728"/>
                    <a:pt x="740" y="729"/>
                  </a:cubicBezTo>
                  <a:cubicBezTo>
                    <a:pt x="741" y="725"/>
                    <a:pt x="742" y="721"/>
                    <a:pt x="742" y="717"/>
                  </a:cubicBezTo>
                  <a:cubicBezTo>
                    <a:pt x="743" y="713"/>
                    <a:pt x="743" y="706"/>
                    <a:pt x="746" y="703"/>
                  </a:cubicBezTo>
                  <a:cubicBezTo>
                    <a:pt x="749" y="699"/>
                    <a:pt x="753" y="697"/>
                    <a:pt x="756" y="694"/>
                  </a:cubicBezTo>
                  <a:cubicBezTo>
                    <a:pt x="761" y="690"/>
                    <a:pt x="765" y="686"/>
                    <a:pt x="770" y="682"/>
                  </a:cubicBezTo>
                  <a:cubicBezTo>
                    <a:pt x="772" y="680"/>
                    <a:pt x="774" y="679"/>
                    <a:pt x="778" y="679"/>
                  </a:cubicBezTo>
                  <a:cubicBezTo>
                    <a:pt x="784" y="678"/>
                    <a:pt x="790" y="678"/>
                    <a:pt x="796" y="677"/>
                  </a:cubicBezTo>
                  <a:cubicBezTo>
                    <a:pt x="800" y="677"/>
                    <a:pt x="804" y="676"/>
                    <a:pt x="808" y="676"/>
                  </a:cubicBezTo>
                  <a:cubicBezTo>
                    <a:pt x="812" y="677"/>
                    <a:pt x="815" y="681"/>
                    <a:pt x="818" y="683"/>
                  </a:cubicBezTo>
                  <a:cubicBezTo>
                    <a:pt x="825" y="689"/>
                    <a:pt x="832" y="695"/>
                    <a:pt x="840" y="701"/>
                  </a:cubicBezTo>
                  <a:cubicBezTo>
                    <a:pt x="842" y="701"/>
                    <a:pt x="845" y="701"/>
                    <a:pt x="848" y="701"/>
                  </a:cubicBezTo>
                  <a:cubicBezTo>
                    <a:pt x="852" y="696"/>
                    <a:pt x="856" y="692"/>
                    <a:pt x="861" y="687"/>
                  </a:cubicBezTo>
                  <a:cubicBezTo>
                    <a:pt x="861" y="687"/>
                    <a:pt x="861" y="686"/>
                    <a:pt x="862" y="686"/>
                  </a:cubicBezTo>
                  <a:cubicBezTo>
                    <a:pt x="862" y="686"/>
                    <a:pt x="862" y="685"/>
                    <a:pt x="862" y="685"/>
                  </a:cubicBezTo>
                  <a:cubicBezTo>
                    <a:pt x="864" y="683"/>
                    <a:pt x="865" y="680"/>
                    <a:pt x="867" y="678"/>
                  </a:cubicBezTo>
                  <a:cubicBezTo>
                    <a:pt x="874" y="667"/>
                    <a:pt x="881" y="657"/>
                    <a:pt x="888" y="646"/>
                  </a:cubicBezTo>
                  <a:cubicBezTo>
                    <a:pt x="884" y="640"/>
                    <a:pt x="879" y="634"/>
                    <a:pt x="874" y="628"/>
                  </a:cubicBezTo>
                  <a:cubicBezTo>
                    <a:pt x="850" y="599"/>
                    <a:pt x="826" y="569"/>
                    <a:pt x="802" y="539"/>
                  </a:cubicBezTo>
                  <a:cubicBezTo>
                    <a:pt x="787" y="520"/>
                    <a:pt x="772" y="502"/>
                    <a:pt x="757" y="483"/>
                  </a:cubicBezTo>
                  <a:cubicBezTo>
                    <a:pt x="751" y="475"/>
                    <a:pt x="744" y="467"/>
                    <a:pt x="738" y="459"/>
                  </a:cubicBezTo>
                  <a:cubicBezTo>
                    <a:pt x="710" y="425"/>
                    <a:pt x="683" y="391"/>
                    <a:pt x="655" y="356"/>
                  </a:cubicBezTo>
                  <a:cubicBezTo>
                    <a:pt x="638" y="335"/>
                    <a:pt x="621" y="314"/>
                    <a:pt x="604" y="293"/>
                  </a:cubicBezTo>
                  <a:cubicBezTo>
                    <a:pt x="597" y="293"/>
                    <a:pt x="590" y="293"/>
                    <a:pt x="583" y="293"/>
                  </a:cubicBezTo>
                  <a:cubicBezTo>
                    <a:pt x="583" y="293"/>
                    <a:pt x="583" y="293"/>
                    <a:pt x="583" y="293"/>
                  </a:cubicBezTo>
                  <a:cubicBezTo>
                    <a:pt x="582" y="294"/>
                    <a:pt x="581" y="294"/>
                    <a:pt x="581" y="293"/>
                  </a:cubicBezTo>
                  <a:cubicBezTo>
                    <a:pt x="580" y="294"/>
                    <a:pt x="580" y="294"/>
                    <a:pt x="580" y="294"/>
                  </a:cubicBezTo>
                  <a:cubicBezTo>
                    <a:pt x="576" y="296"/>
                    <a:pt x="572" y="298"/>
                    <a:pt x="568" y="300"/>
                  </a:cubicBezTo>
                  <a:cubicBezTo>
                    <a:pt x="556" y="305"/>
                    <a:pt x="543" y="311"/>
                    <a:pt x="530" y="316"/>
                  </a:cubicBezTo>
                  <a:cubicBezTo>
                    <a:pt x="527" y="317"/>
                    <a:pt x="525" y="314"/>
                    <a:pt x="525" y="311"/>
                  </a:cubicBezTo>
                  <a:cubicBezTo>
                    <a:pt x="525" y="292"/>
                    <a:pt x="525" y="272"/>
                    <a:pt x="525" y="252"/>
                  </a:cubicBezTo>
                  <a:cubicBezTo>
                    <a:pt x="511" y="235"/>
                    <a:pt x="498" y="218"/>
                    <a:pt x="485" y="201"/>
                  </a:cubicBezTo>
                  <a:cubicBezTo>
                    <a:pt x="483" y="199"/>
                    <a:pt x="483" y="196"/>
                    <a:pt x="485" y="195"/>
                  </a:cubicBezTo>
                  <a:cubicBezTo>
                    <a:pt x="489" y="191"/>
                    <a:pt x="493" y="187"/>
                    <a:pt x="498" y="184"/>
                  </a:cubicBezTo>
                  <a:cubicBezTo>
                    <a:pt x="498" y="174"/>
                    <a:pt x="498" y="165"/>
                    <a:pt x="498" y="155"/>
                  </a:cubicBezTo>
                  <a:cubicBezTo>
                    <a:pt x="497" y="153"/>
                    <a:pt x="495" y="151"/>
                    <a:pt x="493" y="149"/>
                  </a:cubicBezTo>
                  <a:cubicBezTo>
                    <a:pt x="479" y="133"/>
                    <a:pt x="465" y="118"/>
                    <a:pt x="453" y="101"/>
                  </a:cubicBezTo>
                  <a:cubicBezTo>
                    <a:pt x="435" y="78"/>
                    <a:pt x="417" y="54"/>
                    <a:pt x="399" y="31"/>
                  </a:cubicBezTo>
                  <a:cubicBezTo>
                    <a:pt x="391" y="20"/>
                    <a:pt x="383" y="10"/>
                    <a:pt x="375" y="0"/>
                  </a:cubicBezTo>
                  <a:cubicBezTo>
                    <a:pt x="375" y="0"/>
                    <a:pt x="375" y="0"/>
                    <a:pt x="375" y="0"/>
                  </a:cubicBezTo>
                  <a:cubicBezTo>
                    <a:pt x="372" y="3"/>
                    <a:pt x="369" y="6"/>
                    <a:pt x="366" y="9"/>
                  </a:cubicBezTo>
                  <a:cubicBezTo>
                    <a:pt x="336" y="38"/>
                    <a:pt x="306" y="68"/>
                    <a:pt x="276" y="97"/>
                  </a:cubicBezTo>
                  <a:cubicBezTo>
                    <a:pt x="279" y="100"/>
                    <a:pt x="282" y="104"/>
                    <a:pt x="284" y="107"/>
                  </a:cubicBezTo>
                  <a:cubicBezTo>
                    <a:pt x="290" y="113"/>
                    <a:pt x="295" y="119"/>
                    <a:pt x="300" y="126"/>
                  </a:cubicBezTo>
                  <a:cubicBezTo>
                    <a:pt x="303" y="129"/>
                    <a:pt x="307" y="132"/>
                    <a:pt x="306" y="136"/>
                  </a:cubicBezTo>
                  <a:cubicBezTo>
                    <a:pt x="305" y="149"/>
                    <a:pt x="303" y="161"/>
                    <a:pt x="301" y="173"/>
                  </a:cubicBezTo>
                  <a:cubicBezTo>
                    <a:pt x="301" y="175"/>
                    <a:pt x="298" y="177"/>
                    <a:pt x="296" y="176"/>
                  </a:cubicBezTo>
                  <a:cubicBezTo>
                    <a:pt x="273" y="170"/>
                    <a:pt x="250" y="164"/>
                    <a:pt x="228" y="158"/>
                  </a:cubicBezTo>
                  <a:cubicBezTo>
                    <a:pt x="220" y="156"/>
                    <a:pt x="211" y="155"/>
                    <a:pt x="203" y="152"/>
                  </a:cubicBezTo>
                  <a:cubicBezTo>
                    <a:pt x="203" y="152"/>
                    <a:pt x="203" y="152"/>
                    <a:pt x="203" y="152"/>
                  </a:cubicBezTo>
                  <a:cubicBezTo>
                    <a:pt x="203" y="152"/>
                    <a:pt x="203" y="152"/>
                    <a:pt x="203" y="152"/>
                  </a:cubicBezTo>
                  <a:cubicBezTo>
                    <a:pt x="201" y="152"/>
                    <a:pt x="199" y="152"/>
                    <a:pt x="197" y="152"/>
                  </a:cubicBezTo>
                  <a:cubicBezTo>
                    <a:pt x="190" y="152"/>
                    <a:pt x="183" y="152"/>
                    <a:pt x="177" y="152"/>
                  </a:cubicBezTo>
                  <a:cubicBezTo>
                    <a:pt x="174" y="152"/>
                    <a:pt x="172" y="152"/>
                    <a:pt x="169" y="152"/>
                  </a:cubicBezTo>
                  <a:cubicBezTo>
                    <a:pt x="168" y="153"/>
                    <a:pt x="166" y="154"/>
                    <a:pt x="165" y="155"/>
                  </a:cubicBezTo>
                  <a:cubicBezTo>
                    <a:pt x="163" y="156"/>
                    <a:pt x="160" y="158"/>
                    <a:pt x="158" y="159"/>
                  </a:cubicBezTo>
                  <a:cubicBezTo>
                    <a:pt x="149" y="165"/>
                    <a:pt x="139" y="170"/>
                    <a:pt x="130" y="176"/>
                  </a:cubicBezTo>
                  <a:cubicBezTo>
                    <a:pt x="116" y="185"/>
                    <a:pt x="103" y="198"/>
                    <a:pt x="88" y="208"/>
                  </a:cubicBezTo>
                  <a:cubicBezTo>
                    <a:pt x="80" y="213"/>
                    <a:pt x="70" y="218"/>
                    <a:pt x="62" y="223"/>
                  </a:cubicBezTo>
                  <a:cubicBezTo>
                    <a:pt x="54" y="227"/>
                    <a:pt x="47" y="231"/>
                    <a:pt x="40" y="235"/>
                  </a:cubicBezTo>
                  <a:cubicBezTo>
                    <a:pt x="40" y="239"/>
                    <a:pt x="40" y="243"/>
                    <a:pt x="40" y="246"/>
                  </a:cubicBezTo>
                  <a:cubicBezTo>
                    <a:pt x="40" y="249"/>
                    <a:pt x="40" y="252"/>
                    <a:pt x="40" y="254"/>
                  </a:cubicBezTo>
                  <a:cubicBezTo>
                    <a:pt x="40" y="255"/>
                    <a:pt x="40" y="255"/>
                    <a:pt x="40" y="256"/>
                  </a:cubicBezTo>
                  <a:cubicBezTo>
                    <a:pt x="40" y="257"/>
                    <a:pt x="42" y="260"/>
                    <a:pt x="42" y="260"/>
                  </a:cubicBezTo>
                  <a:cubicBezTo>
                    <a:pt x="43" y="262"/>
                    <a:pt x="45" y="264"/>
                    <a:pt x="46" y="266"/>
                  </a:cubicBezTo>
                  <a:cubicBezTo>
                    <a:pt x="48" y="269"/>
                    <a:pt x="51" y="272"/>
                    <a:pt x="52" y="276"/>
                  </a:cubicBezTo>
                  <a:cubicBezTo>
                    <a:pt x="53" y="284"/>
                    <a:pt x="52" y="293"/>
                    <a:pt x="52" y="301"/>
                  </a:cubicBezTo>
                  <a:cubicBezTo>
                    <a:pt x="52" y="305"/>
                    <a:pt x="52" y="308"/>
                    <a:pt x="52" y="311"/>
                  </a:cubicBezTo>
                  <a:cubicBezTo>
                    <a:pt x="51" y="315"/>
                    <a:pt x="48" y="316"/>
                    <a:pt x="46" y="318"/>
                  </a:cubicBezTo>
                  <a:cubicBezTo>
                    <a:pt x="40" y="323"/>
                    <a:pt x="34" y="327"/>
                    <a:pt x="28" y="332"/>
                  </a:cubicBezTo>
                  <a:cubicBezTo>
                    <a:pt x="28" y="334"/>
                    <a:pt x="28" y="335"/>
                    <a:pt x="28" y="337"/>
                  </a:cubicBezTo>
                  <a:cubicBezTo>
                    <a:pt x="28" y="337"/>
                    <a:pt x="28" y="337"/>
                    <a:pt x="28" y="337"/>
                  </a:cubicBezTo>
                  <a:cubicBezTo>
                    <a:pt x="28" y="337"/>
                    <a:pt x="28" y="337"/>
                    <a:pt x="28" y="337"/>
                  </a:cubicBezTo>
                  <a:cubicBezTo>
                    <a:pt x="28" y="338"/>
                    <a:pt x="28" y="339"/>
                    <a:pt x="29" y="339"/>
                  </a:cubicBezTo>
                  <a:cubicBezTo>
                    <a:pt x="31" y="344"/>
                    <a:pt x="33" y="349"/>
                    <a:pt x="35" y="354"/>
                  </a:cubicBezTo>
                  <a:cubicBezTo>
                    <a:pt x="37" y="361"/>
                    <a:pt x="37" y="368"/>
                    <a:pt x="37" y="375"/>
                  </a:cubicBezTo>
                  <a:cubicBezTo>
                    <a:pt x="37" y="378"/>
                    <a:pt x="37" y="381"/>
                    <a:pt x="35" y="384"/>
                  </a:cubicBezTo>
                  <a:cubicBezTo>
                    <a:pt x="34" y="386"/>
                    <a:pt x="32" y="388"/>
                    <a:pt x="30" y="389"/>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0" name="Google Shape;470;p47"/>
            <p:cNvSpPr/>
            <p:nvPr/>
          </p:nvSpPr>
          <p:spPr>
            <a:xfrm>
              <a:off x="3505200" y="2725738"/>
              <a:ext cx="1373188" cy="849313"/>
            </a:xfrm>
            <a:custGeom>
              <a:rect b="b" l="l" r="r" t="t"/>
              <a:pathLst>
                <a:path extrusionOk="0" h="666" w="1079">
                  <a:moveTo>
                    <a:pt x="1069" y="493"/>
                  </a:moveTo>
                  <a:cubicBezTo>
                    <a:pt x="1069" y="489"/>
                    <a:pt x="1069" y="485"/>
                    <a:pt x="1068" y="481"/>
                  </a:cubicBezTo>
                  <a:cubicBezTo>
                    <a:pt x="1068" y="479"/>
                    <a:pt x="1068" y="477"/>
                    <a:pt x="1068" y="476"/>
                  </a:cubicBezTo>
                  <a:cubicBezTo>
                    <a:pt x="1068" y="475"/>
                    <a:pt x="1068" y="475"/>
                    <a:pt x="1068" y="475"/>
                  </a:cubicBezTo>
                  <a:cubicBezTo>
                    <a:pt x="1065" y="469"/>
                    <a:pt x="1064" y="462"/>
                    <a:pt x="1062" y="456"/>
                  </a:cubicBezTo>
                  <a:cubicBezTo>
                    <a:pt x="1056" y="436"/>
                    <a:pt x="1051" y="415"/>
                    <a:pt x="1045" y="395"/>
                  </a:cubicBezTo>
                  <a:cubicBezTo>
                    <a:pt x="1043" y="388"/>
                    <a:pt x="1041" y="382"/>
                    <a:pt x="1040" y="375"/>
                  </a:cubicBezTo>
                  <a:cubicBezTo>
                    <a:pt x="1039" y="374"/>
                    <a:pt x="1039" y="372"/>
                    <a:pt x="1039" y="371"/>
                  </a:cubicBezTo>
                  <a:cubicBezTo>
                    <a:pt x="1039" y="369"/>
                    <a:pt x="1040" y="367"/>
                    <a:pt x="1042" y="365"/>
                  </a:cubicBezTo>
                  <a:cubicBezTo>
                    <a:pt x="1053" y="350"/>
                    <a:pt x="1064" y="335"/>
                    <a:pt x="1076" y="320"/>
                  </a:cubicBezTo>
                  <a:cubicBezTo>
                    <a:pt x="1076" y="320"/>
                    <a:pt x="1078" y="317"/>
                    <a:pt x="1079" y="316"/>
                  </a:cubicBezTo>
                  <a:cubicBezTo>
                    <a:pt x="1079" y="316"/>
                    <a:pt x="1079" y="316"/>
                    <a:pt x="1079" y="315"/>
                  </a:cubicBezTo>
                  <a:cubicBezTo>
                    <a:pt x="1079" y="314"/>
                    <a:pt x="1079" y="312"/>
                    <a:pt x="1079" y="310"/>
                  </a:cubicBezTo>
                  <a:cubicBezTo>
                    <a:pt x="1079" y="302"/>
                    <a:pt x="1079" y="295"/>
                    <a:pt x="1079" y="288"/>
                  </a:cubicBezTo>
                  <a:cubicBezTo>
                    <a:pt x="1070" y="284"/>
                    <a:pt x="1061" y="281"/>
                    <a:pt x="1052" y="277"/>
                  </a:cubicBezTo>
                  <a:cubicBezTo>
                    <a:pt x="1049" y="276"/>
                    <a:pt x="1048" y="272"/>
                    <a:pt x="1050" y="270"/>
                  </a:cubicBezTo>
                  <a:cubicBezTo>
                    <a:pt x="1054" y="265"/>
                    <a:pt x="1058" y="260"/>
                    <a:pt x="1062" y="255"/>
                  </a:cubicBezTo>
                  <a:cubicBezTo>
                    <a:pt x="1053" y="248"/>
                    <a:pt x="1043" y="242"/>
                    <a:pt x="1033" y="236"/>
                  </a:cubicBezTo>
                  <a:cubicBezTo>
                    <a:pt x="1033" y="235"/>
                    <a:pt x="1033" y="235"/>
                    <a:pt x="1033" y="235"/>
                  </a:cubicBezTo>
                  <a:cubicBezTo>
                    <a:pt x="1032" y="235"/>
                    <a:pt x="1032" y="235"/>
                    <a:pt x="1031" y="235"/>
                  </a:cubicBezTo>
                  <a:cubicBezTo>
                    <a:pt x="1028" y="234"/>
                    <a:pt x="1024" y="233"/>
                    <a:pt x="1021" y="233"/>
                  </a:cubicBezTo>
                  <a:cubicBezTo>
                    <a:pt x="1015" y="232"/>
                    <a:pt x="1010" y="231"/>
                    <a:pt x="1004" y="229"/>
                  </a:cubicBezTo>
                  <a:cubicBezTo>
                    <a:pt x="997" y="233"/>
                    <a:pt x="991" y="236"/>
                    <a:pt x="985" y="239"/>
                  </a:cubicBezTo>
                  <a:cubicBezTo>
                    <a:pt x="955" y="254"/>
                    <a:pt x="926" y="269"/>
                    <a:pt x="896" y="284"/>
                  </a:cubicBezTo>
                  <a:cubicBezTo>
                    <a:pt x="878" y="294"/>
                    <a:pt x="859" y="303"/>
                    <a:pt x="840" y="313"/>
                  </a:cubicBezTo>
                  <a:cubicBezTo>
                    <a:pt x="838" y="314"/>
                    <a:pt x="836" y="313"/>
                    <a:pt x="834" y="311"/>
                  </a:cubicBezTo>
                  <a:cubicBezTo>
                    <a:pt x="832" y="308"/>
                    <a:pt x="830" y="304"/>
                    <a:pt x="827" y="301"/>
                  </a:cubicBezTo>
                  <a:cubicBezTo>
                    <a:pt x="825" y="298"/>
                    <a:pt x="822" y="294"/>
                    <a:pt x="822" y="291"/>
                  </a:cubicBezTo>
                  <a:cubicBezTo>
                    <a:pt x="821" y="288"/>
                    <a:pt x="822" y="284"/>
                    <a:pt x="822" y="281"/>
                  </a:cubicBezTo>
                  <a:cubicBezTo>
                    <a:pt x="823" y="277"/>
                    <a:pt x="823" y="273"/>
                    <a:pt x="823" y="269"/>
                  </a:cubicBezTo>
                  <a:cubicBezTo>
                    <a:pt x="824" y="264"/>
                    <a:pt x="827" y="259"/>
                    <a:pt x="828" y="255"/>
                  </a:cubicBezTo>
                  <a:cubicBezTo>
                    <a:pt x="834" y="242"/>
                    <a:pt x="839" y="228"/>
                    <a:pt x="845" y="214"/>
                  </a:cubicBezTo>
                  <a:cubicBezTo>
                    <a:pt x="843" y="212"/>
                    <a:pt x="841" y="209"/>
                    <a:pt x="840" y="206"/>
                  </a:cubicBezTo>
                  <a:cubicBezTo>
                    <a:pt x="834" y="206"/>
                    <a:pt x="829" y="206"/>
                    <a:pt x="823" y="206"/>
                  </a:cubicBezTo>
                  <a:cubicBezTo>
                    <a:pt x="820" y="206"/>
                    <a:pt x="816" y="206"/>
                    <a:pt x="813" y="206"/>
                  </a:cubicBezTo>
                  <a:cubicBezTo>
                    <a:pt x="813" y="207"/>
                    <a:pt x="812" y="208"/>
                    <a:pt x="811" y="207"/>
                  </a:cubicBezTo>
                  <a:cubicBezTo>
                    <a:pt x="809" y="209"/>
                    <a:pt x="806" y="210"/>
                    <a:pt x="804" y="212"/>
                  </a:cubicBezTo>
                  <a:cubicBezTo>
                    <a:pt x="799" y="215"/>
                    <a:pt x="794" y="219"/>
                    <a:pt x="788" y="223"/>
                  </a:cubicBezTo>
                  <a:cubicBezTo>
                    <a:pt x="776" y="231"/>
                    <a:pt x="764" y="239"/>
                    <a:pt x="752" y="247"/>
                  </a:cubicBezTo>
                  <a:cubicBezTo>
                    <a:pt x="747" y="250"/>
                    <a:pt x="743" y="253"/>
                    <a:pt x="739" y="256"/>
                  </a:cubicBezTo>
                  <a:cubicBezTo>
                    <a:pt x="736" y="258"/>
                    <a:pt x="734" y="260"/>
                    <a:pt x="731" y="259"/>
                  </a:cubicBezTo>
                  <a:cubicBezTo>
                    <a:pt x="721" y="255"/>
                    <a:pt x="711" y="250"/>
                    <a:pt x="702" y="246"/>
                  </a:cubicBezTo>
                  <a:cubicBezTo>
                    <a:pt x="700" y="245"/>
                    <a:pt x="699" y="242"/>
                    <a:pt x="700" y="241"/>
                  </a:cubicBezTo>
                  <a:cubicBezTo>
                    <a:pt x="705" y="223"/>
                    <a:pt x="711" y="206"/>
                    <a:pt x="717" y="188"/>
                  </a:cubicBezTo>
                  <a:cubicBezTo>
                    <a:pt x="709" y="181"/>
                    <a:pt x="701" y="175"/>
                    <a:pt x="693" y="168"/>
                  </a:cubicBezTo>
                  <a:cubicBezTo>
                    <a:pt x="684" y="160"/>
                    <a:pt x="675" y="153"/>
                    <a:pt x="666" y="145"/>
                  </a:cubicBezTo>
                  <a:cubicBezTo>
                    <a:pt x="662" y="141"/>
                    <a:pt x="659" y="134"/>
                    <a:pt x="656" y="129"/>
                  </a:cubicBezTo>
                  <a:cubicBezTo>
                    <a:pt x="645" y="109"/>
                    <a:pt x="634" y="90"/>
                    <a:pt x="623" y="70"/>
                  </a:cubicBezTo>
                  <a:cubicBezTo>
                    <a:pt x="615" y="68"/>
                    <a:pt x="607" y="65"/>
                    <a:pt x="600" y="62"/>
                  </a:cubicBezTo>
                  <a:cubicBezTo>
                    <a:pt x="585" y="57"/>
                    <a:pt x="569" y="52"/>
                    <a:pt x="554" y="47"/>
                  </a:cubicBezTo>
                  <a:cubicBezTo>
                    <a:pt x="521" y="35"/>
                    <a:pt x="487" y="23"/>
                    <a:pt x="453" y="12"/>
                  </a:cubicBezTo>
                  <a:cubicBezTo>
                    <a:pt x="443" y="8"/>
                    <a:pt x="433" y="5"/>
                    <a:pt x="424" y="1"/>
                  </a:cubicBezTo>
                  <a:cubicBezTo>
                    <a:pt x="423" y="1"/>
                    <a:pt x="422" y="1"/>
                    <a:pt x="421" y="0"/>
                  </a:cubicBezTo>
                  <a:cubicBezTo>
                    <a:pt x="420" y="0"/>
                    <a:pt x="420" y="0"/>
                    <a:pt x="420" y="0"/>
                  </a:cubicBezTo>
                  <a:cubicBezTo>
                    <a:pt x="420" y="0"/>
                    <a:pt x="420" y="0"/>
                    <a:pt x="420" y="0"/>
                  </a:cubicBezTo>
                  <a:cubicBezTo>
                    <a:pt x="418" y="0"/>
                    <a:pt x="415" y="0"/>
                    <a:pt x="413" y="0"/>
                  </a:cubicBezTo>
                  <a:cubicBezTo>
                    <a:pt x="412" y="0"/>
                    <a:pt x="411" y="0"/>
                    <a:pt x="410" y="0"/>
                  </a:cubicBezTo>
                  <a:cubicBezTo>
                    <a:pt x="410" y="0"/>
                    <a:pt x="410" y="0"/>
                    <a:pt x="410" y="0"/>
                  </a:cubicBezTo>
                  <a:cubicBezTo>
                    <a:pt x="409" y="1"/>
                    <a:pt x="409" y="1"/>
                    <a:pt x="409" y="1"/>
                  </a:cubicBezTo>
                  <a:cubicBezTo>
                    <a:pt x="394" y="8"/>
                    <a:pt x="380" y="14"/>
                    <a:pt x="366" y="21"/>
                  </a:cubicBezTo>
                  <a:cubicBezTo>
                    <a:pt x="355" y="26"/>
                    <a:pt x="343" y="32"/>
                    <a:pt x="331" y="37"/>
                  </a:cubicBezTo>
                  <a:cubicBezTo>
                    <a:pt x="328" y="39"/>
                    <a:pt x="324" y="38"/>
                    <a:pt x="321" y="38"/>
                  </a:cubicBezTo>
                  <a:cubicBezTo>
                    <a:pt x="313" y="38"/>
                    <a:pt x="304" y="38"/>
                    <a:pt x="296" y="38"/>
                  </a:cubicBezTo>
                  <a:cubicBezTo>
                    <a:pt x="283" y="38"/>
                    <a:pt x="271" y="38"/>
                    <a:pt x="258" y="38"/>
                  </a:cubicBezTo>
                  <a:cubicBezTo>
                    <a:pt x="254" y="41"/>
                    <a:pt x="249" y="44"/>
                    <a:pt x="245" y="47"/>
                  </a:cubicBezTo>
                  <a:cubicBezTo>
                    <a:pt x="211" y="69"/>
                    <a:pt x="177" y="90"/>
                    <a:pt x="143" y="112"/>
                  </a:cubicBezTo>
                  <a:cubicBezTo>
                    <a:pt x="143" y="119"/>
                    <a:pt x="144" y="125"/>
                    <a:pt x="144" y="132"/>
                  </a:cubicBezTo>
                  <a:cubicBezTo>
                    <a:pt x="145" y="136"/>
                    <a:pt x="145" y="141"/>
                    <a:pt x="145" y="146"/>
                  </a:cubicBezTo>
                  <a:cubicBezTo>
                    <a:pt x="145" y="148"/>
                    <a:pt x="146" y="151"/>
                    <a:pt x="145" y="153"/>
                  </a:cubicBezTo>
                  <a:cubicBezTo>
                    <a:pt x="144" y="156"/>
                    <a:pt x="142" y="160"/>
                    <a:pt x="140" y="163"/>
                  </a:cubicBezTo>
                  <a:cubicBezTo>
                    <a:pt x="139" y="165"/>
                    <a:pt x="139" y="167"/>
                    <a:pt x="136" y="168"/>
                  </a:cubicBezTo>
                  <a:cubicBezTo>
                    <a:pt x="133" y="169"/>
                    <a:pt x="130" y="169"/>
                    <a:pt x="127" y="170"/>
                  </a:cubicBezTo>
                  <a:cubicBezTo>
                    <a:pt x="112" y="173"/>
                    <a:pt x="97" y="176"/>
                    <a:pt x="81" y="179"/>
                  </a:cubicBezTo>
                  <a:cubicBezTo>
                    <a:pt x="56" y="184"/>
                    <a:pt x="30" y="189"/>
                    <a:pt x="4" y="194"/>
                  </a:cubicBezTo>
                  <a:cubicBezTo>
                    <a:pt x="3" y="197"/>
                    <a:pt x="1" y="200"/>
                    <a:pt x="0" y="204"/>
                  </a:cubicBezTo>
                  <a:cubicBezTo>
                    <a:pt x="14" y="217"/>
                    <a:pt x="29" y="230"/>
                    <a:pt x="43" y="243"/>
                  </a:cubicBezTo>
                  <a:cubicBezTo>
                    <a:pt x="44" y="244"/>
                    <a:pt x="45" y="245"/>
                    <a:pt x="46" y="246"/>
                  </a:cubicBezTo>
                  <a:cubicBezTo>
                    <a:pt x="47" y="246"/>
                    <a:pt x="47" y="246"/>
                    <a:pt x="47" y="246"/>
                  </a:cubicBezTo>
                  <a:cubicBezTo>
                    <a:pt x="50" y="248"/>
                    <a:pt x="53" y="250"/>
                    <a:pt x="56" y="251"/>
                  </a:cubicBezTo>
                  <a:cubicBezTo>
                    <a:pt x="61" y="254"/>
                    <a:pt x="67" y="257"/>
                    <a:pt x="72" y="260"/>
                  </a:cubicBezTo>
                  <a:cubicBezTo>
                    <a:pt x="74" y="261"/>
                    <a:pt x="76" y="263"/>
                    <a:pt x="79" y="264"/>
                  </a:cubicBezTo>
                  <a:cubicBezTo>
                    <a:pt x="79" y="264"/>
                    <a:pt x="81" y="265"/>
                    <a:pt x="82" y="265"/>
                  </a:cubicBezTo>
                  <a:cubicBezTo>
                    <a:pt x="82" y="265"/>
                    <a:pt x="82" y="265"/>
                    <a:pt x="82" y="265"/>
                  </a:cubicBezTo>
                  <a:cubicBezTo>
                    <a:pt x="85" y="266"/>
                    <a:pt x="87" y="266"/>
                    <a:pt x="90" y="266"/>
                  </a:cubicBezTo>
                  <a:cubicBezTo>
                    <a:pt x="99" y="268"/>
                    <a:pt x="107" y="269"/>
                    <a:pt x="116" y="270"/>
                  </a:cubicBezTo>
                  <a:cubicBezTo>
                    <a:pt x="153" y="275"/>
                    <a:pt x="190" y="279"/>
                    <a:pt x="226" y="284"/>
                  </a:cubicBezTo>
                  <a:cubicBezTo>
                    <a:pt x="229" y="285"/>
                    <a:pt x="230" y="286"/>
                    <a:pt x="231" y="289"/>
                  </a:cubicBezTo>
                  <a:cubicBezTo>
                    <a:pt x="231" y="301"/>
                    <a:pt x="232" y="314"/>
                    <a:pt x="233" y="327"/>
                  </a:cubicBezTo>
                  <a:cubicBezTo>
                    <a:pt x="234" y="334"/>
                    <a:pt x="234" y="342"/>
                    <a:pt x="235" y="350"/>
                  </a:cubicBezTo>
                  <a:cubicBezTo>
                    <a:pt x="235" y="353"/>
                    <a:pt x="236" y="358"/>
                    <a:pt x="236" y="362"/>
                  </a:cubicBezTo>
                  <a:cubicBezTo>
                    <a:pt x="235" y="364"/>
                    <a:pt x="233" y="366"/>
                    <a:pt x="231" y="368"/>
                  </a:cubicBezTo>
                  <a:cubicBezTo>
                    <a:pt x="227" y="372"/>
                    <a:pt x="223" y="375"/>
                    <a:pt x="219" y="379"/>
                  </a:cubicBezTo>
                  <a:cubicBezTo>
                    <a:pt x="202" y="396"/>
                    <a:pt x="184" y="413"/>
                    <a:pt x="167" y="430"/>
                  </a:cubicBezTo>
                  <a:cubicBezTo>
                    <a:pt x="167" y="454"/>
                    <a:pt x="167" y="478"/>
                    <a:pt x="167" y="502"/>
                  </a:cubicBezTo>
                  <a:cubicBezTo>
                    <a:pt x="167" y="503"/>
                    <a:pt x="166" y="505"/>
                    <a:pt x="164" y="506"/>
                  </a:cubicBezTo>
                  <a:cubicBezTo>
                    <a:pt x="156" y="510"/>
                    <a:pt x="147" y="515"/>
                    <a:pt x="139" y="520"/>
                  </a:cubicBezTo>
                  <a:cubicBezTo>
                    <a:pt x="130" y="524"/>
                    <a:pt x="121" y="530"/>
                    <a:pt x="112" y="534"/>
                  </a:cubicBezTo>
                  <a:cubicBezTo>
                    <a:pt x="112" y="534"/>
                    <a:pt x="112" y="534"/>
                    <a:pt x="112" y="534"/>
                  </a:cubicBezTo>
                  <a:cubicBezTo>
                    <a:pt x="111" y="535"/>
                    <a:pt x="111" y="535"/>
                    <a:pt x="111" y="536"/>
                  </a:cubicBezTo>
                  <a:cubicBezTo>
                    <a:pt x="108" y="539"/>
                    <a:pt x="105" y="542"/>
                    <a:pt x="103" y="545"/>
                  </a:cubicBezTo>
                  <a:cubicBezTo>
                    <a:pt x="90" y="559"/>
                    <a:pt x="78" y="573"/>
                    <a:pt x="66" y="587"/>
                  </a:cubicBezTo>
                  <a:cubicBezTo>
                    <a:pt x="66" y="590"/>
                    <a:pt x="66" y="592"/>
                    <a:pt x="66" y="595"/>
                  </a:cubicBezTo>
                  <a:cubicBezTo>
                    <a:pt x="75" y="599"/>
                    <a:pt x="85" y="604"/>
                    <a:pt x="95" y="608"/>
                  </a:cubicBezTo>
                  <a:cubicBezTo>
                    <a:pt x="108" y="614"/>
                    <a:pt x="121" y="620"/>
                    <a:pt x="135" y="626"/>
                  </a:cubicBezTo>
                  <a:cubicBezTo>
                    <a:pt x="136" y="627"/>
                    <a:pt x="138" y="627"/>
                    <a:pt x="139" y="628"/>
                  </a:cubicBezTo>
                  <a:cubicBezTo>
                    <a:pt x="139" y="628"/>
                    <a:pt x="139" y="628"/>
                    <a:pt x="139" y="628"/>
                  </a:cubicBezTo>
                  <a:cubicBezTo>
                    <a:pt x="143" y="627"/>
                    <a:pt x="147" y="628"/>
                    <a:pt x="151" y="628"/>
                  </a:cubicBezTo>
                  <a:cubicBezTo>
                    <a:pt x="151" y="628"/>
                    <a:pt x="153" y="628"/>
                    <a:pt x="154" y="628"/>
                  </a:cubicBezTo>
                  <a:cubicBezTo>
                    <a:pt x="156" y="626"/>
                    <a:pt x="161" y="624"/>
                    <a:pt x="164" y="622"/>
                  </a:cubicBezTo>
                  <a:cubicBezTo>
                    <a:pt x="171" y="618"/>
                    <a:pt x="177" y="614"/>
                    <a:pt x="184" y="610"/>
                  </a:cubicBezTo>
                  <a:cubicBezTo>
                    <a:pt x="193" y="605"/>
                    <a:pt x="202" y="599"/>
                    <a:pt x="212" y="594"/>
                  </a:cubicBezTo>
                  <a:cubicBezTo>
                    <a:pt x="214" y="593"/>
                    <a:pt x="216" y="593"/>
                    <a:pt x="217" y="594"/>
                  </a:cubicBezTo>
                  <a:cubicBezTo>
                    <a:pt x="221" y="597"/>
                    <a:pt x="225" y="600"/>
                    <a:pt x="228" y="603"/>
                  </a:cubicBezTo>
                  <a:cubicBezTo>
                    <a:pt x="253" y="624"/>
                    <a:pt x="279" y="645"/>
                    <a:pt x="304" y="666"/>
                  </a:cubicBezTo>
                  <a:cubicBezTo>
                    <a:pt x="312" y="666"/>
                    <a:pt x="321" y="666"/>
                    <a:pt x="329" y="666"/>
                  </a:cubicBezTo>
                  <a:cubicBezTo>
                    <a:pt x="331" y="666"/>
                    <a:pt x="338" y="665"/>
                    <a:pt x="340" y="666"/>
                  </a:cubicBezTo>
                  <a:cubicBezTo>
                    <a:pt x="341" y="666"/>
                    <a:pt x="341" y="666"/>
                    <a:pt x="341" y="666"/>
                  </a:cubicBezTo>
                  <a:cubicBezTo>
                    <a:pt x="372" y="649"/>
                    <a:pt x="404" y="633"/>
                    <a:pt x="436" y="617"/>
                  </a:cubicBezTo>
                  <a:cubicBezTo>
                    <a:pt x="442" y="613"/>
                    <a:pt x="449" y="610"/>
                    <a:pt x="455" y="607"/>
                  </a:cubicBezTo>
                  <a:cubicBezTo>
                    <a:pt x="458" y="605"/>
                    <a:pt x="461" y="603"/>
                    <a:pt x="464" y="603"/>
                  </a:cubicBezTo>
                  <a:cubicBezTo>
                    <a:pt x="468" y="602"/>
                    <a:pt x="472" y="602"/>
                    <a:pt x="476" y="603"/>
                  </a:cubicBezTo>
                  <a:cubicBezTo>
                    <a:pt x="479" y="603"/>
                    <a:pt x="480" y="605"/>
                    <a:pt x="483" y="607"/>
                  </a:cubicBezTo>
                  <a:cubicBezTo>
                    <a:pt x="487" y="613"/>
                    <a:pt x="492" y="618"/>
                    <a:pt x="497" y="623"/>
                  </a:cubicBezTo>
                  <a:cubicBezTo>
                    <a:pt x="508" y="620"/>
                    <a:pt x="519" y="617"/>
                    <a:pt x="530" y="614"/>
                  </a:cubicBezTo>
                  <a:cubicBezTo>
                    <a:pt x="533" y="610"/>
                    <a:pt x="537" y="603"/>
                    <a:pt x="541" y="603"/>
                  </a:cubicBezTo>
                  <a:cubicBezTo>
                    <a:pt x="547" y="602"/>
                    <a:pt x="553" y="603"/>
                    <a:pt x="558" y="603"/>
                  </a:cubicBezTo>
                  <a:cubicBezTo>
                    <a:pt x="568" y="603"/>
                    <a:pt x="577" y="603"/>
                    <a:pt x="587" y="603"/>
                  </a:cubicBezTo>
                  <a:cubicBezTo>
                    <a:pt x="594" y="603"/>
                    <a:pt x="601" y="603"/>
                    <a:pt x="608" y="603"/>
                  </a:cubicBezTo>
                  <a:cubicBezTo>
                    <a:pt x="612" y="603"/>
                    <a:pt x="618" y="602"/>
                    <a:pt x="622" y="603"/>
                  </a:cubicBezTo>
                  <a:cubicBezTo>
                    <a:pt x="625" y="603"/>
                    <a:pt x="628" y="606"/>
                    <a:pt x="631" y="609"/>
                  </a:cubicBezTo>
                  <a:cubicBezTo>
                    <a:pt x="636" y="613"/>
                    <a:pt x="641" y="617"/>
                    <a:pt x="646" y="622"/>
                  </a:cubicBezTo>
                  <a:cubicBezTo>
                    <a:pt x="653" y="628"/>
                    <a:pt x="660" y="634"/>
                    <a:pt x="667" y="640"/>
                  </a:cubicBezTo>
                  <a:cubicBezTo>
                    <a:pt x="673" y="635"/>
                    <a:pt x="679" y="630"/>
                    <a:pt x="685" y="624"/>
                  </a:cubicBezTo>
                  <a:cubicBezTo>
                    <a:pt x="689" y="621"/>
                    <a:pt x="693" y="616"/>
                    <a:pt x="699" y="615"/>
                  </a:cubicBezTo>
                  <a:cubicBezTo>
                    <a:pt x="708" y="615"/>
                    <a:pt x="717" y="614"/>
                    <a:pt x="726" y="614"/>
                  </a:cubicBezTo>
                  <a:cubicBezTo>
                    <a:pt x="730" y="614"/>
                    <a:pt x="734" y="614"/>
                    <a:pt x="739" y="613"/>
                  </a:cubicBezTo>
                  <a:cubicBezTo>
                    <a:pt x="739" y="613"/>
                    <a:pt x="741" y="613"/>
                    <a:pt x="741" y="613"/>
                  </a:cubicBezTo>
                  <a:cubicBezTo>
                    <a:pt x="741" y="613"/>
                    <a:pt x="742" y="613"/>
                    <a:pt x="742" y="613"/>
                  </a:cubicBezTo>
                  <a:cubicBezTo>
                    <a:pt x="748" y="610"/>
                    <a:pt x="754" y="608"/>
                    <a:pt x="760" y="605"/>
                  </a:cubicBezTo>
                  <a:cubicBezTo>
                    <a:pt x="754" y="595"/>
                    <a:pt x="749" y="584"/>
                    <a:pt x="743" y="574"/>
                  </a:cubicBezTo>
                  <a:cubicBezTo>
                    <a:pt x="742" y="572"/>
                    <a:pt x="742" y="570"/>
                    <a:pt x="744" y="569"/>
                  </a:cubicBezTo>
                  <a:cubicBezTo>
                    <a:pt x="747" y="565"/>
                    <a:pt x="751" y="561"/>
                    <a:pt x="754" y="557"/>
                  </a:cubicBezTo>
                  <a:cubicBezTo>
                    <a:pt x="756" y="555"/>
                    <a:pt x="758" y="552"/>
                    <a:pt x="761" y="551"/>
                  </a:cubicBezTo>
                  <a:cubicBezTo>
                    <a:pt x="768" y="549"/>
                    <a:pt x="776" y="548"/>
                    <a:pt x="783" y="546"/>
                  </a:cubicBezTo>
                  <a:cubicBezTo>
                    <a:pt x="805" y="540"/>
                    <a:pt x="827" y="535"/>
                    <a:pt x="850" y="529"/>
                  </a:cubicBezTo>
                  <a:cubicBezTo>
                    <a:pt x="853" y="528"/>
                    <a:pt x="860" y="525"/>
                    <a:pt x="864" y="526"/>
                  </a:cubicBezTo>
                  <a:cubicBezTo>
                    <a:pt x="868" y="527"/>
                    <a:pt x="872" y="533"/>
                    <a:pt x="874" y="536"/>
                  </a:cubicBezTo>
                  <a:cubicBezTo>
                    <a:pt x="900" y="562"/>
                    <a:pt x="925" y="587"/>
                    <a:pt x="951" y="613"/>
                  </a:cubicBezTo>
                  <a:cubicBezTo>
                    <a:pt x="958" y="613"/>
                    <a:pt x="965" y="613"/>
                    <a:pt x="972" y="612"/>
                  </a:cubicBezTo>
                  <a:cubicBezTo>
                    <a:pt x="975" y="609"/>
                    <a:pt x="978" y="606"/>
                    <a:pt x="981" y="604"/>
                  </a:cubicBezTo>
                  <a:cubicBezTo>
                    <a:pt x="984" y="603"/>
                    <a:pt x="988" y="604"/>
                    <a:pt x="991" y="604"/>
                  </a:cubicBezTo>
                  <a:cubicBezTo>
                    <a:pt x="1000" y="604"/>
                    <a:pt x="1009" y="603"/>
                    <a:pt x="1018" y="603"/>
                  </a:cubicBezTo>
                  <a:cubicBezTo>
                    <a:pt x="1027" y="589"/>
                    <a:pt x="1035" y="574"/>
                    <a:pt x="1043" y="560"/>
                  </a:cubicBezTo>
                  <a:cubicBezTo>
                    <a:pt x="1043" y="559"/>
                    <a:pt x="1043" y="559"/>
                    <a:pt x="1043" y="558"/>
                  </a:cubicBezTo>
                  <a:cubicBezTo>
                    <a:pt x="1043" y="558"/>
                    <a:pt x="1043" y="557"/>
                    <a:pt x="1043" y="557"/>
                  </a:cubicBezTo>
                  <a:cubicBezTo>
                    <a:pt x="1043" y="556"/>
                    <a:pt x="1043" y="555"/>
                    <a:pt x="1043" y="555"/>
                  </a:cubicBezTo>
                  <a:cubicBezTo>
                    <a:pt x="1042" y="550"/>
                    <a:pt x="1042" y="546"/>
                    <a:pt x="1041" y="541"/>
                  </a:cubicBezTo>
                  <a:cubicBezTo>
                    <a:pt x="1041" y="538"/>
                    <a:pt x="1040" y="535"/>
                    <a:pt x="1040" y="532"/>
                  </a:cubicBezTo>
                  <a:cubicBezTo>
                    <a:pt x="1039" y="529"/>
                    <a:pt x="1041" y="528"/>
                    <a:pt x="1042" y="526"/>
                  </a:cubicBezTo>
                  <a:cubicBezTo>
                    <a:pt x="1051" y="515"/>
                    <a:pt x="1060" y="504"/>
                    <a:pt x="1069" y="493"/>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p47"/>
            <p:cNvSpPr/>
            <p:nvPr/>
          </p:nvSpPr>
          <p:spPr>
            <a:xfrm>
              <a:off x="4794250" y="3567113"/>
              <a:ext cx="976313" cy="865188"/>
            </a:xfrm>
            <a:custGeom>
              <a:rect b="b" l="l" r="r" t="t"/>
              <a:pathLst>
                <a:path extrusionOk="0" h="678" w="766">
                  <a:moveTo>
                    <a:pt x="46" y="427"/>
                  </a:moveTo>
                  <a:cubicBezTo>
                    <a:pt x="43" y="439"/>
                    <a:pt x="39" y="451"/>
                    <a:pt x="35" y="464"/>
                  </a:cubicBezTo>
                  <a:cubicBezTo>
                    <a:pt x="30" y="477"/>
                    <a:pt x="26" y="491"/>
                    <a:pt x="22" y="505"/>
                  </a:cubicBezTo>
                  <a:cubicBezTo>
                    <a:pt x="25" y="520"/>
                    <a:pt x="28" y="535"/>
                    <a:pt x="30" y="551"/>
                  </a:cubicBezTo>
                  <a:cubicBezTo>
                    <a:pt x="32" y="550"/>
                    <a:pt x="34" y="549"/>
                    <a:pt x="35" y="549"/>
                  </a:cubicBezTo>
                  <a:cubicBezTo>
                    <a:pt x="46" y="544"/>
                    <a:pt x="56" y="540"/>
                    <a:pt x="67" y="536"/>
                  </a:cubicBezTo>
                  <a:cubicBezTo>
                    <a:pt x="67" y="536"/>
                    <a:pt x="67" y="536"/>
                    <a:pt x="67" y="536"/>
                  </a:cubicBezTo>
                  <a:cubicBezTo>
                    <a:pt x="68" y="535"/>
                    <a:pt x="68" y="535"/>
                    <a:pt x="69" y="535"/>
                  </a:cubicBezTo>
                  <a:cubicBezTo>
                    <a:pt x="72" y="533"/>
                    <a:pt x="75" y="532"/>
                    <a:pt x="78" y="530"/>
                  </a:cubicBezTo>
                  <a:cubicBezTo>
                    <a:pt x="100" y="519"/>
                    <a:pt x="122" y="507"/>
                    <a:pt x="144" y="495"/>
                  </a:cubicBezTo>
                  <a:cubicBezTo>
                    <a:pt x="155" y="490"/>
                    <a:pt x="165" y="484"/>
                    <a:pt x="176" y="479"/>
                  </a:cubicBezTo>
                  <a:cubicBezTo>
                    <a:pt x="181" y="476"/>
                    <a:pt x="186" y="473"/>
                    <a:pt x="191" y="471"/>
                  </a:cubicBezTo>
                  <a:cubicBezTo>
                    <a:pt x="194" y="470"/>
                    <a:pt x="198" y="470"/>
                    <a:pt x="201" y="470"/>
                  </a:cubicBezTo>
                  <a:cubicBezTo>
                    <a:pt x="208" y="470"/>
                    <a:pt x="214" y="470"/>
                    <a:pt x="221" y="470"/>
                  </a:cubicBezTo>
                  <a:cubicBezTo>
                    <a:pt x="224" y="470"/>
                    <a:pt x="226" y="470"/>
                    <a:pt x="229" y="471"/>
                  </a:cubicBezTo>
                  <a:cubicBezTo>
                    <a:pt x="234" y="472"/>
                    <a:pt x="239" y="474"/>
                    <a:pt x="244" y="476"/>
                  </a:cubicBezTo>
                  <a:cubicBezTo>
                    <a:pt x="250" y="478"/>
                    <a:pt x="257" y="481"/>
                    <a:pt x="264" y="483"/>
                  </a:cubicBezTo>
                  <a:cubicBezTo>
                    <a:pt x="266" y="484"/>
                    <a:pt x="268" y="484"/>
                    <a:pt x="271" y="485"/>
                  </a:cubicBezTo>
                  <a:cubicBezTo>
                    <a:pt x="271" y="485"/>
                    <a:pt x="271" y="485"/>
                    <a:pt x="272" y="485"/>
                  </a:cubicBezTo>
                  <a:cubicBezTo>
                    <a:pt x="272" y="485"/>
                    <a:pt x="273" y="485"/>
                    <a:pt x="274" y="486"/>
                  </a:cubicBezTo>
                  <a:cubicBezTo>
                    <a:pt x="280" y="487"/>
                    <a:pt x="285" y="489"/>
                    <a:pt x="291" y="491"/>
                  </a:cubicBezTo>
                  <a:cubicBezTo>
                    <a:pt x="294" y="492"/>
                    <a:pt x="297" y="492"/>
                    <a:pt x="300" y="493"/>
                  </a:cubicBezTo>
                  <a:cubicBezTo>
                    <a:pt x="301" y="494"/>
                    <a:pt x="301" y="494"/>
                    <a:pt x="302" y="494"/>
                  </a:cubicBezTo>
                  <a:cubicBezTo>
                    <a:pt x="303" y="494"/>
                    <a:pt x="305" y="493"/>
                    <a:pt x="305" y="493"/>
                  </a:cubicBezTo>
                  <a:cubicBezTo>
                    <a:pt x="307" y="493"/>
                    <a:pt x="310" y="492"/>
                    <a:pt x="312" y="492"/>
                  </a:cubicBezTo>
                  <a:cubicBezTo>
                    <a:pt x="319" y="490"/>
                    <a:pt x="326" y="488"/>
                    <a:pt x="333" y="486"/>
                  </a:cubicBezTo>
                  <a:cubicBezTo>
                    <a:pt x="337" y="485"/>
                    <a:pt x="341" y="484"/>
                    <a:pt x="345" y="483"/>
                  </a:cubicBezTo>
                  <a:cubicBezTo>
                    <a:pt x="345" y="483"/>
                    <a:pt x="346" y="483"/>
                    <a:pt x="347" y="482"/>
                  </a:cubicBezTo>
                  <a:cubicBezTo>
                    <a:pt x="349" y="481"/>
                    <a:pt x="352" y="480"/>
                    <a:pt x="354" y="479"/>
                  </a:cubicBezTo>
                  <a:cubicBezTo>
                    <a:pt x="359" y="476"/>
                    <a:pt x="365" y="474"/>
                    <a:pt x="370" y="471"/>
                  </a:cubicBezTo>
                  <a:cubicBezTo>
                    <a:pt x="373" y="470"/>
                    <a:pt x="376" y="470"/>
                    <a:pt x="380" y="470"/>
                  </a:cubicBezTo>
                  <a:cubicBezTo>
                    <a:pt x="386" y="470"/>
                    <a:pt x="393" y="470"/>
                    <a:pt x="399" y="470"/>
                  </a:cubicBezTo>
                  <a:cubicBezTo>
                    <a:pt x="403" y="470"/>
                    <a:pt x="406" y="470"/>
                    <a:pt x="409" y="473"/>
                  </a:cubicBezTo>
                  <a:cubicBezTo>
                    <a:pt x="413" y="477"/>
                    <a:pt x="418" y="481"/>
                    <a:pt x="422" y="486"/>
                  </a:cubicBezTo>
                  <a:cubicBezTo>
                    <a:pt x="425" y="488"/>
                    <a:pt x="427" y="490"/>
                    <a:pt x="427" y="494"/>
                  </a:cubicBezTo>
                  <a:cubicBezTo>
                    <a:pt x="427" y="506"/>
                    <a:pt x="427" y="518"/>
                    <a:pt x="427" y="530"/>
                  </a:cubicBezTo>
                  <a:cubicBezTo>
                    <a:pt x="427" y="530"/>
                    <a:pt x="427" y="531"/>
                    <a:pt x="427" y="531"/>
                  </a:cubicBezTo>
                  <a:cubicBezTo>
                    <a:pt x="427" y="532"/>
                    <a:pt x="428" y="533"/>
                    <a:pt x="429" y="533"/>
                  </a:cubicBezTo>
                  <a:cubicBezTo>
                    <a:pt x="431" y="535"/>
                    <a:pt x="433" y="536"/>
                    <a:pt x="435" y="538"/>
                  </a:cubicBezTo>
                  <a:cubicBezTo>
                    <a:pt x="438" y="540"/>
                    <a:pt x="440" y="542"/>
                    <a:pt x="442" y="544"/>
                  </a:cubicBezTo>
                  <a:cubicBezTo>
                    <a:pt x="450" y="554"/>
                    <a:pt x="459" y="563"/>
                    <a:pt x="468" y="573"/>
                  </a:cubicBezTo>
                  <a:cubicBezTo>
                    <a:pt x="470" y="575"/>
                    <a:pt x="473" y="578"/>
                    <a:pt x="475" y="580"/>
                  </a:cubicBezTo>
                  <a:cubicBezTo>
                    <a:pt x="477" y="583"/>
                    <a:pt x="478" y="586"/>
                    <a:pt x="479" y="589"/>
                  </a:cubicBezTo>
                  <a:cubicBezTo>
                    <a:pt x="482" y="599"/>
                    <a:pt x="485" y="608"/>
                    <a:pt x="488" y="617"/>
                  </a:cubicBezTo>
                  <a:cubicBezTo>
                    <a:pt x="505" y="624"/>
                    <a:pt x="523" y="631"/>
                    <a:pt x="540" y="638"/>
                  </a:cubicBezTo>
                  <a:cubicBezTo>
                    <a:pt x="550" y="642"/>
                    <a:pt x="560" y="645"/>
                    <a:pt x="570" y="649"/>
                  </a:cubicBezTo>
                  <a:cubicBezTo>
                    <a:pt x="573" y="651"/>
                    <a:pt x="576" y="651"/>
                    <a:pt x="578" y="653"/>
                  </a:cubicBezTo>
                  <a:cubicBezTo>
                    <a:pt x="579" y="653"/>
                    <a:pt x="579" y="653"/>
                    <a:pt x="579" y="653"/>
                  </a:cubicBezTo>
                  <a:cubicBezTo>
                    <a:pt x="583" y="652"/>
                    <a:pt x="588" y="651"/>
                    <a:pt x="592" y="650"/>
                  </a:cubicBezTo>
                  <a:cubicBezTo>
                    <a:pt x="597" y="648"/>
                    <a:pt x="603" y="647"/>
                    <a:pt x="609" y="645"/>
                  </a:cubicBezTo>
                  <a:cubicBezTo>
                    <a:pt x="613" y="644"/>
                    <a:pt x="618" y="643"/>
                    <a:pt x="622" y="642"/>
                  </a:cubicBezTo>
                  <a:cubicBezTo>
                    <a:pt x="624" y="641"/>
                    <a:pt x="625" y="641"/>
                    <a:pt x="627" y="642"/>
                  </a:cubicBezTo>
                  <a:cubicBezTo>
                    <a:pt x="633" y="643"/>
                    <a:pt x="640" y="647"/>
                    <a:pt x="646" y="649"/>
                  </a:cubicBezTo>
                  <a:cubicBezTo>
                    <a:pt x="657" y="653"/>
                    <a:pt x="668" y="658"/>
                    <a:pt x="679" y="662"/>
                  </a:cubicBezTo>
                  <a:cubicBezTo>
                    <a:pt x="693" y="667"/>
                    <a:pt x="706" y="672"/>
                    <a:pt x="720" y="678"/>
                  </a:cubicBezTo>
                  <a:cubicBezTo>
                    <a:pt x="720" y="678"/>
                    <a:pt x="720" y="677"/>
                    <a:pt x="720" y="677"/>
                  </a:cubicBezTo>
                  <a:cubicBezTo>
                    <a:pt x="725" y="656"/>
                    <a:pt x="731" y="635"/>
                    <a:pt x="736" y="614"/>
                  </a:cubicBezTo>
                  <a:cubicBezTo>
                    <a:pt x="736" y="612"/>
                    <a:pt x="737" y="610"/>
                    <a:pt x="738" y="608"/>
                  </a:cubicBezTo>
                  <a:cubicBezTo>
                    <a:pt x="738" y="608"/>
                    <a:pt x="737" y="608"/>
                    <a:pt x="737" y="608"/>
                  </a:cubicBezTo>
                  <a:cubicBezTo>
                    <a:pt x="737" y="607"/>
                    <a:pt x="737" y="606"/>
                    <a:pt x="737" y="605"/>
                  </a:cubicBezTo>
                  <a:cubicBezTo>
                    <a:pt x="736" y="595"/>
                    <a:pt x="735" y="586"/>
                    <a:pt x="734" y="576"/>
                  </a:cubicBezTo>
                  <a:cubicBezTo>
                    <a:pt x="732" y="564"/>
                    <a:pt x="731" y="552"/>
                    <a:pt x="729" y="540"/>
                  </a:cubicBezTo>
                  <a:cubicBezTo>
                    <a:pt x="729" y="536"/>
                    <a:pt x="728" y="531"/>
                    <a:pt x="727" y="527"/>
                  </a:cubicBezTo>
                  <a:cubicBezTo>
                    <a:pt x="727" y="525"/>
                    <a:pt x="727" y="523"/>
                    <a:pt x="727" y="521"/>
                  </a:cubicBezTo>
                  <a:cubicBezTo>
                    <a:pt x="726" y="520"/>
                    <a:pt x="725" y="519"/>
                    <a:pt x="724" y="518"/>
                  </a:cubicBezTo>
                  <a:cubicBezTo>
                    <a:pt x="722" y="514"/>
                    <a:pt x="719" y="509"/>
                    <a:pt x="716" y="505"/>
                  </a:cubicBezTo>
                  <a:cubicBezTo>
                    <a:pt x="710" y="496"/>
                    <a:pt x="704" y="486"/>
                    <a:pt x="698" y="477"/>
                  </a:cubicBezTo>
                  <a:cubicBezTo>
                    <a:pt x="697" y="474"/>
                    <a:pt x="695" y="472"/>
                    <a:pt x="695" y="470"/>
                  </a:cubicBezTo>
                  <a:cubicBezTo>
                    <a:pt x="694" y="468"/>
                    <a:pt x="694" y="467"/>
                    <a:pt x="694" y="466"/>
                  </a:cubicBezTo>
                  <a:cubicBezTo>
                    <a:pt x="694" y="458"/>
                    <a:pt x="694" y="449"/>
                    <a:pt x="693" y="441"/>
                  </a:cubicBezTo>
                  <a:cubicBezTo>
                    <a:pt x="692" y="418"/>
                    <a:pt x="691" y="394"/>
                    <a:pt x="690" y="371"/>
                  </a:cubicBezTo>
                  <a:cubicBezTo>
                    <a:pt x="690" y="365"/>
                    <a:pt x="690" y="359"/>
                    <a:pt x="690" y="353"/>
                  </a:cubicBezTo>
                  <a:cubicBezTo>
                    <a:pt x="689" y="352"/>
                    <a:pt x="689" y="351"/>
                    <a:pt x="689" y="351"/>
                  </a:cubicBezTo>
                  <a:cubicBezTo>
                    <a:pt x="688" y="348"/>
                    <a:pt x="687" y="345"/>
                    <a:pt x="686" y="342"/>
                  </a:cubicBezTo>
                  <a:cubicBezTo>
                    <a:pt x="677" y="321"/>
                    <a:pt x="669" y="300"/>
                    <a:pt x="661" y="278"/>
                  </a:cubicBezTo>
                  <a:cubicBezTo>
                    <a:pt x="658" y="271"/>
                    <a:pt x="655" y="263"/>
                    <a:pt x="652" y="255"/>
                  </a:cubicBezTo>
                  <a:cubicBezTo>
                    <a:pt x="650" y="251"/>
                    <a:pt x="650" y="246"/>
                    <a:pt x="650" y="241"/>
                  </a:cubicBezTo>
                  <a:cubicBezTo>
                    <a:pt x="650" y="230"/>
                    <a:pt x="650" y="219"/>
                    <a:pt x="650" y="208"/>
                  </a:cubicBezTo>
                  <a:cubicBezTo>
                    <a:pt x="649" y="201"/>
                    <a:pt x="655" y="194"/>
                    <a:pt x="658" y="188"/>
                  </a:cubicBezTo>
                  <a:cubicBezTo>
                    <a:pt x="659" y="187"/>
                    <a:pt x="660" y="186"/>
                    <a:pt x="662" y="186"/>
                  </a:cubicBezTo>
                  <a:cubicBezTo>
                    <a:pt x="671" y="186"/>
                    <a:pt x="680" y="186"/>
                    <a:pt x="688" y="186"/>
                  </a:cubicBezTo>
                  <a:cubicBezTo>
                    <a:pt x="700" y="176"/>
                    <a:pt x="711" y="166"/>
                    <a:pt x="722" y="156"/>
                  </a:cubicBezTo>
                  <a:cubicBezTo>
                    <a:pt x="723" y="156"/>
                    <a:pt x="723" y="155"/>
                    <a:pt x="723" y="155"/>
                  </a:cubicBezTo>
                  <a:cubicBezTo>
                    <a:pt x="724" y="154"/>
                    <a:pt x="725" y="152"/>
                    <a:pt x="725" y="151"/>
                  </a:cubicBezTo>
                  <a:cubicBezTo>
                    <a:pt x="729" y="145"/>
                    <a:pt x="732" y="139"/>
                    <a:pt x="735" y="132"/>
                  </a:cubicBezTo>
                  <a:cubicBezTo>
                    <a:pt x="743" y="117"/>
                    <a:pt x="752" y="101"/>
                    <a:pt x="760" y="85"/>
                  </a:cubicBezTo>
                  <a:cubicBezTo>
                    <a:pt x="761" y="83"/>
                    <a:pt x="763" y="80"/>
                    <a:pt x="764" y="77"/>
                  </a:cubicBezTo>
                  <a:cubicBezTo>
                    <a:pt x="764" y="77"/>
                    <a:pt x="765" y="75"/>
                    <a:pt x="765" y="74"/>
                  </a:cubicBezTo>
                  <a:cubicBezTo>
                    <a:pt x="765" y="74"/>
                    <a:pt x="766" y="73"/>
                    <a:pt x="766" y="73"/>
                  </a:cubicBezTo>
                  <a:cubicBezTo>
                    <a:pt x="766" y="70"/>
                    <a:pt x="766" y="67"/>
                    <a:pt x="766" y="63"/>
                  </a:cubicBezTo>
                  <a:cubicBezTo>
                    <a:pt x="766" y="50"/>
                    <a:pt x="766" y="36"/>
                    <a:pt x="766" y="22"/>
                  </a:cubicBezTo>
                  <a:cubicBezTo>
                    <a:pt x="759" y="15"/>
                    <a:pt x="753" y="8"/>
                    <a:pt x="746" y="0"/>
                  </a:cubicBezTo>
                  <a:cubicBezTo>
                    <a:pt x="737" y="0"/>
                    <a:pt x="729" y="0"/>
                    <a:pt x="720" y="0"/>
                  </a:cubicBezTo>
                  <a:cubicBezTo>
                    <a:pt x="719" y="0"/>
                    <a:pt x="717" y="0"/>
                    <a:pt x="716" y="0"/>
                  </a:cubicBezTo>
                  <a:cubicBezTo>
                    <a:pt x="714" y="1"/>
                    <a:pt x="712" y="2"/>
                    <a:pt x="711" y="2"/>
                  </a:cubicBezTo>
                  <a:cubicBezTo>
                    <a:pt x="703" y="7"/>
                    <a:pt x="695" y="11"/>
                    <a:pt x="687" y="15"/>
                  </a:cubicBezTo>
                  <a:cubicBezTo>
                    <a:pt x="674" y="22"/>
                    <a:pt x="661" y="29"/>
                    <a:pt x="647" y="37"/>
                  </a:cubicBezTo>
                  <a:cubicBezTo>
                    <a:pt x="647" y="37"/>
                    <a:pt x="647" y="37"/>
                    <a:pt x="646" y="37"/>
                  </a:cubicBezTo>
                  <a:cubicBezTo>
                    <a:pt x="646" y="37"/>
                    <a:pt x="646" y="37"/>
                    <a:pt x="646" y="37"/>
                  </a:cubicBezTo>
                  <a:cubicBezTo>
                    <a:pt x="636" y="40"/>
                    <a:pt x="625" y="42"/>
                    <a:pt x="615" y="45"/>
                  </a:cubicBezTo>
                  <a:cubicBezTo>
                    <a:pt x="585" y="52"/>
                    <a:pt x="556" y="59"/>
                    <a:pt x="527" y="67"/>
                  </a:cubicBezTo>
                  <a:cubicBezTo>
                    <a:pt x="524" y="67"/>
                    <a:pt x="521" y="68"/>
                    <a:pt x="518" y="69"/>
                  </a:cubicBezTo>
                  <a:cubicBezTo>
                    <a:pt x="514" y="71"/>
                    <a:pt x="510" y="72"/>
                    <a:pt x="506" y="73"/>
                  </a:cubicBezTo>
                  <a:cubicBezTo>
                    <a:pt x="504" y="74"/>
                    <a:pt x="500" y="76"/>
                    <a:pt x="498" y="76"/>
                  </a:cubicBezTo>
                  <a:cubicBezTo>
                    <a:pt x="498" y="77"/>
                    <a:pt x="497" y="77"/>
                    <a:pt x="496" y="78"/>
                  </a:cubicBezTo>
                  <a:cubicBezTo>
                    <a:pt x="493" y="81"/>
                    <a:pt x="491" y="84"/>
                    <a:pt x="488" y="87"/>
                  </a:cubicBezTo>
                  <a:cubicBezTo>
                    <a:pt x="484" y="91"/>
                    <a:pt x="480" y="95"/>
                    <a:pt x="477" y="99"/>
                  </a:cubicBezTo>
                  <a:cubicBezTo>
                    <a:pt x="477" y="100"/>
                    <a:pt x="477" y="100"/>
                    <a:pt x="477" y="100"/>
                  </a:cubicBezTo>
                  <a:cubicBezTo>
                    <a:pt x="477" y="130"/>
                    <a:pt x="477" y="160"/>
                    <a:pt x="477" y="190"/>
                  </a:cubicBezTo>
                  <a:cubicBezTo>
                    <a:pt x="477" y="194"/>
                    <a:pt x="477" y="196"/>
                    <a:pt x="473" y="198"/>
                  </a:cubicBezTo>
                  <a:cubicBezTo>
                    <a:pt x="468" y="202"/>
                    <a:pt x="462" y="206"/>
                    <a:pt x="456" y="209"/>
                  </a:cubicBezTo>
                  <a:cubicBezTo>
                    <a:pt x="449" y="214"/>
                    <a:pt x="442" y="219"/>
                    <a:pt x="434" y="224"/>
                  </a:cubicBezTo>
                  <a:cubicBezTo>
                    <a:pt x="431" y="226"/>
                    <a:pt x="428" y="229"/>
                    <a:pt x="424" y="230"/>
                  </a:cubicBezTo>
                  <a:cubicBezTo>
                    <a:pt x="410" y="236"/>
                    <a:pt x="396" y="241"/>
                    <a:pt x="382" y="246"/>
                  </a:cubicBezTo>
                  <a:cubicBezTo>
                    <a:pt x="379" y="247"/>
                    <a:pt x="376" y="248"/>
                    <a:pt x="372" y="248"/>
                  </a:cubicBezTo>
                  <a:cubicBezTo>
                    <a:pt x="364" y="248"/>
                    <a:pt x="356" y="248"/>
                    <a:pt x="348" y="248"/>
                  </a:cubicBezTo>
                  <a:cubicBezTo>
                    <a:pt x="344" y="248"/>
                    <a:pt x="340" y="248"/>
                    <a:pt x="335" y="248"/>
                  </a:cubicBezTo>
                  <a:cubicBezTo>
                    <a:pt x="334" y="248"/>
                    <a:pt x="332" y="249"/>
                    <a:pt x="330" y="248"/>
                  </a:cubicBezTo>
                  <a:cubicBezTo>
                    <a:pt x="326" y="247"/>
                    <a:pt x="321" y="244"/>
                    <a:pt x="318" y="242"/>
                  </a:cubicBezTo>
                  <a:cubicBezTo>
                    <a:pt x="304" y="235"/>
                    <a:pt x="290" y="228"/>
                    <a:pt x="276" y="220"/>
                  </a:cubicBezTo>
                  <a:cubicBezTo>
                    <a:pt x="267" y="215"/>
                    <a:pt x="258" y="209"/>
                    <a:pt x="249" y="203"/>
                  </a:cubicBezTo>
                  <a:cubicBezTo>
                    <a:pt x="238" y="196"/>
                    <a:pt x="228" y="189"/>
                    <a:pt x="217" y="182"/>
                  </a:cubicBezTo>
                  <a:cubicBezTo>
                    <a:pt x="207" y="179"/>
                    <a:pt x="197" y="176"/>
                    <a:pt x="187" y="173"/>
                  </a:cubicBezTo>
                  <a:cubicBezTo>
                    <a:pt x="185" y="172"/>
                    <a:pt x="183" y="171"/>
                    <a:pt x="181" y="171"/>
                  </a:cubicBezTo>
                  <a:cubicBezTo>
                    <a:pt x="180" y="170"/>
                    <a:pt x="180" y="170"/>
                    <a:pt x="179" y="170"/>
                  </a:cubicBezTo>
                  <a:cubicBezTo>
                    <a:pt x="179" y="170"/>
                    <a:pt x="179" y="170"/>
                    <a:pt x="179" y="170"/>
                  </a:cubicBezTo>
                  <a:cubicBezTo>
                    <a:pt x="175" y="170"/>
                    <a:pt x="171" y="170"/>
                    <a:pt x="166" y="170"/>
                  </a:cubicBezTo>
                  <a:cubicBezTo>
                    <a:pt x="163" y="184"/>
                    <a:pt x="159" y="197"/>
                    <a:pt x="155" y="210"/>
                  </a:cubicBezTo>
                  <a:cubicBezTo>
                    <a:pt x="154" y="214"/>
                    <a:pt x="153" y="220"/>
                    <a:pt x="150" y="223"/>
                  </a:cubicBezTo>
                  <a:cubicBezTo>
                    <a:pt x="148" y="225"/>
                    <a:pt x="145" y="227"/>
                    <a:pt x="142" y="229"/>
                  </a:cubicBezTo>
                  <a:cubicBezTo>
                    <a:pt x="140" y="231"/>
                    <a:pt x="138" y="233"/>
                    <a:pt x="135" y="233"/>
                  </a:cubicBezTo>
                  <a:cubicBezTo>
                    <a:pt x="130" y="234"/>
                    <a:pt x="125" y="234"/>
                    <a:pt x="120" y="234"/>
                  </a:cubicBezTo>
                  <a:cubicBezTo>
                    <a:pt x="111" y="235"/>
                    <a:pt x="103" y="236"/>
                    <a:pt x="94" y="236"/>
                  </a:cubicBezTo>
                  <a:cubicBezTo>
                    <a:pt x="90" y="237"/>
                    <a:pt x="84" y="238"/>
                    <a:pt x="80" y="237"/>
                  </a:cubicBezTo>
                  <a:cubicBezTo>
                    <a:pt x="74" y="235"/>
                    <a:pt x="69" y="230"/>
                    <a:pt x="63" y="227"/>
                  </a:cubicBezTo>
                  <a:cubicBezTo>
                    <a:pt x="62" y="226"/>
                    <a:pt x="57" y="225"/>
                    <a:pt x="56" y="223"/>
                  </a:cubicBezTo>
                  <a:cubicBezTo>
                    <a:pt x="54" y="223"/>
                    <a:pt x="53" y="223"/>
                    <a:pt x="52" y="223"/>
                  </a:cubicBezTo>
                  <a:cubicBezTo>
                    <a:pt x="46" y="223"/>
                    <a:pt x="40" y="223"/>
                    <a:pt x="35" y="223"/>
                  </a:cubicBezTo>
                  <a:cubicBezTo>
                    <a:pt x="33" y="227"/>
                    <a:pt x="31" y="231"/>
                    <a:pt x="29" y="235"/>
                  </a:cubicBezTo>
                  <a:cubicBezTo>
                    <a:pt x="27" y="238"/>
                    <a:pt x="25" y="241"/>
                    <a:pt x="24" y="244"/>
                  </a:cubicBezTo>
                  <a:cubicBezTo>
                    <a:pt x="23" y="244"/>
                    <a:pt x="22" y="247"/>
                    <a:pt x="22" y="248"/>
                  </a:cubicBezTo>
                  <a:cubicBezTo>
                    <a:pt x="22" y="248"/>
                    <a:pt x="22" y="248"/>
                    <a:pt x="22" y="248"/>
                  </a:cubicBezTo>
                  <a:cubicBezTo>
                    <a:pt x="22" y="250"/>
                    <a:pt x="22" y="252"/>
                    <a:pt x="22" y="254"/>
                  </a:cubicBezTo>
                  <a:cubicBezTo>
                    <a:pt x="22" y="260"/>
                    <a:pt x="22" y="265"/>
                    <a:pt x="22" y="271"/>
                  </a:cubicBezTo>
                  <a:cubicBezTo>
                    <a:pt x="22" y="282"/>
                    <a:pt x="22" y="294"/>
                    <a:pt x="22" y="305"/>
                  </a:cubicBezTo>
                  <a:cubicBezTo>
                    <a:pt x="22" y="312"/>
                    <a:pt x="17" y="317"/>
                    <a:pt x="13" y="323"/>
                  </a:cubicBezTo>
                  <a:cubicBezTo>
                    <a:pt x="9" y="331"/>
                    <a:pt x="5" y="339"/>
                    <a:pt x="0" y="347"/>
                  </a:cubicBezTo>
                  <a:cubicBezTo>
                    <a:pt x="3" y="352"/>
                    <a:pt x="6" y="357"/>
                    <a:pt x="9" y="362"/>
                  </a:cubicBezTo>
                  <a:cubicBezTo>
                    <a:pt x="9" y="362"/>
                    <a:pt x="9" y="362"/>
                    <a:pt x="9" y="362"/>
                  </a:cubicBezTo>
                  <a:cubicBezTo>
                    <a:pt x="9" y="362"/>
                    <a:pt x="10" y="363"/>
                    <a:pt x="11" y="364"/>
                  </a:cubicBezTo>
                  <a:cubicBezTo>
                    <a:pt x="13" y="366"/>
                    <a:pt x="16" y="368"/>
                    <a:pt x="18" y="370"/>
                  </a:cubicBezTo>
                  <a:cubicBezTo>
                    <a:pt x="29" y="379"/>
                    <a:pt x="40" y="388"/>
                    <a:pt x="51" y="397"/>
                  </a:cubicBezTo>
                  <a:cubicBezTo>
                    <a:pt x="52" y="398"/>
                    <a:pt x="53" y="399"/>
                    <a:pt x="52" y="401"/>
                  </a:cubicBezTo>
                  <a:cubicBezTo>
                    <a:pt x="50" y="410"/>
                    <a:pt x="48" y="418"/>
                    <a:pt x="46" y="42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2" name="Google Shape;472;p47"/>
            <p:cNvSpPr/>
            <p:nvPr/>
          </p:nvSpPr>
          <p:spPr>
            <a:xfrm>
              <a:off x="4835525" y="4178300"/>
              <a:ext cx="1033463" cy="738188"/>
            </a:xfrm>
            <a:custGeom>
              <a:rect b="b" l="l" r="r" t="t"/>
              <a:pathLst>
                <a:path extrusionOk="0" h="579" w="811">
                  <a:moveTo>
                    <a:pt x="775" y="278"/>
                  </a:moveTo>
                  <a:cubicBezTo>
                    <a:pt x="772" y="278"/>
                    <a:pt x="769" y="278"/>
                    <a:pt x="766" y="277"/>
                  </a:cubicBezTo>
                  <a:cubicBezTo>
                    <a:pt x="731" y="275"/>
                    <a:pt x="695" y="273"/>
                    <a:pt x="660" y="271"/>
                  </a:cubicBezTo>
                  <a:cubicBezTo>
                    <a:pt x="657" y="271"/>
                    <a:pt x="655" y="268"/>
                    <a:pt x="656" y="266"/>
                  </a:cubicBezTo>
                  <a:cubicBezTo>
                    <a:pt x="660" y="255"/>
                    <a:pt x="664" y="243"/>
                    <a:pt x="669" y="232"/>
                  </a:cubicBezTo>
                  <a:cubicBezTo>
                    <a:pt x="674" y="224"/>
                    <a:pt x="679" y="215"/>
                    <a:pt x="684" y="207"/>
                  </a:cubicBezTo>
                  <a:cubicBezTo>
                    <a:pt x="656" y="196"/>
                    <a:pt x="627" y="185"/>
                    <a:pt x="598" y="173"/>
                  </a:cubicBezTo>
                  <a:cubicBezTo>
                    <a:pt x="596" y="173"/>
                    <a:pt x="594" y="172"/>
                    <a:pt x="593" y="171"/>
                  </a:cubicBezTo>
                  <a:cubicBezTo>
                    <a:pt x="586" y="174"/>
                    <a:pt x="578" y="175"/>
                    <a:pt x="571" y="177"/>
                  </a:cubicBezTo>
                  <a:cubicBezTo>
                    <a:pt x="564" y="179"/>
                    <a:pt x="556" y="181"/>
                    <a:pt x="549" y="183"/>
                  </a:cubicBezTo>
                  <a:cubicBezTo>
                    <a:pt x="546" y="184"/>
                    <a:pt x="543" y="182"/>
                    <a:pt x="541" y="181"/>
                  </a:cubicBezTo>
                  <a:cubicBezTo>
                    <a:pt x="511" y="170"/>
                    <a:pt x="482" y="158"/>
                    <a:pt x="453" y="147"/>
                  </a:cubicBezTo>
                  <a:cubicBezTo>
                    <a:pt x="449" y="145"/>
                    <a:pt x="448" y="142"/>
                    <a:pt x="446" y="138"/>
                  </a:cubicBezTo>
                  <a:cubicBezTo>
                    <a:pt x="444" y="129"/>
                    <a:pt x="441" y="120"/>
                    <a:pt x="438" y="112"/>
                  </a:cubicBezTo>
                  <a:cubicBezTo>
                    <a:pt x="437" y="110"/>
                    <a:pt x="437" y="109"/>
                    <a:pt x="436" y="107"/>
                  </a:cubicBezTo>
                  <a:cubicBezTo>
                    <a:pt x="436" y="107"/>
                    <a:pt x="436" y="107"/>
                    <a:pt x="436" y="107"/>
                  </a:cubicBezTo>
                  <a:cubicBezTo>
                    <a:pt x="435" y="106"/>
                    <a:pt x="434" y="104"/>
                    <a:pt x="433" y="104"/>
                  </a:cubicBezTo>
                  <a:cubicBezTo>
                    <a:pt x="427" y="98"/>
                    <a:pt x="422" y="91"/>
                    <a:pt x="416" y="85"/>
                  </a:cubicBezTo>
                  <a:cubicBezTo>
                    <a:pt x="410" y="79"/>
                    <a:pt x="405" y="73"/>
                    <a:pt x="399" y="68"/>
                  </a:cubicBezTo>
                  <a:cubicBezTo>
                    <a:pt x="399" y="67"/>
                    <a:pt x="399" y="67"/>
                    <a:pt x="398" y="66"/>
                  </a:cubicBezTo>
                  <a:cubicBezTo>
                    <a:pt x="398" y="66"/>
                    <a:pt x="397" y="66"/>
                    <a:pt x="397" y="65"/>
                  </a:cubicBezTo>
                  <a:cubicBezTo>
                    <a:pt x="393" y="63"/>
                    <a:pt x="389" y="60"/>
                    <a:pt x="386" y="56"/>
                  </a:cubicBezTo>
                  <a:cubicBezTo>
                    <a:pt x="385" y="53"/>
                    <a:pt x="386" y="50"/>
                    <a:pt x="386" y="48"/>
                  </a:cubicBezTo>
                  <a:cubicBezTo>
                    <a:pt x="386" y="43"/>
                    <a:pt x="386" y="38"/>
                    <a:pt x="386" y="34"/>
                  </a:cubicBezTo>
                  <a:cubicBezTo>
                    <a:pt x="386" y="27"/>
                    <a:pt x="386" y="21"/>
                    <a:pt x="386" y="15"/>
                  </a:cubicBezTo>
                  <a:cubicBezTo>
                    <a:pt x="380" y="10"/>
                    <a:pt x="375" y="5"/>
                    <a:pt x="370" y="0"/>
                  </a:cubicBezTo>
                  <a:cubicBezTo>
                    <a:pt x="369" y="0"/>
                    <a:pt x="367" y="0"/>
                    <a:pt x="365" y="0"/>
                  </a:cubicBezTo>
                  <a:cubicBezTo>
                    <a:pt x="360" y="0"/>
                    <a:pt x="355" y="0"/>
                    <a:pt x="351" y="0"/>
                  </a:cubicBezTo>
                  <a:cubicBezTo>
                    <a:pt x="349" y="0"/>
                    <a:pt x="344" y="1"/>
                    <a:pt x="342" y="0"/>
                  </a:cubicBezTo>
                  <a:cubicBezTo>
                    <a:pt x="341" y="1"/>
                    <a:pt x="339" y="2"/>
                    <a:pt x="338" y="2"/>
                  </a:cubicBezTo>
                  <a:cubicBezTo>
                    <a:pt x="334" y="4"/>
                    <a:pt x="330" y="6"/>
                    <a:pt x="325" y="8"/>
                  </a:cubicBezTo>
                  <a:cubicBezTo>
                    <a:pt x="321" y="10"/>
                    <a:pt x="317" y="13"/>
                    <a:pt x="312" y="14"/>
                  </a:cubicBezTo>
                  <a:cubicBezTo>
                    <a:pt x="304" y="16"/>
                    <a:pt x="296" y="18"/>
                    <a:pt x="288" y="20"/>
                  </a:cubicBezTo>
                  <a:cubicBezTo>
                    <a:pt x="283" y="21"/>
                    <a:pt x="276" y="24"/>
                    <a:pt x="271" y="24"/>
                  </a:cubicBezTo>
                  <a:cubicBezTo>
                    <a:pt x="268" y="24"/>
                    <a:pt x="265" y="23"/>
                    <a:pt x="263" y="22"/>
                  </a:cubicBezTo>
                  <a:cubicBezTo>
                    <a:pt x="258" y="21"/>
                    <a:pt x="254" y="19"/>
                    <a:pt x="249" y="18"/>
                  </a:cubicBezTo>
                  <a:cubicBezTo>
                    <a:pt x="242" y="16"/>
                    <a:pt x="239" y="16"/>
                    <a:pt x="233" y="14"/>
                  </a:cubicBezTo>
                  <a:cubicBezTo>
                    <a:pt x="224" y="11"/>
                    <a:pt x="215" y="8"/>
                    <a:pt x="206" y="5"/>
                  </a:cubicBezTo>
                  <a:cubicBezTo>
                    <a:pt x="203" y="3"/>
                    <a:pt x="200" y="2"/>
                    <a:pt x="196" y="1"/>
                  </a:cubicBezTo>
                  <a:cubicBezTo>
                    <a:pt x="196" y="1"/>
                    <a:pt x="195" y="0"/>
                    <a:pt x="194" y="0"/>
                  </a:cubicBezTo>
                  <a:cubicBezTo>
                    <a:pt x="194" y="0"/>
                    <a:pt x="194" y="0"/>
                    <a:pt x="194" y="0"/>
                  </a:cubicBezTo>
                  <a:cubicBezTo>
                    <a:pt x="185" y="0"/>
                    <a:pt x="177" y="0"/>
                    <a:pt x="168" y="0"/>
                  </a:cubicBezTo>
                  <a:cubicBezTo>
                    <a:pt x="166" y="0"/>
                    <a:pt x="165" y="0"/>
                    <a:pt x="163" y="0"/>
                  </a:cubicBezTo>
                  <a:cubicBezTo>
                    <a:pt x="163" y="0"/>
                    <a:pt x="162" y="0"/>
                    <a:pt x="162" y="0"/>
                  </a:cubicBezTo>
                  <a:cubicBezTo>
                    <a:pt x="162" y="0"/>
                    <a:pt x="162" y="0"/>
                    <a:pt x="162" y="1"/>
                  </a:cubicBezTo>
                  <a:cubicBezTo>
                    <a:pt x="157" y="3"/>
                    <a:pt x="153" y="5"/>
                    <a:pt x="149" y="7"/>
                  </a:cubicBezTo>
                  <a:cubicBezTo>
                    <a:pt x="118" y="23"/>
                    <a:pt x="87" y="39"/>
                    <a:pt x="56" y="56"/>
                  </a:cubicBezTo>
                  <a:cubicBezTo>
                    <a:pt x="50" y="59"/>
                    <a:pt x="43" y="63"/>
                    <a:pt x="36" y="66"/>
                  </a:cubicBezTo>
                  <a:cubicBezTo>
                    <a:pt x="24" y="71"/>
                    <a:pt x="12" y="76"/>
                    <a:pt x="0" y="81"/>
                  </a:cubicBezTo>
                  <a:cubicBezTo>
                    <a:pt x="0" y="81"/>
                    <a:pt x="0" y="81"/>
                    <a:pt x="0" y="81"/>
                  </a:cubicBezTo>
                  <a:cubicBezTo>
                    <a:pt x="0" y="96"/>
                    <a:pt x="0" y="111"/>
                    <a:pt x="0" y="126"/>
                  </a:cubicBezTo>
                  <a:cubicBezTo>
                    <a:pt x="0" y="128"/>
                    <a:pt x="0" y="130"/>
                    <a:pt x="0" y="132"/>
                  </a:cubicBezTo>
                  <a:cubicBezTo>
                    <a:pt x="1" y="135"/>
                    <a:pt x="3" y="138"/>
                    <a:pt x="4" y="141"/>
                  </a:cubicBezTo>
                  <a:cubicBezTo>
                    <a:pt x="18" y="168"/>
                    <a:pt x="31" y="194"/>
                    <a:pt x="45" y="221"/>
                  </a:cubicBezTo>
                  <a:cubicBezTo>
                    <a:pt x="48" y="226"/>
                    <a:pt x="51" y="231"/>
                    <a:pt x="52" y="236"/>
                  </a:cubicBezTo>
                  <a:cubicBezTo>
                    <a:pt x="54" y="250"/>
                    <a:pt x="56" y="263"/>
                    <a:pt x="58" y="276"/>
                  </a:cubicBezTo>
                  <a:cubicBezTo>
                    <a:pt x="60" y="290"/>
                    <a:pt x="63" y="303"/>
                    <a:pt x="65" y="317"/>
                  </a:cubicBezTo>
                  <a:cubicBezTo>
                    <a:pt x="66" y="326"/>
                    <a:pt x="63" y="335"/>
                    <a:pt x="61" y="343"/>
                  </a:cubicBezTo>
                  <a:cubicBezTo>
                    <a:pt x="60" y="351"/>
                    <a:pt x="58" y="359"/>
                    <a:pt x="57" y="366"/>
                  </a:cubicBezTo>
                  <a:cubicBezTo>
                    <a:pt x="56" y="369"/>
                    <a:pt x="56" y="371"/>
                    <a:pt x="56" y="373"/>
                  </a:cubicBezTo>
                  <a:cubicBezTo>
                    <a:pt x="56" y="373"/>
                    <a:pt x="56" y="374"/>
                    <a:pt x="56" y="374"/>
                  </a:cubicBezTo>
                  <a:cubicBezTo>
                    <a:pt x="57" y="386"/>
                    <a:pt x="57" y="398"/>
                    <a:pt x="57" y="410"/>
                  </a:cubicBezTo>
                  <a:cubicBezTo>
                    <a:pt x="62" y="415"/>
                    <a:pt x="67" y="420"/>
                    <a:pt x="72" y="426"/>
                  </a:cubicBezTo>
                  <a:cubicBezTo>
                    <a:pt x="91" y="448"/>
                    <a:pt x="111" y="469"/>
                    <a:pt x="130" y="491"/>
                  </a:cubicBezTo>
                  <a:cubicBezTo>
                    <a:pt x="136" y="498"/>
                    <a:pt x="142" y="505"/>
                    <a:pt x="148" y="511"/>
                  </a:cubicBezTo>
                  <a:cubicBezTo>
                    <a:pt x="150" y="513"/>
                    <a:pt x="151" y="516"/>
                    <a:pt x="151" y="518"/>
                  </a:cubicBezTo>
                  <a:cubicBezTo>
                    <a:pt x="153" y="524"/>
                    <a:pt x="154" y="529"/>
                    <a:pt x="156" y="534"/>
                  </a:cubicBezTo>
                  <a:cubicBezTo>
                    <a:pt x="175" y="549"/>
                    <a:pt x="194" y="564"/>
                    <a:pt x="213" y="579"/>
                  </a:cubicBezTo>
                  <a:cubicBezTo>
                    <a:pt x="217" y="579"/>
                    <a:pt x="222" y="579"/>
                    <a:pt x="226" y="579"/>
                  </a:cubicBezTo>
                  <a:cubicBezTo>
                    <a:pt x="229" y="576"/>
                    <a:pt x="232" y="573"/>
                    <a:pt x="235" y="570"/>
                  </a:cubicBezTo>
                  <a:cubicBezTo>
                    <a:pt x="259" y="546"/>
                    <a:pt x="283" y="521"/>
                    <a:pt x="307" y="497"/>
                  </a:cubicBezTo>
                  <a:cubicBezTo>
                    <a:pt x="308" y="495"/>
                    <a:pt x="311" y="495"/>
                    <a:pt x="312" y="496"/>
                  </a:cubicBezTo>
                  <a:cubicBezTo>
                    <a:pt x="316" y="498"/>
                    <a:pt x="319" y="501"/>
                    <a:pt x="322" y="503"/>
                  </a:cubicBezTo>
                  <a:cubicBezTo>
                    <a:pt x="326" y="506"/>
                    <a:pt x="332" y="509"/>
                    <a:pt x="335" y="512"/>
                  </a:cubicBezTo>
                  <a:cubicBezTo>
                    <a:pt x="335" y="512"/>
                    <a:pt x="335" y="512"/>
                    <a:pt x="335" y="512"/>
                  </a:cubicBezTo>
                  <a:cubicBezTo>
                    <a:pt x="337" y="512"/>
                    <a:pt x="338" y="513"/>
                    <a:pt x="339" y="513"/>
                  </a:cubicBezTo>
                  <a:cubicBezTo>
                    <a:pt x="345" y="513"/>
                    <a:pt x="350" y="514"/>
                    <a:pt x="355" y="514"/>
                  </a:cubicBezTo>
                  <a:cubicBezTo>
                    <a:pt x="362" y="515"/>
                    <a:pt x="368" y="515"/>
                    <a:pt x="375" y="516"/>
                  </a:cubicBezTo>
                  <a:cubicBezTo>
                    <a:pt x="381" y="518"/>
                    <a:pt x="388" y="519"/>
                    <a:pt x="394" y="521"/>
                  </a:cubicBezTo>
                  <a:cubicBezTo>
                    <a:pt x="397" y="522"/>
                    <a:pt x="401" y="523"/>
                    <a:pt x="404" y="524"/>
                  </a:cubicBezTo>
                  <a:cubicBezTo>
                    <a:pt x="406" y="524"/>
                    <a:pt x="409" y="526"/>
                    <a:pt x="411" y="526"/>
                  </a:cubicBezTo>
                  <a:cubicBezTo>
                    <a:pt x="415" y="525"/>
                    <a:pt x="418" y="518"/>
                    <a:pt x="420" y="514"/>
                  </a:cubicBezTo>
                  <a:cubicBezTo>
                    <a:pt x="421" y="512"/>
                    <a:pt x="423" y="509"/>
                    <a:pt x="424" y="506"/>
                  </a:cubicBezTo>
                  <a:cubicBezTo>
                    <a:pt x="424" y="503"/>
                    <a:pt x="426" y="502"/>
                    <a:pt x="428" y="502"/>
                  </a:cubicBezTo>
                  <a:cubicBezTo>
                    <a:pt x="442" y="501"/>
                    <a:pt x="457" y="497"/>
                    <a:pt x="468" y="488"/>
                  </a:cubicBezTo>
                  <a:cubicBezTo>
                    <a:pt x="472" y="484"/>
                    <a:pt x="476" y="480"/>
                    <a:pt x="479" y="476"/>
                  </a:cubicBezTo>
                  <a:cubicBezTo>
                    <a:pt x="479" y="476"/>
                    <a:pt x="480" y="476"/>
                    <a:pt x="479" y="476"/>
                  </a:cubicBezTo>
                  <a:cubicBezTo>
                    <a:pt x="479" y="476"/>
                    <a:pt x="479" y="476"/>
                    <a:pt x="479" y="476"/>
                  </a:cubicBezTo>
                  <a:cubicBezTo>
                    <a:pt x="479" y="476"/>
                    <a:pt x="479" y="476"/>
                    <a:pt x="479" y="476"/>
                  </a:cubicBezTo>
                  <a:cubicBezTo>
                    <a:pt x="480" y="476"/>
                    <a:pt x="480" y="476"/>
                    <a:pt x="480" y="475"/>
                  </a:cubicBezTo>
                  <a:cubicBezTo>
                    <a:pt x="481" y="475"/>
                    <a:pt x="482" y="474"/>
                    <a:pt x="483" y="474"/>
                  </a:cubicBezTo>
                  <a:cubicBezTo>
                    <a:pt x="484" y="474"/>
                    <a:pt x="485" y="474"/>
                    <a:pt x="486" y="474"/>
                  </a:cubicBezTo>
                  <a:cubicBezTo>
                    <a:pt x="494" y="474"/>
                    <a:pt x="503" y="473"/>
                    <a:pt x="511" y="474"/>
                  </a:cubicBezTo>
                  <a:cubicBezTo>
                    <a:pt x="514" y="475"/>
                    <a:pt x="515" y="476"/>
                    <a:pt x="517" y="478"/>
                  </a:cubicBezTo>
                  <a:cubicBezTo>
                    <a:pt x="520" y="481"/>
                    <a:pt x="523" y="484"/>
                    <a:pt x="526" y="487"/>
                  </a:cubicBezTo>
                  <a:cubicBezTo>
                    <a:pt x="531" y="492"/>
                    <a:pt x="535" y="497"/>
                    <a:pt x="540" y="501"/>
                  </a:cubicBezTo>
                  <a:cubicBezTo>
                    <a:pt x="549" y="501"/>
                    <a:pt x="558" y="501"/>
                    <a:pt x="567" y="499"/>
                  </a:cubicBezTo>
                  <a:cubicBezTo>
                    <a:pt x="568" y="499"/>
                    <a:pt x="568" y="499"/>
                    <a:pt x="569" y="498"/>
                  </a:cubicBezTo>
                  <a:cubicBezTo>
                    <a:pt x="569" y="498"/>
                    <a:pt x="570" y="498"/>
                    <a:pt x="570" y="498"/>
                  </a:cubicBezTo>
                  <a:cubicBezTo>
                    <a:pt x="572" y="496"/>
                    <a:pt x="574" y="494"/>
                    <a:pt x="575" y="492"/>
                  </a:cubicBezTo>
                  <a:cubicBezTo>
                    <a:pt x="578" y="489"/>
                    <a:pt x="581" y="484"/>
                    <a:pt x="585" y="483"/>
                  </a:cubicBezTo>
                  <a:cubicBezTo>
                    <a:pt x="589" y="483"/>
                    <a:pt x="593" y="483"/>
                    <a:pt x="597" y="483"/>
                  </a:cubicBezTo>
                  <a:cubicBezTo>
                    <a:pt x="600" y="483"/>
                    <a:pt x="605" y="481"/>
                    <a:pt x="608" y="483"/>
                  </a:cubicBezTo>
                  <a:cubicBezTo>
                    <a:pt x="610" y="484"/>
                    <a:pt x="612" y="486"/>
                    <a:pt x="613" y="488"/>
                  </a:cubicBezTo>
                  <a:cubicBezTo>
                    <a:pt x="616" y="492"/>
                    <a:pt x="620" y="496"/>
                    <a:pt x="623" y="500"/>
                  </a:cubicBezTo>
                  <a:cubicBezTo>
                    <a:pt x="627" y="505"/>
                    <a:pt x="632" y="510"/>
                    <a:pt x="636" y="515"/>
                  </a:cubicBezTo>
                  <a:cubicBezTo>
                    <a:pt x="650" y="515"/>
                    <a:pt x="665" y="515"/>
                    <a:pt x="679" y="515"/>
                  </a:cubicBezTo>
                  <a:cubicBezTo>
                    <a:pt x="681" y="509"/>
                    <a:pt x="683" y="503"/>
                    <a:pt x="685" y="498"/>
                  </a:cubicBezTo>
                  <a:cubicBezTo>
                    <a:pt x="686" y="492"/>
                    <a:pt x="687" y="488"/>
                    <a:pt x="692" y="485"/>
                  </a:cubicBezTo>
                  <a:cubicBezTo>
                    <a:pt x="704" y="477"/>
                    <a:pt x="716" y="469"/>
                    <a:pt x="729" y="461"/>
                  </a:cubicBezTo>
                  <a:cubicBezTo>
                    <a:pt x="733" y="459"/>
                    <a:pt x="737" y="456"/>
                    <a:pt x="741" y="454"/>
                  </a:cubicBezTo>
                  <a:cubicBezTo>
                    <a:pt x="757" y="445"/>
                    <a:pt x="773" y="437"/>
                    <a:pt x="789" y="428"/>
                  </a:cubicBezTo>
                  <a:cubicBezTo>
                    <a:pt x="794" y="426"/>
                    <a:pt x="799" y="423"/>
                    <a:pt x="804" y="420"/>
                  </a:cubicBezTo>
                  <a:cubicBezTo>
                    <a:pt x="804" y="420"/>
                    <a:pt x="804" y="420"/>
                    <a:pt x="804" y="420"/>
                  </a:cubicBezTo>
                  <a:cubicBezTo>
                    <a:pt x="804" y="420"/>
                    <a:pt x="806" y="419"/>
                    <a:pt x="806" y="418"/>
                  </a:cubicBezTo>
                  <a:cubicBezTo>
                    <a:pt x="808" y="417"/>
                    <a:pt x="809" y="415"/>
                    <a:pt x="811" y="413"/>
                  </a:cubicBezTo>
                  <a:cubicBezTo>
                    <a:pt x="804" y="405"/>
                    <a:pt x="797" y="396"/>
                    <a:pt x="790" y="388"/>
                  </a:cubicBezTo>
                  <a:cubicBezTo>
                    <a:pt x="783" y="379"/>
                    <a:pt x="776" y="370"/>
                    <a:pt x="770" y="361"/>
                  </a:cubicBezTo>
                  <a:cubicBezTo>
                    <a:pt x="765" y="353"/>
                    <a:pt x="757" y="343"/>
                    <a:pt x="759" y="333"/>
                  </a:cubicBezTo>
                  <a:cubicBezTo>
                    <a:pt x="764" y="314"/>
                    <a:pt x="770" y="296"/>
                    <a:pt x="775" y="278"/>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3" name="Google Shape;473;p47"/>
            <p:cNvSpPr/>
            <p:nvPr/>
          </p:nvSpPr>
          <p:spPr>
            <a:xfrm>
              <a:off x="5634038" y="3275013"/>
              <a:ext cx="520700" cy="1246188"/>
            </a:xfrm>
            <a:custGeom>
              <a:rect b="b" l="l" r="r" t="t"/>
              <a:pathLst>
                <a:path extrusionOk="0" h="977" w="409">
                  <a:moveTo>
                    <a:pt x="194" y="921"/>
                  </a:moveTo>
                  <a:cubicBezTo>
                    <a:pt x="199" y="913"/>
                    <a:pt x="204" y="906"/>
                    <a:pt x="210" y="899"/>
                  </a:cubicBezTo>
                  <a:cubicBezTo>
                    <a:pt x="213" y="895"/>
                    <a:pt x="216" y="890"/>
                    <a:pt x="220" y="886"/>
                  </a:cubicBezTo>
                  <a:cubicBezTo>
                    <a:pt x="222" y="883"/>
                    <a:pt x="225" y="881"/>
                    <a:pt x="227" y="879"/>
                  </a:cubicBezTo>
                  <a:cubicBezTo>
                    <a:pt x="233" y="874"/>
                    <a:pt x="238" y="869"/>
                    <a:pt x="244" y="864"/>
                  </a:cubicBezTo>
                  <a:cubicBezTo>
                    <a:pt x="246" y="862"/>
                    <a:pt x="250" y="858"/>
                    <a:pt x="253" y="857"/>
                  </a:cubicBezTo>
                  <a:cubicBezTo>
                    <a:pt x="263" y="856"/>
                    <a:pt x="273" y="857"/>
                    <a:pt x="283" y="857"/>
                  </a:cubicBezTo>
                  <a:cubicBezTo>
                    <a:pt x="296" y="857"/>
                    <a:pt x="310" y="856"/>
                    <a:pt x="323" y="856"/>
                  </a:cubicBezTo>
                  <a:cubicBezTo>
                    <a:pt x="326" y="856"/>
                    <a:pt x="329" y="856"/>
                    <a:pt x="331" y="857"/>
                  </a:cubicBezTo>
                  <a:cubicBezTo>
                    <a:pt x="335" y="858"/>
                    <a:pt x="338" y="861"/>
                    <a:pt x="341" y="862"/>
                  </a:cubicBezTo>
                  <a:cubicBezTo>
                    <a:pt x="353" y="869"/>
                    <a:pt x="364" y="876"/>
                    <a:pt x="376" y="882"/>
                  </a:cubicBezTo>
                  <a:cubicBezTo>
                    <a:pt x="376" y="883"/>
                    <a:pt x="377" y="883"/>
                    <a:pt x="377" y="883"/>
                  </a:cubicBezTo>
                  <a:cubicBezTo>
                    <a:pt x="379" y="883"/>
                    <a:pt x="382" y="883"/>
                    <a:pt x="383" y="883"/>
                  </a:cubicBezTo>
                  <a:cubicBezTo>
                    <a:pt x="388" y="883"/>
                    <a:pt x="393" y="883"/>
                    <a:pt x="398" y="883"/>
                  </a:cubicBezTo>
                  <a:cubicBezTo>
                    <a:pt x="402" y="880"/>
                    <a:pt x="405" y="877"/>
                    <a:pt x="409" y="874"/>
                  </a:cubicBezTo>
                  <a:cubicBezTo>
                    <a:pt x="407" y="873"/>
                    <a:pt x="405" y="872"/>
                    <a:pt x="403" y="870"/>
                  </a:cubicBezTo>
                  <a:cubicBezTo>
                    <a:pt x="400" y="868"/>
                    <a:pt x="394" y="866"/>
                    <a:pt x="394" y="862"/>
                  </a:cubicBezTo>
                  <a:cubicBezTo>
                    <a:pt x="393" y="858"/>
                    <a:pt x="394" y="854"/>
                    <a:pt x="394" y="850"/>
                  </a:cubicBezTo>
                  <a:cubicBezTo>
                    <a:pt x="394" y="844"/>
                    <a:pt x="393" y="839"/>
                    <a:pt x="394" y="834"/>
                  </a:cubicBezTo>
                  <a:cubicBezTo>
                    <a:pt x="394" y="833"/>
                    <a:pt x="394" y="833"/>
                    <a:pt x="394" y="833"/>
                  </a:cubicBezTo>
                  <a:cubicBezTo>
                    <a:pt x="393" y="832"/>
                    <a:pt x="393" y="832"/>
                    <a:pt x="393" y="831"/>
                  </a:cubicBezTo>
                  <a:cubicBezTo>
                    <a:pt x="385" y="812"/>
                    <a:pt x="378" y="793"/>
                    <a:pt x="370" y="775"/>
                  </a:cubicBezTo>
                  <a:cubicBezTo>
                    <a:pt x="359" y="745"/>
                    <a:pt x="347" y="716"/>
                    <a:pt x="336" y="686"/>
                  </a:cubicBezTo>
                  <a:cubicBezTo>
                    <a:pt x="328" y="667"/>
                    <a:pt x="321" y="648"/>
                    <a:pt x="313" y="628"/>
                  </a:cubicBezTo>
                  <a:cubicBezTo>
                    <a:pt x="313" y="628"/>
                    <a:pt x="312" y="626"/>
                    <a:pt x="312" y="625"/>
                  </a:cubicBezTo>
                  <a:cubicBezTo>
                    <a:pt x="312" y="625"/>
                    <a:pt x="312" y="625"/>
                    <a:pt x="312" y="625"/>
                  </a:cubicBezTo>
                  <a:cubicBezTo>
                    <a:pt x="312" y="625"/>
                    <a:pt x="312" y="625"/>
                    <a:pt x="312" y="625"/>
                  </a:cubicBezTo>
                  <a:cubicBezTo>
                    <a:pt x="310" y="624"/>
                    <a:pt x="309" y="622"/>
                    <a:pt x="308" y="621"/>
                  </a:cubicBezTo>
                  <a:cubicBezTo>
                    <a:pt x="299" y="614"/>
                    <a:pt x="291" y="606"/>
                    <a:pt x="283" y="598"/>
                  </a:cubicBezTo>
                  <a:cubicBezTo>
                    <a:pt x="281" y="597"/>
                    <a:pt x="278" y="595"/>
                    <a:pt x="277" y="593"/>
                  </a:cubicBezTo>
                  <a:cubicBezTo>
                    <a:pt x="274" y="590"/>
                    <a:pt x="276" y="585"/>
                    <a:pt x="276" y="581"/>
                  </a:cubicBezTo>
                  <a:cubicBezTo>
                    <a:pt x="277" y="575"/>
                    <a:pt x="277" y="570"/>
                    <a:pt x="277" y="564"/>
                  </a:cubicBezTo>
                  <a:cubicBezTo>
                    <a:pt x="278" y="562"/>
                    <a:pt x="278" y="560"/>
                    <a:pt x="279" y="559"/>
                  </a:cubicBezTo>
                  <a:cubicBezTo>
                    <a:pt x="288" y="543"/>
                    <a:pt x="300" y="528"/>
                    <a:pt x="311" y="512"/>
                  </a:cubicBezTo>
                  <a:cubicBezTo>
                    <a:pt x="317" y="503"/>
                    <a:pt x="323" y="493"/>
                    <a:pt x="330" y="484"/>
                  </a:cubicBezTo>
                  <a:cubicBezTo>
                    <a:pt x="330" y="483"/>
                    <a:pt x="337" y="473"/>
                    <a:pt x="339" y="471"/>
                  </a:cubicBezTo>
                  <a:cubicBezTo>
                    <a:pt x="339" y="471"/>
                    <a:pt x="339" y="471"/>
                    <a:pt x="339" y="471"/>
                  </a:cubicBezTo>
                  <a:cubicBezTo>
                    <a:pt x="338" y="469"/>
                    <a:pt x="339" y="467"/>
                    <a:pt x="339" y="465"/>
                  </a:cubicBezTo>
                  <a:cubicBezTo>
                    <a:pt x="339" y="460"/>
                    <a:pt x="339" y="454"/>
                    <a:pt x="339" y="448"/>
                  </a:cubicBezTo>
                  <a:cubicBezTo>
                    <a:pt x="339" y="440"/>
                    <a:pt x="339" y="432"/>
                    <a:pt x="339" y="424"/>
                  </a:cubicBezTo>
                  <a:cubicBezTo>
                    <a:pt x="325" y="409"/>
                    <a:pt x="311" y="393"/>
                    <a:pt x="298" y="377"/>
                  </a:cubicBezTo>
                  <a:cubicBezTo>
                    <a:pt x="295" y="374"/>
                    <a:pt x="292" y="371"/>
                    <a:pt x="290" y="368"/>
                  </a:cubicBezTo>
                  <a:cubicBezTo>
                    <a:pt x="289" y="367"/>
                    <a:pt x="287" y="365"/>
                    <a:pt x="287" y="364"/>
                  </a:cubicBezTo>
                  <a:cubicBezTo>
                    <a:pt x="286" y="361"/>
                    <a:pt x="286" y="358"/>
                    <a:pt x="285" y="356"/>
                  </a:cubicBezTo>
                  <a:cubicBezTo>
                    <a:pt x="284" y="350"/>
                    <a:pt x="283" y="345"/>
                    <a:pt x="283" y="340"/>
                  </a:cubicBezTo>
                  <a:cubicBezTo>
                    <a:pt x="280" y="328"/>
                    <a:pt x="278" y="316"/>
                    <a:pt x="276" y="305"/>
                  </a:cubicBezTo>
                  <a:cubicBezTo>
                    <a:pt x="276" y="302"/>
                    <a:pt x="275" y="299"/>
                    <a:pt x="275" y="296"/>
                  </a:cubicBezTo>
                  <a:cubicBezTo>
                    <a:pt x="275" y="295"/>
                    <a:pt x="275" y="295"/>
                    <a:pt x="275" y="295"/>
                  </a:cubicBezTo>
                  <a:cubicBezTo>
                    <a:pt x="274" y="294"/>
                    <a:pt x="274" y="293"/>
                    <a:pt x="273" y="292"/>
                  </a:cubicBezTo>
                  <a:cubicBezTo>
                    <a:pt x="267" y="282"/>
                    <a:pt x="261" y="273"/>
                    <a:pt x="255" y="263"/>
                  </a:cubicBezTo>
                  <a:cubicBezTo>
                    <a:pt x="253" y="259"/>
                    <a:pt x="250" y="256"/>
                    <a:pt x="249" y="253"/>
                  </a:cubicBezTo>
                  <a:cubicBezTo>
                    <a:pt x="247" y="250"/>
                    <a:pt x="248" y="246"/>
                    <a:pt x="249" y="243"/>
                  </a:cubicBezTo>
                  <a:cubicBezTo>
                    <a:pt x="249" y="239"/>
                    <a:pt x="249" y="232"/>
                    <a:pt x="251" y="228"/>
                  </a:cubicBezTo>
                  <a:cubicBezTo>
                    <a:pt x="253" y="226"/>
                    <a:pt x="256" y="223"/>
                    <a:pt x="258" y="221"/>
                  </a:cubicBezTo>
                  <a:cubicBezTo>
                    <a:pt x="263" y="214"/>
                    <a:pt x="269" y="207"/>
                    <a:pt x="275" y="200"/>
                  </a:cubicBezTo>
                  <a:cubicBezTo>
                    <a:pt x="275" y="196"/>
                    <a:pt x="275" y="191"/>
                    <a:pt x="275" y="186"/>
                  </a:cubicBezTo>
                  <a:cubicBezTo>
                    <a:pt x="266" y="185"/>
                    <a:pt x="257" y="184"/>
                    <a:pt x="249" y="182"/>
                  </a:cubicBezTo>
                  <a:cubicBezTo>
                    <a:pt x="245" y="182"/>
                    <a:pt x="240" y="182"/>
                    <a:pt x="238" y="179"/>
                  </a:cubicBezTo>
                  <a:cubicBezTo>
                    <a:pt x="236" y="177"/>
                    <a:pt x="234" y="174"/>
                    <a:pt x="232" y="172"/>
                  </a:cubicBezTo>
                  <a:cubicBezTo>
                    <a:pt x="226" y="163"/>
                    <a:pt x="220" y="155"/>
                    <a:pt x="213" y="146"/>
                  </a:cubicBezTo>
                  <a:cubicBezTo>
                    <a:pt x="212" y="144"/>
                    <a:pt x="210" y="142"/>
                    <a:pt x="210" y="140"/>
                  </a:cubicBezTo>
                  <a:cubicBezTo>
                    <a:pt x="209" y="136"/>
                    <a:pt x="209" y="131"/>
                    <a:pt x="210" y="128"/>
                  </a:cubicBezTo>
                  <a:cubicBezTo>
                    <a:pt x="212" y="126"/>
                    <a:pt x="214" y="123"/>
                    <a:pt x="216" y="121"/>
                  </a:cubicBezTo>
                  <a:cubicBezTo>
                    <a:pt x="219" y="116"/>
                    <a:pt x="222" y="112"/>
                    <a:pt x="226" y="107"/>
                  </a:cubicBezTo>
                  <a:cubicBezTo>
                    <a:pt x="229" y="103"/>
                    <a:pt x="232" y="99"/>
                    <a:pt x="234" y="95"/>
                  </a:cubicBezTo>
                  <a:cubicBezTo>
                    <a:pt x="235" y="95"/>
                    <a:pt x="236" y="93"/>
                    <a:pt x="236" y="92"/>
                  </a:cubicBezTo>
                  <a:cubicBezTo>
                    <a:pt x="236" y="91"/>
                    <a:pt x="237" y="88"/>
                    <a:pt x="237" y="87"/>
                  </a:cubicBezTo>
                  <a:cubicBezTo>
                    <a:pt x="237" y="83"/>
                    <a:pt x="237" y="79"/>
                    <a:pt x="237" y="75"/>
                  </a:cubicBezTo>
                  <a:cubicBezTo>
                    <a:pt x="237" y="64"/>
                    <a:pt x="237" y="53"/>
                    <a:pt x="237" y="42"/>
                  </a:cubicBezTo>
                  <a:cubicBezTo>
                    <a:pt x="237" y="28"/>
                    <a:pt x="237" y="14"/>
                    <a:pt x="237" y="0"/>
                  </a:cubicBezTo>
                  <a:cubicBezTo>
                    <a:pt x="236" y="0"/>
                    <a:pt x="236" y="0"/>
                    <a:pt x="235" y="0"/>
                  </a:cubicBezTo>
                  <a:cubicBezTo>
                    <a:pt x="235" y="0"/>
                    <a:pt x="235" y="0"/>
                    <a:pt x="235" y="0"/>
                  </a:cubicBezTo>
                  <a:cubicBezTo>
                    <a:pt x="234" y="1"/>
                    <a:pt x="232" y="2"/>
                    <a:pt x="231" y="3"/>
                  </a:cubicBezTo>
                  <a:cubicBezTo>
                    <a:pt x="225" y="8"/>
                    <a:pt x="218" y="13"/>
                    <a:pt x="212" y="17"/>
                  </a:cubicBezTo>
                  <a:cubicBezTo>
                    <a:pt x="201" y="25"/>
                    <a:pt x="191" y="33"/>
                    <a:pt x="181" y="40"/>
                  </a:cubicBezTo>
                  <a:cubicBezTo>
                    <a:pt x="177" y="56"/>
                    <a:pt x="173" y="71"/>
                    <a:pt x="169" y="87"/>
                  </a:cubicBezTo>
                  <a:cubicBezTo>
                    <a:pt x="164" y="104"/>
                    <a:pt x="159" y="122"/>
                    <a:pt x="154" y="140"/>
                  </a:cubicBezTo>
                  <a:cubicBezTo>
                    <a:pt x="154" y="141"/>
                    <a:pt x="154" y="142"/>
                    <a:pt x="154" y="143"/>
                  </a:cubicBezTo>
                  <a:cubicBezTo>
                    <a:pt x="154" y="143"/>
                    <a:pt x="154" y="144"/>
                    <a:pt x="154" y="144"/>
                  </a:cubicBezTo>
                  <a:cubicBezTo>
                    <a:pt x="154" y="145"/>
                    <a:pt x="154" y="146"/>
                    <a:pt x="154" y="147"/>
                  </a:cubicBezTo>
                  <a:cubicBezTo>
                    <a:pt x="154" y="157"/>
                    <a:pt x="154" y="167"/>
                    <a:pt x="154" y="177"/>
                  </a:cubicBezTo>
                  <a:cubicBezTo>
                    <a:pt x="154" y="186"/>
                    <a:pt x="154" y="195"/>
                    <a:pt x="154" y="204"/>
                  </a:cubicBezTo>
                  <a:cubicBezTo>
                    <a:pt x="154" y="206"/>
                    <a:pt x="154" y="208"/>
                    <a:pt x="152" y="210"/>
                  </a:cubicBezTo>
                  <a:cubicBezTo>
                    <a:pt x="151" y="212"/>
                    <a:pt x="149" y="213"/>
                    <a:pt x="148" y="215"/>
                  </a:cubicBezTo>
                  <a:cubicBezTo>
                    <a:pt x="137" y="227"/>
                    <a:pt x="126" y="239"/>
                    <a:pt x="116" y="251"/>
                  </a:cubicBezTo>
                  <a:cubicBezTo>
                    <a:pt x="116" y="252"/>
                    <a:pt x="116" y="252"/>
                    <a:pt x="116" y="252"/>
                  </a:cubicBezTo>
                  <a:cubicBezTo>
                    <a:pt x="116" y="268"/>
                    <a:pt x="116" y="283"/>
                    <a:pt x="116" y="299"/>
                  </a:cubicBezTo>
                  <a:cubicBezTo>
                    <a:pt x="116" y="302"/>
                    <a:pt x="116" y="305"/>
                    <a:pt x="114" y="308"/>
                  </a:cubicBezTo>
                  <a:cubicBezTo>
                    <a:pt x="112" y="312"/>
                    <a:pt x="110" y="317"/>
                    <a:pt x="107" y="321"/>
                  </a:cubicBezTo>
                  <a:cubicBezTo>
                    <a:pt x="99" y="337"/>
                    <a:pt x="91" y="352"/>
                    <a:pt x="83" y="368"/>
                  </a:cubicBezTo>
                  <a:cubicBezTo>
                    <a:pt x="80" y="373"/>
                    <a:pt x="77" y="379"/>
                    <a:pt x="74" y="385"/>
                  </a:cubicBezTo>
                  <a:cubicBezTo>
                    <a:pt x="73" y="387"/>
                    <a:pt x="72" y="389"/>
                    <a:pt x="70" y="391"/>
                  </a:cubicBezTo>
                  <a:cubicBezTo>
                    <a:pt x="59" y="401"/>
                    <a:pt x="48" y="411"/>
                    <a:pt x="36" y="421"/>
                  </a:cubicBezTo>
                  <a:cubicBezTo>
                    <a:pt x="35" y="422"/>
                    <a:pt x="33" y="424"/>
                    <a:pt x="31" y="424"/>
                  </a:cubicBezTo>
                  <a:cubicBezTo>
                    <a:pt x="29" y="425"/>
                    <a:pt x="26" y="424"/>
                    <a:pt x="24" y="424"/>
                  </a:cubicBezTo>
                  <a:cubicBezTo>
                    <a:pt x="18" y="424"/>
                    <a:pt x="12" y="424"/>
                    <a:pt x="6" y="424"/>
                  </a:cubicBezTo>
                  <a:cubicBezTo>
                    <a:pt x="4" y="427"/>
                    <a:pt x="2" y="431"/>
                    <a:pt x="0" y="434"/>
                  </a:cubicBezTo>
                  <a:cubicBezTo>
                    <a:pt x="0" y="434"/>
                    <a:pt x="0" y="434"/>
                    <a:pt x="0" y="434"/>
                  </a:cubicBezTo>
                  <a:cubicBezTo>
                    <a:pt x="1" y="435"/>
                    <a:pt x="2" y="437"/>
                    <a:pt x="0" y="436"/>
                  </a:cubicBezTo>
                  <a:cubicBezTo>
                    <a:pt x="0" y="437"/>
                    <a:pt x="0" y="438"/>
                    <a:pt x="0" y="438"/>
                  </a:cubicBezTo>
                  <a:cubicBezTo>
                    <a:pt x="0" y="444"/>
                    <a:pt x="0" y="449"/>
                    <a:pt x="0" y="455"/>
                  </a:cubicBezTo>
                  <a:cubicBezTo>
                    <a:pt x="0" y="461"/>
                    <a:pt x="0" y="467"/>
                    <a:pt x="0" y="472"/>
                  </a:cubicBezTo>
                  <a:cubicBezTo>
                    <a:pt x="0" y="474"/>
                    <a:pt x="0" y="476"/>
                    <a:pt x="0" y="478"/>
                  </a:cubicBezTo>
                  <a:cubicBezTo>
                    <a:pt x="1" y="479"/>
                    <a:pt x="1" y="481"/>
                    <a:pt x="1" y="480"/>
                  </a:cubicBezTo>
                  <a:cubicBezTo>
                    <a:pt x="6" y="496"/>
                    <a:pt x="13" y="511"/>
                    <a:pt x="18" y="526"/>
                  </a:cubicBezTo>
                  <a:cubicBezTo>
                    <a:pt x="23" y="537"/>
                    <a:pt x="27" y="548"/>
                    <a:pt x="31" y="559"/>
                  </a:cubicBezTo>
                  <a:cubicBezTo>
                    <a:pt x="34" y="566"/>
                    <a:pt x="37" y="572"/>
                    <a:pt x="39" y="579"/>
                  </a:cubicBezTo>
                  <a:cubicBezTo>
                    <a:pt x="40" y="582"/>
                    <a:pt x="40" y="585"/>
                    <a:pt x="40" y="589"/>
                  </a:cubicBezTo>
                  <a:cubicBezTo>
                    <a:pt x="40" y="598"/>
                    <a:pt x="41" y="608"/>
                    <a:pt x="41" y="617"/>
                  </a:cubicBezTo>
                  <a:cubicBezTo>
                    <a:pt x="42" y="640"/>
                    <a:pt x="43" y="663"/>
                    <a:pt x="44" y="686"/>
                  </a:cubicBezTo>
                  <a:cubicBezTo>
                    <a:pt x="44" y="689"/>
                    <a:pt x="44" y="693"/>
                    <a:pt x="44" y="696"/>
                  </a:cubicBezTo>
                  <a:cubicBezTo>
                    <a:pt x="44" y="696"/>
                    <a:pt x="44" y="696"/>
                    <a:pt x="45" y="697"/>
                  </a:cubicBezTo>
                  <a:cubicBezTo>
                    <a:pt x="46" y="698"/>
                    <a:pt x="48" y="703"/>
                    <a:pt x="49" y="704"/>
                  </a:cubicBezTo>
                  <a:cubicBezTo>
                    <a:pt x="52" y="709"/>
                    <a:pt x="55" y="713"/>
                    <a:pt x="58" y="718"/>
                  </a:cubicBezTo>
                  <a:cubicBezTo>
                    <a:pt x="63" y="727"/>
                    <a:pt x="69" y="736"/>
                    <a:pt x="75" y="744"/>
                  </a:cubicBezTo>
                  <a:cubicBezTo>
                    <a:pt x="77" y="748"/>
                    <a:pt x="77" y="752"/>
                    <a:pt x="78" y="757"/>
                  </a:cubicBezTo>
                  <a:cubicBezTo>
                    <a:pt x="80" y="779"/>
                    <a:pt x="83" y="801"/>
                    <a:pt x="86" y="824"/>
                  </a:cubicBezTo>
                  <a:cubicBezTo>
                    <a:pt x="86" y="828"/>
                    <a:pt x="88" y="834"/>
                    <a:pt x="87" y="839"/>
                  </a:cubicBezTo>
                  <a:cubicBezTo>
                    <a:pt x="86" y="846"/>
                    <a:pt x="84" y="853"/>
                    <a:pt x="82" y="860"/>
                  </a:cubicBezTo>
                  <a:cubicBezTo>
                    <a:pt x="77" y="878"/>
                    <a:pt x="73" y="896"/>
                    <a:pt x="68" y="914"/>
                  </a:cubicBezTo>
                  <a:cubicBezTo>
                    <a:pt x="68" y="914"/>
                    <a:pt x="68" y="914"/>
                    <a:pt x="68" y="914"/>
                  </a:cubicBezTo>
                  <a:cubicBezTo>
                    <a:pt x="68" y="915"/>
                    <a:pt x="68" y="915"/>
                    <a:pt x="68" y="916"/>
                  </a:cubicBezTo>
                  <a:cubicBezTo>
                    <a:pt x="62" y="925"/>
                    <a:pt x="56" y="935"/>
                    <a:pt x="50" y="945"/>
                  </a:cubicBezTo>
                  <a:cubicBezTo>
                    <a:pt x="50" y="945"/>
                    <a:pt x="50" y="945"/>
                    <a:pt x="50" y="945"/>
                  </a:cubicBezTo>
                  <a:cubicBezTo>
                    <a:pt x="49" y="946"/>
                    <a:pt x="49" y="948"/>
                    <a:pt x="48" y="949"/>
                  </a:cubicBezTo>
                  <a:cubicBezTo>
                    <a:pt x="47" y="953"/>
                    <a:pt x="45" y="956"/>
                    <a:pt x="44" y="960"/>
                  </a:cubicBezTo>
                  <a:cubicBezTo>
                    <a:pt x="42" y="963"/>
                    <a:pt x="41" y="967"/>
                    <a:pt x="40" y="971"/>
                  </a:cubicBezTo>
                  <a:cubicBezTo>
                    <a:pt x="42" y="971"/>
                    <a:pt x="45" y="971"/>
                    <a:pt x="48" y="971"/>
                  </a:cubicBezTo>
                  <a:cubicBezTo>
                    <a:pt x="83" y="973"/>
                    <a:pt x="117" y="975"/>
                    <a:pt x="152" y="977"/>
                  </a:cubicBezTo>
                  <a:cubicBezTo>
                    <a:pt x="166" y="958"/>
                    <a:pt x="180" y="939"/>
                    <a:pt x="194" y="921"/>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4" name="Google Shape;474;p47"/>
            <p:cNvSpPr/>
            <p:nvPr/>
          </p:nvSpPr>
          <p:spPr>
            <a:xfrm>
              <a:off x="5913438" y="3276600"/>
              <a:ext cx="620713" cy="1104900"/>
            </a:xfrm>
            <a:custGeom>
              <a:rect b="b" l="l" r="r" t="t"/>
              <a:pathLst>
                <a:path extrusionOk="0" h="867" w="488">
                  <a:moveTo>
                    <a:pt x="245" y="816"/>
                  </a:moveTo>
                  <a:cubicBezTo>
                    <a:pt x="246" y="806"/>
                    <a:pt x="248" y="797"/>
                    <a:pt x="249" y="787"/>
                  </a:cubicBezTo>
                  <a:cubicBezTo>
                    <a:pt x="250" y="782"/>
                    <a:pt x="250" y="774"/>
                    <a:pt x="254" y="770"/>
                  </a:cubicBezTo>
                  <a:cubicBezTo>
                    <a:pt x="259" y="764"/>
                    <a:pt x="264" y="758"/>
                    <a:pt x="270" y="752"/>
                  </a:cubicBezTo>
                  <a:cubicBezTo>
                    <a:pt x="281" y="739"/>
                    <a:pt x="292" y="727"/>
                    <a:pt x="304" y="714"/>
                  </a:cubicBezTo>
                  <a:cubicBezTo>
                    <a:pt x="304" y="706"/>
                    <a:pt x="304" y="698"/>
                    <a:pt x="304" y="690"/>
                  </a:cubicBezTo>
                  <a:cubicBezTo>
                    <a:pt x="304" y="678"/>
                    <a:pt x="304" y="666"/>
                    <a:pt x="304" y="653"/>
                  </a:cubicBezTo>
                  <a:cubicBezTo>
                    <a:pt x="304" y="648"/>
                    <a:pt x="302" y="642"/>
                    <a:pt x="305" y="637"/>
                  </a:cubicBezTo>
                  <a:cubicBezTo>
                    <a:pt x="313" y="621"/>
                    <a:pt x="322" y="604"/>
                    <a:pt x="330" y="587"/>
                  </a:cubicBezTo>
                  <a:cubicBezTo>
                    <a:pt x="331" y="586"/>
                    <a:pt x="333" y="585"/>
                    <a:pt x="334" y="585"/>
                  </a:cubicBezTo>
                  <a:cubicBezTo>
                    <a:pt x="355" y="585"/>
                    <a:pt x="376" y="585"/>
                    <a:pt x="397" y="585"/>
                  </a:cubicBezTo>
                  <a:cubicBezTo>
                    <a:pt x="399" y="582"/>
                    <a:pt x="402" y="579"/>
                    <a:pt x="405" y="575"/>
                  </a:cubicBezTo>
                  <a:cubicBezTo>
                    <a:pt x="405" y="575"/>
                    <a:pt x="407" y="572"/>
                    <a:pt x="408" y="571"/>
                  </a:cubicBezTo>
                  <a:cubicBezTo>
                    <a:pt x="407" y="564"/>
                    <a:pt x="407" y="557"/>
                    <a:pt x="407" y="550"/>
                  </a:cubicBezTo>
                  <a:cubicBezTo>
                    <a:pt x="407" y="538"/>
                    <a:pt x="407" y="526"/>
                    <a:pt x="407" y="514"/>
                  </a:cubicBezTo>
                  <a:cubicBezTo>
                    <a:pt x="407" y="498"/>
                    <a:pt x="407" y="483"/>
                    <a:pt x="407" y="468"/>
                  </a:cubicBezTo>
                  <a:cubicBezTo>
                    <a:pt x="406" y="467"/>
                    <a:pt x="406" y="467"/>
                    <a:pt x="405" y="467"/>
                  </a:cubicBezTo>
                  <a:cubicBezTo>
                    <a:pt x="393" y="456"/>
                    <a:pt x="381" y="445"/>
                    <a:pt x="369" y="434"/>
                  </a:cubicBezTo>
                  <a:cubicBezTo>
                    <a:pt x="365" y="431"/>
                    <a:pt x="361" y="427"/>
                    <a:pt x="357" y="424"/>
                  </a:cubicBezTo>
                  <a:cubicBezTo>
                    <a:pt x="355" y="421"/>
                    <a:pt x="356" y="419"/>
                    <a:pt x="356" y="416"/>
                  </a:cubicBezTo>
                  <a:cubicBezTo>
                    <a:pt x="356" y="384"/>
                    <a:pt x="356" y="352"/>
                    <a:pt x="356" y="321"/>
                  </a:cubicBezTo>
                  <a:cubicBezTo>
                    <a:pt x="356" y="316"/>
                    <a:pt x="356" y="311"/>
                    <a:pt x="357" y="307"/>
                  </a:cubicBezTo>
                  <a:cubicBezTo>
                    <a:pt x="357" y="306"/>
                    <a:pt x="357" y="306"/>
                    <a:pt x="357" y="306"/>
                  </a:cubicBezTo>
                  <a:cubicBezTo>
                    <a:pt x="356" y="305"/>
                    <a:pt x="354" y="303"/>
                    <a:pt x="354" y="302"/>
                  </a:cubicBezTo>
                  <a:cubicBezTo>
                    <a:pt x="346" y="289"/>
                    <a:pt x="338" y="276"/>
                    <a:pt x="329" y="263"/>
                  </a:cubicBezTo>
                  <a:cubicBezTo>
                    <a:pt x="328" y="261"/>
                    <a:pt x="327" y="259"/>
                    <a:pt x="328" y="256"/>
                  </a:cubicBezTo>
                  <a:cubicBezTo>
                    <a:pt x="329" y="254"/>
                    <a:pt x="331" y="251"/>
                    <a:pt x="332" y="248"/>
                  </a:cubicBezTo>
                  <a:cubicBezTo>
                    <a:pt x="333" y="245"/>
                    <a:pt x="335" y="242"/>
                    <a:pt x="336" y="239"/>
                  </a:cubicBezTo>
                  <a:cubicBezTo>
                    <a:pt x="336" y="239"/>
                    <a:pt x="336" y="238"/>
                    <a:pt x="337" y="237"/>
                  </a:cubicBezTo>
                  <a:cubicBezTo>
                    <a:pt x="337" y="235"/>
                    <a:pt x="338" y="233"/>
                    <a:pt x="339" y="231"/>
                  </a:cubicBezTo>
                  <a:cubicBezTo>
                    <a:pt x="340" y="229"/>
                    <a:pt x="340" y="225"/>
                    <a:pt x="342" y="223"/>
                  </a:cubicBezTo>
                  <a:cubicBezTo>
                    <a:pt x="343" y="220"/>
                    <a:pt x="345" y="219"/>
                    <a:pt x="348" y="218"/>
                  </a:cubicBezTo>
                  <a:cubicBezTo>
                    <a:pt x="354" y="215"/>
                    <a:pt x="361" y="212"/>
                    <a:pt x="367" y="209"/>
                  </a:cubicBezTo>
                  <a:cubicBezTo>
                    <a:pt x="367" y="209"/>
                    <a:pt x="368" y="209"/>
                    <a:pt x="368" y="208"/>
                  </a:cubicBezTo>
                  <a:cubicBezTo>
                    <a:pt x="369" y="208"/>
                    <a:pt x="370" y="207"/>
                    <a:pt x="370" y="206"/>
                  </a:cubicBezTo>
                  <a:cubicBezTo>
                    <a:pt x="373" y="203"/>
                    <a:pt x="376" y="200"/>
                    <a:pt x="379" y="197"/>
                  </a:cubicBezTo>
                  <a:cubicBezTo>
                    <a:pt x="384" y="192"/>
                    <a:pt x="388" y="186"/>
                    <a:pt x="394" y="182"/>
                  </a:cubicBezTo>
                  <a:cubicBezTo>
                    <a:pt x="398" y="179"/>
                    <a:pt x="406" y="180"/>
                    <a:pt x="411" y="180"/>
                  </a:cubicBezTo>
                  <a:cubicBezTo>
                    <a:pt x="416" y="180"/>
                    <a:pt x="422" y="180"/>
                    <a:pt x="428" y="180"/>
                  </a:cubicBezTo>
                  <a:cubicBezTo>
                    <a:pt x="437" y="172"/>
                    <a:pt x="446" y="163"/>
                    <a:pt x="456" y="156"/>
                  </a:cubicBezTo>
                  <a:cubicBezTo>
                    <a:pt x="460" y="153"/>
                    <a:pt x="468" y="154"/>
                    <a:pt x="473" y="154"/>
                  </a:cubicBezTo>
                  <a:cubicBezTo>
                    <a:pt x="478" y="154"/>
                    <a:pt x="483" y="154"/>
                    <a:pt x="488" y="154"/>
                  </a:cubicBezTo>
                  <a:cubicBezTo>
                    <a:pt x="488" y="152"/>
                    <a:pt x="488" y="149"/>
                    <a:pt x="488" y="146"/>
                  </a:cubicBezTo>
                  <a:cubicBezTo>
                    <a:pt x="488" y="118"/>
                    <a:pt x="488" y="89"/>
                    <a:pt x="488" y="61"/>
                  </a:cubicBezTo>
                  <a:cubicBezTo>
                    <a:pt x="472" y="48"/>
                    <a:pt x="457" y="34"/>
                    <a:pt x="442" y="21"/>
                  </a:cubicBezTo>
                  <a:cubicBezTo>
                    <a:pt x="431" y="21"/>
                    <a:pt x="420" y="21"/>
                    <a:pt x="409" y="21"/>
                  </a:cubicBezTo>
                  <a:cubicBezTo>
                    <a:pt x="407" y="21"/>
                    <a:pt x="405" y="22"/>
                    <a:pt x="403" y="21"/>
                  </a:cubicBezTo>
                  <a:cubicBezTo>
                    <a:pt x="403" y="21"/>
                    <a:pt x="402" y="22"/>
                    <a:pt x="402" y="22"/>
                  </a:cubicBezTo>
                  <a:cubicBezTo>
                    <a:pt x="396" y="25"/>
                    <a:pt x="390" y="28"/>
                    <a:pt x="384" y="31"/>
                  </a:cubicBezTo>
                  <a:cubicBezTo>
                    <a:pt x="382" y="32"/>
                    <a:pt x="381" y="32"/>
                    <a:pt x="379" y="33"/>
                  </a:cubicBezTo>
                  <a:cubicBezTo>
                    <a:pt x="379" y="33"/>
                    <a:pt x="378" y="34"/>
                    <a:pt x="377" y="35"/>
                  </a:cubicBezTo>
                  <a:cubicBezTo>
                    <a:pt x="373" y="38"/>
                    <a:pt x="369" y="42"/>
                    <a:pt x="364" y="46"/>
                  </a:cubicBezTo>
                  <a:cubicBezTo>
                    <a:pt x="358" y="52"/>
                    <a:pt x="353" y="58"/>
                    <a:pt x="345" y="61"/>
                  </a:cubicBezTo>
                  <a:cubicBezTo>
                    <a:pt x="339" y="64"/>
                    <a:pt x="334" y="66"/>
                    <a:pt x="328" y="68"/>
                  </a:cubicBezTo>
                  <a:cubicBezTo>
                    <a:pt x="324" y="70"/>
                    <a:pt x="320" y="72"/>
                    <a:pt x="316" y="73"/>
                  </a:cubicBezTo>
                  <a:cubicBezTo>
                    <a:pt x="313" y="74"/>
                    <a:pt x="309" y="73"/>
                    <a:pt x="306" y="73"/>
                  </a:cubicBezTo>
                  <a:cubicBezTo>
                    <a:pt x="300" y="73"/>
                    <a:pt x="293" y="73"/>
                    <a:pt x="286" y="73"/>
                  </a:cubicBezTo>
                  <a:cubicBezTo>
                    <a:pt x="280" y="73"/>
                    <a:pt x="273" y="74"/>
                    <a:pt x="267" y="71"/>
                  </a:cubicBezTo>
                  <a:cubicBezTo>
                    <a:pt x="258" y="67"/>
                    <a:pt x="249" y="63"/>
                    <a:pt x="240" y="59"/>
                  </a:cubicBezTo>
                  <a:cubicBezTo>
                    <a:pt x="222" y="50"/>
                    <a:pt x="204" y="42"/>
                    <a:pt x="187" y="34"/>
                  </a:cubicBezTo>
                  <a:cubicBezTo>
                    <a:pt x="186" y="34"/>
                    <a:pt x="185" y="34"/>
                    <a:pt x="184" y="34"/>
                  </a:cubicBezTo>
                  <a:cubicBezTo>
                    <a:pt x="176" y="32"/>
                    <a:pt x="168" y="30"/>
                    <a:pt x="160" y="28"/>
                  </a:cubicBezTo>
                  <a:cubicBezTo>
                    <a:pt x="116" y="19"/>
                    <a:pt x="71" y="10"/>
                    <a:pt x="27" y="0"/>
                  </a:cubicBezTo>
                  <a:cubicBezTo>
                    <a:pt x="27" y="12"/>
                    <a:pt x="27" y="24"/>
                    <a:pt x="27" y="36"/>
                  </a:cubicBezTo>
                  <a:cubicBezTo>
                    <a:pt x="27" y="53"/>
                    <a:pt x="27" y="70"/>
                    <a:pt x="27" y="86"/>
                  </a:cubicBezTo>
                  <a:cubicBezTo>
                    <a:pt x="27" y="89"/>
                    <a:pt x="27" y="93"/>
                    <a:pt x="26" y="95"/>
                  </a:cubicBezTo>
                  <a:cubicBezTo>
                    <a:pt x="22" y="101"/>
                    <a:pt x="17" y="107"/>
                    <a:pt x="13" y="113"/>
                  </a:cubicBezTo>
                  <a:cubicBezTo>
                    <a:pt x="10" y="116"/>
                    <a:pt x="8" y="120"/>
                    <a:pt x="5" y="124"/>
                  </a:cubicBezTo>
                  <a:cubicBezTo>
                    <a:pt x="3" y="126"/>
                    <a:pt x="2" y="129"/>
                    <a:pt x="0" y="131"/>
                  </a:cubicBezTo>
                  <a:cubicBezTo>
                    <a:pt x="0" y="132"/>
                    <a:pt x="0" y="135"/>
                    <a:pt x="0" y="136"/>
                  </a:cubicBezTo>
                  <a:cubicBezTo>
                    <a:pt x="0" y="136"/>
                    <a:pt x="0" y="137"/>
                    <a:pt x="0" y="137"/>
                  </a:cubicBezTo>
                  <a:cubicBezTo>
                    <a:pt x="0" y="138"/>
                    <a:pt x="0" y="138"/>
                    <a:pt x="1" y="139"/>
                  </a:cubicBezTo>
                  <a:cubicBezTo>
                    <a:pt x="9" y="150"/>
                    <a:pt x="17" y="160"/>
                    <a:pt x="25" y="171"/>
                  </a:cubicBezTo>
                  <a:cubicBezTo>
                    <a:pt x="37" y="173"/>
                    <a:pt x="49" y="175"/>
                    <a:pt x="61" y="177"/>
                  </a:cubicBezTo>
                  <a:cubicBezTo>
                    <a:pt x="63" y="178"/>
                    <a:pt x="65" y="180"/>
                    <a:pt x="65" y="182"/>
                  </a:cubicBezTo>
                  <a:cubicBezTo>
                    <a:pt x="65" y="185"/>
                    <a:pt x="65" y="188"/>
                    <a:pt x="65" y="192"/>
                  </a:cubicBezTo>
                  <a:cubicBezTo>
                    <a:pt x="65" y="195"/>
                    <a:pt x="65" y="198"/>
                    <a:pt x="64" y="201"/>
                  </a:cubicBezTo>
                  <a:cubicBezTo>
                    <a:pt x="64" y="204"/>
                    <a:pt x="62" y="205"/>
                    <a:pt x="60" y="207"/>
                  </a:cubicBezTo>
                  <a:cubicBezTo>
                    <a:pt x="58" y="210"/>
                    <a:pt x="55" y="214"/>
                    <a:pt x="52" y="217"/>
                  </a:cubicBezTo>
                  <a:cubicBezTo>
                    <a:pt x="50" y="220"/>
                    <a:pt x="47" y="224"/>
                    <a:pt x="44" y="227"/>
                  </a:cubicBezTo>
                  <a:cubicBezTo>
                    <a:pt x="44" y="228"/>
                    <a:pt x="42" y="230"/>
                    <a:pt x="40" y="231"/>
                  </a:cubicBezTo>
                  <a:cubicBezTo>
                    <a:pt x="40" y="231"/>
                    <a:pt x="40" y="231"/>
                    <a:pt x="40" y="231"/>
                  </a:cubicBezTo>
                  <a:cubicBezTo>
                    <a:pt x="40" y="232"/>
                    <a:pt x="40" y="233"/>
                    <a:pt x="40" y="234"/>
                  </a:cubicBezTo>
                  <a:cubicBezTo>
                    <a:pt x="40" y="236"/>
                    <a:pt x="39" y="238"/>
                    <a:pt x="39" y="240"/>
                  </a:cubicBezTo>
                  <a:cubicBezTo>
                    <a:pt x="39" y="243"/>
                    <a:pt x="38" y="245"/>
                    <a:pt x="38" y="248"/>
                  </a:cubicBezTo>
                  <a:cubicBezTo>
                    <a:pt x="38" y="249"/>
                    <a:pt x="39" y="249"/>
                    <a:pt x="39" y="250"/>
                  </a:cubicBezTo>
                  <a:cubicBezTo>
                    <a:pt x="47" y="263"/>
                    <a:pt x="56" y="276"/>
                    <a:pt x="63" y="290"/>
                  </a:cubicBezTo>
                  <a:cubicBezTo>
                    <a:pt x="65" y="292"/>
                    <a:pt x="65" y="296"/>
                    <a:pt x="66" y="299"/>
                  </a:cubicBezTo>
                  <a:cubicBezTo>
                    <a:pt x="67" y="307"/>
                    <a:pt x="68" y="315"/>
                    <a:pt x="70" y="323"/>
                  </a:cubicBezTo>
                  <a:cubicBezTo>
                    <a:pt x="71" y="332"/>
                    <a:pt x="73" y="340"/>
                    <a:pt x="74" y="349"/>
                  </a:cubicBezTo>
                  <a:cubicBezTo>
                    <a:pt x="75" y="352"/>
                    <a:pt x="75" y="355"/>
                    <a:pt x="76" y="358"/>
                  </a:cubicBezTo>
                  <a:cubicBezTo>
                    <a:pt x="76" y="358"/>
                    <a:pt x="76" y="359"/>
                    <a:pt x="76" y="359"/>
                  </a:cubicBezTo>
                  <a:cubicBezTo>
                    <a:pt x="77" y="360"/>
                    <a:pt x="78" y="361"/>
                    <a:pt x="78" y="362"/>
                  </a:cubicBezTo>
                  <a:cubicBezTo>
                    <a:pt x="80" y="364"/>
                    <a:pt x="82" y="366"/>
                    <a:pt x="84" y="368"/>
                  </a:cubicBezTo>
                  <a:cubicBezTo>
                    <a:pt x="90" y="375"/>
                    <a:pt x="95" y="382"/>
                    <a:pt x="101" y="389"/>
                  </a:cubicBezTo>
                  <a:cubicBezTo>
                    <a:pt x="110" y="398"/>
                    <a:pt x="119" y="408"/>
                    <a:pt x="127" y="418"/>
                  </a:cubicBezTo>
                  <a:cubicBezTo>
                    <a:pt x="130" y="422"/>
                    <a:pt x="129" y="429"/>
                    <a:pt x="129" y="433"/>
                  </a:cubicBezTo>
                  <a:cubicBezTo>
                    <a:pt x="129" y="442"/>
                    <a:pt x="129" y="451"/>
                    <a:pt x="129" y="460"/>
                  </a:cubicBezTo>
                  <a:cubicBezTo>
                    <a:pt x="129" y="464"/>
                    <a:pt x="130" y="470"/>
                    <a:pt x="128" y="474"/>
                  </a:cubicBezTo>
                  <a:cubicBezTo>
                    <a:pt x="126" y="477"/>
                    <a:pt x="124" y="480"/>
                    <a:pt x="122" y="483"/>
                  </a:cubicBezTo>
                  <a:cubicBezTo>
                    <a:pt x="112" y="497"/>
                    <a:pt x="103" y="511"/>
                    <a:pt x="93" y="525"/>
                  </a:cubicBezTo>
                  <a:cubicBezTo>
                    <a:pt x="85" y="537"/>
                    <a:pt x="77" y="549"/>
                    <a:pt x="69" y="561"/>
                  </a:cubicBezTo>
                  <a:cubicBezTo>
                    <a:pt x="68" y="561"/>
                    <a:pt x="68" y="562"/>
                    <a:pt x="67" y="562"/>
                  </a:cubicBezTo>
                  <a:cubicBezTo>
                    <a:pt x="67" y="563"/>
                    <a:pt x="67" y="563"/>
                    <a:pt x="67" y="563"/>
                  </a:cubicBezTo>
                  <a:cubicBezTo>
                    <a:pt x="67" y="565"/>
                    <a:pt x="67" y="566"/>
                    <a:pt x="67" y="568"/>
                  </a:cubicBezTo>
                  <a:cubicBezTo>
                    <a:pt x="67" y="574"/>
                    <a:pt x="66" y="580"/>
                    <a:pt x="66" y="587"/>
                  </a:cubicBezTo>
                  <a:cubicBezTo>
                    <a:pt x="74" y="595"/>
                    <a:pt x="83" y="603"/>
                    <a:pt x="92" y="611"/>
                  </a:cubicBezTo>
                  <a:cubicBezTo>
                    <a:pt x="95" y="614"/>
                    <a:pt x="100" y="617"/>
                    <a:pt x="101" y="621"/>
                  </a:cubicBezTo>
                  <a:cubicBezTo>
                    <a:pt x="102" y="622"/>
                    <a:pt x="103" y="624"/>
                    <a:pt x="104" y="626"/>
                  </a:cubicBezTo>
                  <a:cubicBezTo>
                    <a:pt x="118" y="664"/>
                    <a:pt x="132" y="701"/>
                    <a:pt x="147" y="739"/>
                  </a:cubicBezTo>
                  <a:cubicBezTo>
                    <a:pt x="157" y="763"/>
                    <a:pt x="166" y="787"/>
                    <a:pt x="176" y="811"/>
                  </a:cubicBezTo>
                  <a:cubicBezTo>
                    <a:pt x="178" y="815"/>
                    <a:pt x="180" y="820"/>
                    <a:pt x="181" y="825"/>
                  </a:cubicBezTo>
                  <a:cubicBezTo>
                    <a:pt x="182" y="827"/>
                    <a:pt x="183" y="829"/>
                    <a:pt x="184" y="831"/>
                  </a:cubicBezTo>
                  <a:cubicBezTo>
                    <a:pt x="184" y="835"/>
                    <a:pt x="184" y="841"/>
                    <a:pt x="184" y="845"/>
                  </a:cubicBezTo>
                  <a:cubicBezTo>
                    <a:pt x="184" y="850"/>
                    <a:pt x="184" y="854"/>
                    <a:pt x="184" y="858"/>
                  </a:cubicBezTo>
                  <a:cubicBezTo>
                    <a:pt x="188" y="861"/>
                    <a:pt x="192" y="864"/>
                    <a:pt x="196" y="867"/>
                  </a:cubicBezTo>
                  <a:cubicBezTo>
                    <a:pt x="213" y="850"/>
                    <a:pt x="229" y="833"/>
                    <a:pt x="245" y="81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47"/>
            <p:cNvSpPr/>
            <p:nvPr/>
          </p:nvSpPr>
          <p:spPr>
            <a:xfrm>
              <a:off x="6237288" y="3484563"/>
              <a:ext cx="860425" cy="973138"/>
            </a:xfrm>
            <a:custGeom>
              <a:rect b="b" l="l" r="r" t="t"/>
              <a:pathLst>
                <a:path extrusionOk="0" h="763" w="676">
                  <a:moveTo>
                    <a:pt x="665" y="647"/>
                  </a:moveTo>
                  <a:cubicBezTo>
                    <a:pt x="667" y="645"/>
                    <a:pt x="669" y="642"/>
                    <a:pt x="671" y="640"/>
                  </a:cubicBezTo>
                  <a:cubicBezTo>
                    <a:pt x="671" y="640"/>
                    <a:pt x="672" y="639"/>
                    <a:pt x="672" y="639"/>
                  </a:cubicBezTo>
                  <a:cubicBezTo>
                    <a:pt x="672" y="637"/>
                    <a:pt x="672" y="636"/>
                    <a:pt x="673" y="634"/>
                  </a:cubicBezTo>
                  <a:cubicBezTo>
                    <a:pt x="674" y="625"/>
                    <a:pt x="675" y="617"/>
                    <a:pt x="676" y="609"/>
                  </a:cubicBezTo>
                  <a:cubicBezTo>
                    <a:pt x="671" y="605"/>
                    <a:pt x="667" y="601"/>
                    <a:pt x="662" y="597"/>
                  </a:cubicBezTo>
                  <a:cubicBezTo>
                    <a:pt x="659" y="594"/>
                    <a:pt x="656" y="592"/>
                    <a:pt x="653" y="590"/>
                  </a:cubicBezTo>
                  <a:cubicBezTo>
                    <a:pt x="650" y="587"/>
                    <a:pt x="652" y="589"/>
                    <a:pt x="648" y="587"/>
                  </a:cubicBezTo>
                  <a:cubicBezTo>
                    <a:pt x="644" y="585"/>
                    <a:pt x="639" y="583"/>
                    <a:pt x="635" y="580"/>
                  </a:cubicBezTo>
                  <a:cubicBezTo>
                    <a:pt x="630" y="576"/>
                    <a:pt x="625" y="572"/>
                    <a:pt x="620" y="568"/>
                  </a:cubicBezTo>
                  <a:cubicBezTo>
                    <a:pt x="612" y="561"/>
                    <a:pt x="600" y="554"/>
                    <a:pt x="593" y="545"/>
                  </a:cubicBezTo>
                  <a:cubicBezTo>
                    <a:pt x="587" y="537"/>
                    <a:pt x="582" y="527"/>
                    <a:pt x="581" y="517"/>
                  </a:cubicBezTo>
                  <a:cubicBezTo>
                    <a:pt x="580" y="505"/>
                    <a:pt x="578" y="492"/>
                    <a:pt x="577" y="480"/>
                  </a:cubicBezTo>
                  <a:cubicBezTo>
                    <a:pt x="570" y="475"/>
                    <a:pt x="564" y="471"/>
                    <a:pt x="557" y="466"/>
                  </a:cubicBezTo>
                  <a:cubicBezTo>
                    <a:pt x="555" y="464"/>
                    <a:pt x="554" y="463"/>
                    <a:pt x="554" y="460"/>
                  </a:cubicBezTo>
                  <a:cubicBezTo>
                    <a:pt x="553" y="458"/>
                    <a:pt x="554" y="456"/>
                    <a:pt x="554" y="454"/>
                  </a:cubicBezTo>
                  <a:cubicBezTo>
                    <a:pt x="554" y="445"/>
                    <a:pt x="554" y="436"/>
                    <a:pt x="554" y="427"/>
                  </a:cubicBezTo>
                  <a:cubicBezTo>
                    <a:pt x="554" y="413"/>
                    <a:pt x="554" y="399"/>
                    <a:pt x="554" y="385"/>
                  </a:cubicBezTo>
                  <a:cubicBezTo>
                    <a:pt x="542" y="378"/>
                    <a:pt x="530" y="371"/>
                    <a:pt x="518" y="364"/>
                  </a:cubicBezTo>
                  <a:cubicBezTo>
                    <a:pt x="511" y="360"/>
                    <a:pt x="504" y="356"/>
                    <a:pt x="497" y="351"/>
                  </a:cubicBezTo>
                  <a:cubicBezTo>
                    <a:pt x="494" y="350"/>
                    <a:pt x="489" y="348"/>
                    <a:pt x="489" y="344"/>
                  </a:cubicBezTo>
                  <a:cubicBezTo>
                    <a:pt x="488" y="341"/>
                    <a:pt x="489" y="337"/>
                    <a:pt x="489" y="334"/>
                  </a:cubicBezTo>
                  <a:cubicBezTo>
                    <a:pt x="489" y="327"/>
                    <a:pt x="489" y="320"/>
                    <a:pt x="489" y="313"/>
                  </a:cubicBezTo>
                  <a:cubicBezTo>
                    <a:pt x="489" y="286"/>
                    <a:pt x="489" y="259"/>
                    <a:pt x="489" y="233"/>
                  </a:cubicBezTo>
                  <a:cubicBezTo>
                    <a:pt x="480" y="229"/>
                    <a:pt x="471" y="225"/>
                    <a:pt x="462" y="221"/>
                  </a:cubicBezTo>
                  <a:cubicBezTo>
                    <a:pt x="452" y="216"/>
                    <a:pt x="441" y="211"/>
                    <a:pt x="431" y="206"/>
                  </a:cubicBezTo>
                  <a:cubicBezTo>
                    <a:pt x="430" y="206"/>
                    <a:pt x="430" y="206"/>
                    <a:pt x="430" y="206"/>
                  </a:cubicBezTo>
                  <a:cubicBezTo>
                    <a:pt x="430" y="206"/>
                    <a:pt x="429" y="206"/>
                    <a:pt x="429" y="206"/>
                  </a:cubicBezTo>
                  <a:cubicBezTo>
                    <a:pt x="424" y="206"/>
                    <a:pt x="420" y="206"/>
                    <a:pt x="416" y="206"/>
                  </a:cubicBezTo>
                  <a:cubicBezTo>
                    <a:pt x="395" y="207"/>
                    <a:pt x="374" y="207"/>
                    <a:pt x="353" y="207"/>
                  </a:cubicBezTo>
                  <a:cubicBezTo>
                    <a:pt x="344" y="216"/>
                    <a:pt x="335" y="224"/>
                    <a:pt x="326" y="233"/>
                  </a:cubicBezTo>
                  <a:cubicBezTo>
                    <a:pt x="325" y="234"/>
                    <a:pt x="321" y="235"/>
                    <a:pt x="320" y="233"/>
                  </a:cubicBezTo>
                  <a:cubicBezTo>
                    <a:pt x="315" y="227"/>
                    <a:pt x="309" y="221"/>
                    <a:pt x="304" y="215"/>
                  </a:cubicBezTo>
                  <a:cubicBezTo>
                    <a:pt x="301" y="212"/>
                    <a:pt x="297" y="208"/>
                    <a:pt x="297" y="203"/>
                  </a:cubicBezTo>
                  <a:cubicBezTo>
                    <a:pt x="296" y="197"/>
                    <a:pt x="297" y="190"/>
                    <a:pt x="297" y="184"/>
                  </a:cubicBezTo>
                  <a:cubicBezTo>
                    <a:pt x="297" y="171"/>
                    <a:pt x="297" y="158"/>
                    <a:pt x="297" y="144"/>
                  </a:cubicBezTo>
                  <a:cubicBezTo>
                    <a:pt x="294" y="141"/>
                    <a:pt x="292" y="139"/>
                    <a:pt x="289" y="136"/>
                  </a:cubicBezTo>
                  <a:cubicBezTo>
                    <a:pt x="269" y="112"/>
                    <a:pt x="249" y="88"/>
                    <a:pt x="229" y="64"/>
                  </a:cubicBezTo>
                  <a:cubicBezTo>
                    <a:pt x="226" y="61"/>
                    <a:pt x="228" y="56"/>
                    <a:pt x="232" y="56"/>
                  </a:cubicBezTo>
                  <a:cubicBezTo>
                    <a:pt x="241" y="56"/>
                    <a:pt x="249" y="56"/>
                    <a:pt x="258" y="56"/>
                  </a:cubicBezTo>
                  <a:cubicBezTo>
                    <a:pt x="258" y="51"/>
                    <a:pt x="258" y="46"/>
                    <a:pt x="258" y="41"/>
                  </a:cubicBezTo>
                  <a:cubicBezTo>
                    <a:pt x="258" y="38"/>
                    <a:pt x="257" y="35"/>
                    <a:pt x="258" y="31"/>
                  </a:cubicBezTo>
                  <a:cubicBezTo>
                    <a:pt x="258" y="31"/>
                    <a:pt x="258" y="31"/>
                    <a:pt x="258" y="31"/>
                  </a:cubicBezTo>
                  <a:cubicBezTo>
                    <a:pt x="257" y="31"/>
                    <a:pt x="257" y="30"/>
                    <a:pt x="257" y="30"/>
                  </a:cubicBezTo>
                  <a:cubicBezTo>
                    <a:pt x="250" y="20"/>
                    <a:pt x="243" y="10"/>
                    <a:pt x="236" y="0"/>
                  </a:cubicBezTo>
                  <a:cubicBezTo>
                    <a:pt x="226" y="0"/>
                    <a:pt x="216" y="0"/>
                    <a:pt x="207" y="0"/>
                  </a:cubicBezTo>
                  <a:cubicBezTo>
                    <a:pt x="198" y="8"/>
                    <a:pt x="189" y="17"/>
                    <a:pt x="179" y="25"/>
                  </a:cubicBezTo>
                  <a:cubicBezTo>
                    <a:pt x="175" y="28"/>
                    <a:pt x="167" y="26"/>
                    <a:pt x="163" y="26"/>
                  </a:cubicBezTo>
                  <a:cubicBezTo>
                    <a:pt x="157" y="26"/>
                    <a:pt x="151" y="26"/>
                    <a:pt x="145" y="26"/>
                  </a:cubicBezTo>
                  <a:cubicBezTo>
                    <a:pt x="137" y="35"/>
                    <a:pt x="129" y="43"/>
                    <a:pt x="121" y="51"/>
                  </a:cubicBezTo>
                  <a:cubicBezTo>
                    <a:pt x="118" y="54"/>
                    <a:pt x="115" y="55"/>
                    <a:pt x="111" y="57"/>
                  </a:cubicBezTo>
                  <a:cubicBezTo>
                    <a:pt x="106" y="59"/>
                    <a:pt x="101" y="62"/>
                    <a:pt x="96" y="64"/>
                  </a:cubicBezTo>
                  <a:cubicBezTo>
                    <a:pt x="92" y="75"/>
                    <a:pt x="88" y="85"/>
                    <a:pt x="83" y="95"/>
                  </a:cubicBezTo>
                  <a:cubicBezTo>
                    <a:pt x="90" y="107"/>
                    <a:pt x="97" y="118"/>
                    <a:pt x="104" y="129"/>
                  </a:cubicBezTo>
                  <a:cubicBezTo>
                    <a:pt x="107" y="133"/>
                    <a:pt x="109" y="136"/>
                    <a:pt x="111" y="139"/>
                  </a:cubicBezTo>
                  <a:cubicBezTo>
                    <a:pt x="112" y="142"/>
                    <a:pt x="112" y="145"/>
                    <a:pt x="111" y="147"/>
                  </a:cubicBezTo>
                  <a:cubicBezTo>
                    <a:pt x="111" y="160"/>
                    <a:pt x="111" y="173"/>
                    <a:pt x="111" y="186"/>
                  </a:cubicBezTo>
                  <a:cubicBezTo>
                    <a:pt x="111" y="209"/>
                    <a:pt x="111" y="232"/>
                    <a:pt x="111" y="255"/>
                  </a:cubicBezTo>
                  <a:cubicBezTo>
                    <a:pt x="126" y="269"/>
                    <a:pt x="142" y="283"/>
                    <a:pt x="158" y="297"/>
                  </a:cubicBezTo>
                  <a:cubicBezTo>
                    <a:pt x="160" y="299"/>
                    <a:pt x="161" y="300"/>
                    <a:pt x="162" y="303"/>
                  </a:cubicBezTo>
                  <a:cubicBezTo>
                    <a:pt x="162" y="305"/>
                    <a:pt x="162" y="306"/>
                    <a:pt x="162" y="308"/>
                  </a:cubicBezTo>
                  <a:cubicBezTo>
                    <a:pt x="162" y="318"/>
                    <a:pt x="162" y="328"/>
                    <a:pt x="162" y="338"/>
                  </a:cubicBezTo>
                  <a:cubicBezTo>
                    <a:pt x="162" y="360"/>
                    <a:pt x="162" y="382"/>
                    <a:pt x="163" y="405"/>
                  </a:cubicBezTo>
                  <a:cubicBezTo>
                    <a:pt x="163" y="406"/>
                    <a:pt x="163" y="408"/>
                    <a:pt x="163" y="410"/>
                  </a:cubicBezTo>
                  <a:cubicBezTo>
                    <a:pt x="162" y="414"/>
                    <a:pt x="158" y="417"/>
                    <a:pt x="155" y="420"/>
                  </a:cubicBezTo>
                  <a:cubicBezTo>
                    <a:pt x="153" y="423"/>
                    <a:pt x="150" y="430"/>
                    <a:pt x="146" y="431"/>
                  </a:cubicBezTo>
                  <a:cubicBezTo>
                    <a:pt x="144" y="432"/>
                    <a:pt x="141" y="431"/>
                    <a:pt x="139" y="431"/>
                  </a:cubicBezTo>
                  <a:cubicBezTo>
                    <a:pt x="120" y="431"/>
                    <a:pt x="101" y="431"/>
                    <a:pt x="83" y="431"/>
                  </a:cubicBezTo>
                  <a:cubicBezTo>
                    <a:pt x="79" y="439"/>
                    <a:pt x="75" y="446"/>
                    <a:pt x="71" y="454"/>
                  </a:cubicBezTo>
                  <a:cubicBezTo>
                    <a:pt x="68" y="460"/>
                    <a:pt x="65" y="466"/>
                    <a:pt x="62" y="471"/>
                  </a:cubicBezTo>
                  <a:cubicBezTo>
                    <a:pt x="62" y="472"/>
                    <a:pt x="60" y="478"/>
                    <a:pt x="59" y="479"/>
                  </a:cubicBezTo>
                  <a:cubicBezTo>
                    <a:pt x="59" y="481"/>
                    <a:pt x="59" y="482"/>
                    <a:pt x="59" y="483"/>
                  </a:cubicBezTo>
                  <a:cubicBezTo>
                    <a:pt x="59" y="487"/>
                    <a:pt x="59" y="492"/>
                    <a:pt x="59" y="497"/>
                  </a:cubicBezTo>
                  <a:cubicBezTo>
                    <a:pt x="59" y="508"/>
                    <a:pt x="59" y="520"/>
                    <a:pt x="59" y="532"/>
                  </a:cubicBezTo>
                  <a:cubicBezTo>
                    <a:pt x="59" y="539"/>
                    <a:pt x="59" y="546"/>
                    <a:pt x="59" y="553"/>
                  </a:cubicBezTo>
                  <a:cubicBezTo>
                    <a:pt x="58" y="555"/>
                    <a:pt x="57" y="556"/>
                    <a:pt x="55" y="558"/>
                  </a:cubicBezTo>
                  <a:cubicBezTo>
                    <a:pt x="53" y="561"/>
                    <a:pt x="50" y="564"/>
                    <a:pt x="47" y="567"/>
                  </a:cubicBezTo>
                  <a:cubicBezTo>
                    <a:pt x="39" y="576"/>
                    <a:pt x="31" y="585"/>
                    <a:pt x="23" y="594"/>
                  </a:cubicBezTo>
                  <a:cubicBezTo>
                    <a:pt x="18" y="600"/>
                    <a:pt x="12" y="607"/>
                    <a:pt x="6" y="613"/>
                  </a:cubicBezTo>
                  <a:cubicBezTo>
                    <a:pt x="6" y="613"/>
                    <a:pt x="6" y="615"/>
                    <a:pt x="6" y="615"/>
                  </a:cubicBezTo>
                  <a:cubicBezTo>
                    <a:pt x="5" y="620"/>
                    <a:pt x="4" y="625"/>
                    <a:pt x="4" y="630"/>
                  </a:cubicBezTo>
                  <a:cubicBezTo>
                    <a:pt x="2" y="637"/>
                    <a:pt x="1" y="644"/>
                    <a:pt x="0" y="652"/>
                  </a:cubicBezTo>
                  <a:cubicBezTo>
                    <a:pt x="1" y="652"/>
                    <a:pt x="2" y="652"/>
                    <a:pt x="3" y="653"/>
                  </a:cubicBezTo>
                  <a:cubicBezTo>
                    <a:pt x="29" y="661"/>
                    <a:pt x="54" y="668"/>
                    <a:pt x="79" y="677"/>
                  </a:cubicBezTo>
                  <a:cubicBezTo>
                    <a:pt x="80" y="677"/>
                    <a:pt x="81" y="677"/>
                    <a:pt x="82" y="678"/>
                  </a:cubicBezTo>
                  <a:cubicBezTo>
                    <a:pt x="82" y="678"/>
                    <a:pt x="82" y="678"/>
                    <a:pt x="82" y="678"/>
                  </a:cubicBezTo>
                  <a:cubicBezTo>
                    <a:pt x="87" y="678"/>
                    <a:pt x="92" y="679"/>
                    <a:pt x="97" y="679"/>
                  </a:cubicBezTo>
                  <a:cubicBezTo>
                    <a:pt x="112" y="680"/>
                    <a:pt x="126" y="681"/>
                    <a:pt x="141" y="682"/>
                  </a:cubicBezTo>
                  <a:cubicBezTo>
                    <a:pt x="144" y="683"/>
                    <a:pt x="148" y="683"/>
                    <a:pt x="152" y="683"/>
                  </a:cubicBezTo>
                  <a:cubicBezTo>
                    <a:pt x="152" y="683"/>
                    <a:pt x="152" y="683"/>
                    <a:pt x="152" y="683"/>
                  </a:cubicBezTo>
                  <a:cubicBezTo>
                    <a:pt x="154" y="681"/>
                    <a:pt x="156" y="680"/>
                    <a:pt x="158" y="679"/>
                  </a:cubicBezTo>
                  <a:cubicBezTo>
                    <a:pt x="170" y="671"/>
                    <a:pt x="181" y="663"/>
                    <a:pt x="193" y="655"/>
                  </a:cubicBezTo>
                  <a:cubicBezTo>
                    <a:pt x="196" y="653"/>
                    <a:pt x="199" y="651"/>
                    <a:pt x="202" y="650"/>
                  </a:cubicBezTo>
                  <a:cubicBezTo>
                    <a:pt x="207" y="649"/>
                    <a:pt x="213" y="650"/>
                    <a:pt x="217" y="650"/>
                  </a:cubicBezTo>
                  <a:cubicBezTo>
                    <a:pt x="223" y="650"/>
                    <a:pt x="230" y="649"/>
                    <a:pt x="236" y="650"/>
                  </a:cubicBezTo>
                  <a:cubicBezTo>
                    <a:pt x="239" y="651"/>
                    <a:pt x="241" y="652"/>
                    <a:pt x="243" y="654"/>
                  </a:cubicBezTo>
                  <a:cubicBezTo>
                    <a:pt x="250" y="659"/>
                    <a:pt x="256" y="663"/>
                    <a:pt x="262" y="667"/>
                  </a:cubicBezTo>
                  <a:cubicBezTo>
                    <a:pt x="268" y="670"/>
                    <a:pt x="274" y="675"/>
                    <a:pt x="281" y="677"/>
                  </a:cubicBezTo>
                  <a:cubicBezTo>
                    <a:pt x="287" y="679"/>
                    <a:pt x="294" y="679"/>
                    <a:pt x="301" y="683"/>
                  </a:cubicBezTo>
                  <a:cubicBezTo>
                    <a:pt x="308" y="687"/>
                    <a:pt x="311" y="695"/>
                    <a:pt x="315" y="701"/>
                  </a:cubicBezTo>
                  <a:cubicBezTo>
                    <a:pt x="324" y="713"/>
                    <a:pt x="333" y="724"/>
                    <a:pt x="344" y="734"/>
                  </a:cubicBezTo>
                  <a:cubicBezTo>
                    <a:pt x="355" y="744"/>
                    <a:pt x="369" y="759"/>
                    <a:pt x="384" y="761"/>
                  </a:cubicBezTo>
                  <a:cubicBezTo>
                    <a:pt x="400" y="763"/>
                    <a:pt x="417" y="762"/>
                    <a:pt x="433" y="762"/>
                  </a:cubicBezTo>
                  <a:cubicBezTo>
                    <a:pt x="440" y="761"/>
                    <a:pt x="447" y="761"/>
                    <a:pt x="454" y="761"/>
                  </a:cubicBezTo>
                  <a:cubicBezTo>
                    <a:pt x="456" y="761"/>
                    <a:pt x="458" y="760"/>
                    <a:pt x="460" y="760"/>
                  </a:cubicBezTo>
                  <a:cubicBezTo>
                    <a:pt x="461" y="758"/>
                    <a:pt x="465" y="755"/>
                    <a:pt x="465" y="755"/>
                  </a:cubicBezTo>
                  <a:cubicBezTo>
                    <a:pt x="469" y="750"/>
                    <a:pt x="473" y="746"/>
                    <a:pt x="478" y="741"/>
                  </a:cubicBezTo>
                  <a:cubicBezTo>
                    <a:pt x="488" y="730"/>
                    <a:pt x="498" y="719"/>
                    <a:pt x="509" y="708"/>
                  </a:cubicBezTo>
                  <a:cubicBezTo>
                    <a:pt x="515" y="700"/>
                    <a:pt x="521" y="693"/>
                    <a:pt x="528" y="686"/>
                  </a:cubicBezTo>
                  <a:cubicBezTo>
                    <a:pt x="534" y="680"/>
                    <a:pt x="542" y="673"/>
                    <a:pt x="549" y="669"/>
                  </a:cubicBezTo>
                  <a:cubicBezTo>
                    <a:pt x="554" y="667"/>
                    <a:pt x="560" y="667"/>
                    <a:pt x="565" y="666"/>
                  </a:cubicBezTo>
                  <a:cubicBezTo>
                    <a:pt x="567" y="666"/>
                    <a:pt x="571" y="665"/>
                    <a:pt x="573" y="665"/>
                  </a:cubicBezTo>
                  <a:cubicBezTo>
                    <a:pt x="573" y="664"/>
                    <a:pt x="574" y="664"/>
                    <a:pt x="574" y="663"/>
                  </a:cubicBezTo>
                  <a:cubicBezTo>
                    <a:pt x="578" y="659"/>
                    <a:pt x="581" y="654"/>
                    <a:pt x="585" y="651"/>
                  </a:cubicBezTo>
                  <a:cubicBezTo>
                    <a:pt x="589" y="647"/>
                    <a:pt x="594" y="645"/>
                    <a:pt x="598" y="642"/>
                  </a:cubicBezTo>
                  <a:cubicBezTo>
                    <a:pt x="600" y="640"/>
                    <a:pt x="603" y="642"/>
                    <a:pt x="604" y="643"/>
                  </a:cubicBezTo>
                  <a:cubicBezTo>
                    <a:pt x="608" y="648"/>
                    <a:pt x="611" y="653"/>
                    <a:pt x="615" y="658"/>
                  </a:cubicBezTo>
                  <a:cubicBezTo>
                    <a:pt x="623" y="657"/>
                    <a:pt x="630" y="656"/>
                    <a:pt x="638" y="654"/>
                  </a:cubicBezTo>
                  <a:cubicBezTo>
                    <a:pt x="646" y="653"/>
                    <a:pt x="656" y="653"/>
                    <a:pt x="664" y="650"/>
                  </a:cubicBezTo>
                  <a:cubicBezTo>
                    <a:pt x="660" y="652"/>
                    <a:pt x="664" y="649"/>
                    <a:pt x="665" y="647"/>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6" name="Google Shape;476;p47"/>
            <p:cNvSpPr/>
            <p:nvPr/>
          </p:nvSpPr>
          <p:spPr>
            <a:xfrm>
              <a:off x="6545263" y="3198813"/>
              <a:ext cx="1206500" cy="1150938"/>
            </a:xfrm>
            <a:custGeom>
              <a:rect b="b" l="l" r="r" t="t"/>
              <a:pathLst>
                <a:path extrusionOk="0" h="903" w="948">
                  <a:moveTo>
                    <a:pt x="693" y="462"/>
                  </a:moveTo>
                  <a:cubicBezTo>
                    <a:pt x="700" y="453"/>
                    <a:pt x="708" y="443"/>
                    <a:pt x="715" y="433"/>
                  </a:cubicBezTo>
                  <a:cubicBezTo>
                    <a:pt x="718" y="429"/>
                    <a:pt x="721" y="423"/>
                    <a:pt x="726" y="420"/>
                  </a:cubicBezTo>
                  <a:cubicBezTo>
                    <a:pt x="736" y="415"/>
                    <a:pt x="746" y="409"/>
                    <a:pt x="756" y="404"/>
                  </a:cubicBezTo>
                  <a:cubicBezTo>
                    <a:pt x="770" y="396"/>
                    <a:pt x="783" y="389"/>
                    <a:pt x="796" y="381"/>
                  </a:cubicBezTo>
                  <a:cubicBezTo>
                    <a:pt x="807" y="374"/>
                    <a:pt x="817" y="367"/>
                    <a:pt x="828" y="361"/>
                  </a:cubicBezTo>
                  <a:cubicBezTo>
                    <a:pt x="835" y="356"/>
                    <a:pt x="842" y="350"/>
                    <a:pt x="849" y="347"/>
                  </a:cubicBezTo>
                  <a:cubicBezTo>
                    <a:pt x="855" y="345"/>
                    <a:pt x="862" y="345"/>
                    <a:pt x="868" y="344"/>
                  </a:cubicBezTo>
                  <a:cubicBezTo>
                    <a:pt x="881" y="342"/>
                    <a:pt x="894" y="340"/>
                    <a:pt x="907" y="338"/>
                  </a:cubicBezTo>
                  <a:cubicBezTo>
                    <a:pt x="921" y="336"/>
                    <a:pt x="934" y="330"/>
                    <a:pt x="948" y="325"/>
                  </a:cubicBezTo>
                  <a:cubicBezTo>
                    <a:pt x="947" y="317"/>
                    <a:pt x="945" y="309"/>
                    <a:pt x="944" y="301"/>
                  </a:cubicBezTo>
                  <a:cubicBezTo>
                    <a:pt x="940" y="283"/>
                    <a:pt x="935" y="264"/>
                    <a:pt x="931" y="245"/>
                  </a:cubicBezTo>
                  <a:cubicBezTo>
                    <a:pt x="929" y="235"/>
                    <a:pt x="928" y="227"/>
                    <a:pt x="927" y="218"/>
                  </a:cubicBezTo>
                  <a:cubicBezTo>
                    <a:pt x="926" y="173"/>
                    <a:pt x="925" y="127"/>
                    <a:pt x="924" y="82"/>
                  </a:cubicBezTo>
                  <a:cubicBezTo>
                    <a:pt x="924" y="60"/>
                    <a:pt x="924" y="37"/>
                    <a:pt x="923" y="15"/>
                  </a:cubicBezTo>
                  <a:cubicBezTo>
                    <a:pt x="923" y="11"/>
                    <a:pt x="922" y="5"/>
                    <a:pt x="922" y="0"/>
                  </a:cubicBezTo>
                  <a:cubicBezTo>
                    <a:pt x="916" y="3"/>
                    <a:pt x="911" y="6"/>
                    <a:pt x="906" y="9"/>
                  </a:cubicBezTo>
                  <a:cubicBezTo>
                    <a:pt x="899" y="12"/>
                    <a:pt x="892" y="17"/>
                    <a:pt x="884" y="20"/>
                  </a:cubicBezTo>
                  <a:cubicBezTo>
                    <a:pt x="876" y="23"/>
                    <a:pt x="868" y="25"/>
                    <a:pt x="860" y="27"/>
                  </a:cubicBezTo>
                  <a:cubicBezTo>
                    <a:pt x="855" y="28"/>
                    <a:pt x="850" y="30"/>
                    <a:pt x="845" y="31"/>
                  </a:cubicBezTo>
                  <a:cubicBezTo>
                    <a:pt x="843" y="32"/>
                    <a:pt x="840" y="33"/>
                    <a:pt x="838" y="33"/>
                  </a:cubicBezTo>
                  <a:cubicBezTo>
                    <a:pt x="835" y="32"/>
                    <a:pt x="832" y="31"/>
                    <a:pt x="829" y="30"/>
                  </a:cubicBezTo>
                  <a:cubicBezTo>
                    <a:pt x="824" y="28"/>
                    <a:pt x="819" y="26"/>
                    <a:pt x="814" y="25"/>
                  </a:cubicBezTo>
                  <a:cubicBezTo>
                    <a:pt x="810" y="23"/>
                    <a:pt x="806" y="22"/>
                    <a:pt x="802" y="21"/>
                  </a:cubicBezTo>
                  <a:cubicBezTo>
                    <a:pt x="801" y="20"/>
                    <a:pt x="800" y="20"/>
                    <a:pt x="800" y="20"/>
                  </a:cubicBezTo>
                  <a:cubicBezTo>
                    <a:pt x="799" y="20"/>
                    <a:pt x="798" y="20"/>
                    <a:pt x="797" y="20"/>
                  </a:cubicBezTo>
                  <a:cubicBezTo>
                    <a:pt x="787" y="20"/>
                    <a:pt x="777" y="20"/>
                    <a:pt x="767" y="20"/>
                  </a:cubicBezTo>
                  <a:cubicBezTo>
                    <a:pt x="767" y="20"/>
                    <a:pt x="766" y="20"/>
                    <a:pt x="765" y="20"/>
                  </a:cubicBezTo>
                  <a:cubicBezTo>
                    <a:pt x="762" y="22"/>
                    <a:pt x="759" y="24"/>
                    <a:pt x="756" y="25"/>
                  </a:cubicBezTo>
                  <a:cubicBezTo>
                    <a:pt x="742" y="34"/>
                    <a:pt x="727" y="42"/>
                    <a:pt x="713" y="51"/>
                  </a:cubicBezTo>
                  <a:cubicBezTo>
                    <a:pt x="711" y="54"/>
                    <a:pt x="710" y="57"/>
                    <a:pt x="709" y="59"/>
                  </a:cubicBezTo>
                  <a:cubicBezTo>
                    <a:pt x="706" y="68"/>
                    <a:pt x="703" y="77"/>
                    <a:pt x="698" y="84"/>
                  </a:cubicBezTo>
                  <a:cubicBezTo>
                    <a:pt x="695" y="89"/>
                    <a:pt x="692" y="94"/>
                    <a:pt x="688" y="99"/>
                  </a:cubicBezTo>
                  <a:cubicBezTo>
                    <a:pt x="686" y="103"/>
                    <a:pt x="685" y="106"/>
                    <a:pt x="682" y="109"/>
                  </a:cubicBezTo>
                  <a:cubicBezTo>
                    <a:pt x="677" y="115"/>
                    <a:pt x="670" y="121"/>
                    <a:pt x="664" y="127"/>
                  </a:cubicBezTo>
                  <a:cubicBezTo>
                    <a:pt x="655" y="135"/>
                    <a:pt x="646" y="144"/>
                    <a:pt x="637" y="153"/>
                  </a:cubicBezTo>
                  <a:cubicBezTo>
                    <a:pt x="636" y="155"/>
                    <a:pt x="634" y="156"/>
                    <a:pt x="632" y="158"/>
                  </a:cubicBezTo>
                  <a:cubicBezTo>
                    <a:pt x="630" y="160"/>
                    <a:pt x="627" y="160"/>
                    <a:pt x="624" y="161"/>
                  </a:cubicBezTo>
                  <a:cubicBezTo>
                    <a:pt x="612" y="165"/>
                    <a:pt x="600" y="169"/>
                    <a:pt x="589" y="173"/>
                  </a:cubicBezTo>
                  <a:cubicBezTo>
                    <a:pt x="586" y="174"/>
                    <a:pt x="583" y="175"/>
                    <a:pt x="580" y="176"/>
                  </a:cubicBezTo>
                  <a:cubicBezTo>
                    <a:pt x="577" y="177"/>
                    <a:pt x="573" y="176"/>
                    <a:pt x="570" y="176"/>
                  </a:cubicBezTo>
                  <a:cubicBezTo>
                    <a:pt x="559" y="176"/>
                    <a:pt x="547" y="177"/>
                    <a:pt x="537" y="176"/>
                  </a:cubicBezTo>
                  <a:cubicBezTo>
                    <a:pt x="534" y="176"/>
                    <a:pt x="532" y="175"/>
                    <a:pt x="529" y="175"/>
                  </a:cubicBezTo>
                  <a:cubicBezTo>
                    <a:pt x="524" y="173"/>
                    <a:pt x="518" y="172"/>
                    <a:pt x="512" y="170"/>
                  </a:cubicBezTo>
                  <a:cubicBezTo>
                    <a:pt x="506" y="169"/>
                    <a:pt x="500" y="167"/>
                    <a:pt x="494" y="165"/>
                  </a:cubicBezTo>
                  <a:cubicBezTo>
                    <a:pt x="492" y="165"/>
                    <a:pt x="491" y="165"/>
                    <a:pt x="489" y="164"/>
                  </a:cubicBezTo>
                  <a:cubicBezTo>
                    <a:pt x="489" y="164"/>
                    <a:pt x="489" y="164"/>
                    <a:pt x="489" y="164"/>
                  </a:cubicBezTo>
                  <a:cubicBezTo>
                    <a:pt x="489" y="164"/>
                    <a:pt x="489" y="164"/>
                    <a:pt x="489" y="164"/>
                  </a:cubicBezTo>
                  <a:cubicBezTo>
                    <a:pt x="471" y="166"/>
                    <a:pt x="453" y="163"/>
                    <a:pt x="435" y="164"/>
                  </a:cubicBezTo>
                  <a:cubicBezTo>
                    <a:pt x="414" y="166"/>
                    <a:pt x="393" y="169"/>
                    <a:pt x="373" y="171"/>
                  </a:cubicBezTo>
                  <a:cubicBezTo>
                    <a:pt x="362" y="173"/>
                    <a:pt x="351" y="174"/>
                    <a:pt x="340" y="175"/>
                  </a:cubicBezTo>
                  <a:cubicBezTo>
                    <a:pt x="335" y="176"/>
                    <a:pt x="332" y="176"/>
                    <a:pt x="327" y="175"/>
                  </a:cubicBezTo>
                  <a:cubicBezTo>
                    <a:pt x="315" y="172"/>
                    <a:pt x="303" y="168"/>
                    <a:pt x="291" y="165"/>
                  </a:cubicBezTo>
                  <a:cubicBezTo>
                    <a:pt x="286" y="163"/>
                    <a:pt x="279" y="162"/>
                    <a:pt x="274" y="159"/>
                  </a:cubicBezTo>
                  <a:cubicBezTo>
                    <a:pt x="256" y="149"/>
                    <a:pt x="239" y="140"/>
                    <a:pt x="222" y="130"/>
                  </a:cubicBezTo>
                  <a:cubicBezTo>
                    <a:pt x="220" y="129"/>
                    <a:pt x="220" y="127"/>
                    <a:pt x="220" y="126"/>
                  </a:cubicBezTo>
                  <a:cubicBezTo>
                    <a:pt x="220" y="121"/>
                    <a:pt x="220" y="115"/>
                    <a:pt x="220" y="110"/>
                  </a:cubicBezTo>
                  <a:cubicBezTo>
                    <a:pt x="202" y="110"/>
                    <a:pt x="184" y="110"/>
                    <a:pt x="166" y="110"/>
                  </a:cubicBezTo>
                  <a:cubicBezTo>
                    <a:pt x="161" y="115"/>
                    <a:pt x="157" y="119"/>
                    <a:pt x="152" y="124"/>
                  </a:cubicBezTo>
                  <a:cubicBezTo>
                    <a:pt x="152" y="128"/>
                    <a:pt x="152" y="132"/>
                    <a:pt x="152" y="137"/>
                  </a:cubicBezTo>
                  <a:cubicBezTo>
                    <a:pt x="152" y="139"/>
                    <a:pt x="152" y="142"/>
                    <a:pt x="153" y="144"/>
                  </a:cubicBezTo>
                  <a:cubicBezTo>
                    <a:pt x="153" y="144"/>
                    <a:pt x="153" y="144"/>
                    <a:pt x="153" y="144"/>
                  </a:cubicBezTo>
                  <a:cubicBezTo>
                    <a:pt x="153" y="144"/>
                    <a:pt x="153" y="144"/>
                    <a:pt x="153" y="145"/>
                  </a:cubicBezTo>
                  <a:cubicBezTo>
                    <a:pt x="158" y="164"/>
                    <a:pt x="162" y="183"/>
                    <a:pt x="167" y="202"/>
                  </a:cubicBezTo>
                  <a:cubicBezTo>
                    <a:pt x="171" y="216"/>
                    <a:pt x="176" y="229"/>
                    <a:pt x="181" y="243"/>
                  </a:cubicBezTo>
                  <a:cubicBezTo>
                    <a:pt x="182" y="244"/>
                    <a:pt x="181" y="246"/>
                    <a:pt x="180" y="247"/>
                  </a:cubicBezTo>
                  <a:cubicBezTo>
                    <a:pt x="170" y="257"/>
                    <a:pt x="159" y="267"/>
                    <a:pt x="149" y="277"/>
                  </a:cubicBezTo>
                  <a:cubicBezTo>
                    <a:pt x="143" y="283"/>
                    <a:pt x="137" y="289"/>
                    <a:pt x="131" y="295"/>
                  </a:cubicBezTo>
                  <a:cubicBezTo>
                    <a:pt x="128" y="298"/>
                    <a:pt x="125" y="301"/>
                    <a:pt x="122" y="304"/>
                  </a:cubicBezTo>
                  <a:cubicBezTo>
                    <a:pt x="119" y="307"/>
                    <a:pt x="111" y="305"/>
                    <a:pt x="107" y="305"/>
                  </a:cubicBezTo>
                  <a:cubicBezTo>
                    <a:pt x="98" y="305"/>
                    <a:pt x="89" y="305"/>
                    <a:pt x="80" y="305"/>
                  </a:cubicBezTo>
                  <a:cubicBezTo>
                    <a:pt x="76" y="305"/>
                    <a:pt x="73" y="306"/>
                    <a:pt x="69" y="304"/>
                  </a:cubicBezTo>
                  <a:cubicBezTo>
                    <a:pt x="64" y="300"/>
                    <a:pt x="58" y="297"/>
                    <a:pt x="52" y="293"/>
                  </a:cubicBezTo>
                  <a:cubicBezTo>
                    <a:pt x="43" y="287"/>
                    <a:pt x="34" y="282"/>
                    <a:pt x="25" y="276"/>
                  </a:cubicBezTo>
                  <a:cubicBezTo>
                    <a:pt x="25" y="279"/>
                    <a:pt x="25" y="282"/>
                    <a:pt x="25" y="286"/>
                  </a:cubicBezTo>
                  <a:cubicBezTo>
                    <a:pt x="25" y="288"/>
                    <a:pt x="22" y="290"/>
                    <a:pt x="20" y="290"/>
                  </a:cubicBezTo>
                  <a:cubicBezTo>
                    <a:pt x="13" y="290"/>
                    <a:pt x="6" y="290"/>
                    <a:pt x="0" y="290"/>
                  </a:cubicBezTo>
                  <a:cubicBezTo>
                    <a:pt x="4" y="295"/>
                    <a:pt x="8" y="301"/>
                    <a:pt x="13" y="306"/>
                  </a:cubicBezTo>
                  <a:cubicBezTo>
                    <a:pt x="23" y="318"/>
                    <a:pt x="33" y="330"/>
                    <a:pt x="44" y="343"/>
                  </a:cubicBezTo>
                  <a:cubicBezTo>
                    <a:pt x="50" y="350"/>
                    <a:pt x="57" y="357"/>
                    <a:pt x="62" y="364"/>
                  </a:cubicBezTo>
                  <a:cubicBezTo>
                    <a:pt x="64" y="367"/>
                    <a:pt x="64" y="370"/>
                    <a:pt x="64" y="374"/>
                  </a:cubicBezTo>
                  <a:cubicBezTo>
                    <a:pt x="64" y="381"/>
                    <a:pt x="64" y="388"/>
                    <a:pt x="64" y="395"/>
                  </a:cubicBezTo>
                  <a:cubicBezTo>
                    <a:pt x="64" y="406"/>
                    <a:pt x="64" y="417"/>
                    <a:pt x="64" y="428"/>
                  </a:cubicBezTo>
                  <a:cubicBezTo>
                    <a:pt x="69" y="435"/>
                    <a:pt x="75" y="441"/>
                    <a:pt x="81" y="448"/>
                  </a:cubicBezTo>
                  <a:cubicBezTo>
                    <a:pt x="85" y="444"/>
                    <a:pt x="90" y="440"/>
                    <a:pt x="94" y="436"/>
                  </a:cubicBezTo>
                  <a:cubicBezTo>
                    <a:pt x="97" y="433"/>
                    <a:pt x="100" y="430"/>
                    <a:pt x="103" y="427"/>
                  </a:cubicBezTo>
                  <a:cubicBezTo>
                    <a:pt x="105" y="425"/>
                    <a:pt x="106" y="424"/>
                    <a:pt x="109" y="423"/>
                  </a:cubicBezTo>
                  <a:cubicBezTo>
                    <a:pt x="113" y="423"/>
                    <a:pt x="117" y="423"/>
                    <a:pt x="121" y="423"/>
                  </a:cubicBezTo>
                  <a:cubicBezTo>
                    <a:pt x="129" y="423"/>
                    <a:pt x="138" y="423"/>
                    <a:pt x="146" y="423"/>
                  </a:cubicBezTo>
                  <a:cubicBezTo>
                    <a:pt x="160" y="423"/>
                    <a:pt x="174" y="422"/>
                    <a:pt x="188" y="422"/>
                  </a:cubicBezTo>
                  <a:cubicBezTo>
                    <a:pt x="191" y="422"/>
                    <a:pt x="194" y="424"/>
                    <a:pt x="197" y="425"/>
                  </a:cubicBezTo>
                  <a:cubicBezTo>
                    <a:pt x="204" y="429"/>
                    <a:pt x="211" y="432"/>
                    <a:pt x="218" y="435"/>
                  </a:cubicBezTo>
                  <a:cubicBezTo>
                    <a:pt x="230" y="440"/>
                    <a:pt x="242" y="446"/>
                    <a:pt x="253" y="451"/>
                  </a:cubicBezTo>
                  <a:cubicBezTo>
                    <a:pt x="255" y="451"/>
                    <a:pt x="256" y="453"/>
                    <a:pt x="256" y="455"/>
                  </a:cubicBezTo>
                  <a:cubicBezTo>
                    <a:pt x="256" y="460"/>
                    <a:pt x="256" y="464"/>
                    <a:pt x="256" y="469"/>
                  </a:cubicBezTo>
                  <a:cubicBezTo>
                    <a:pt x="256" y="501"/>
                    <a:pt x="256" y="534"/>
                    <a:pt x="256" y="566"/>
                  </a:cubicBezTo>
                  <a:cubicBezTo>
                    <a:pt x="264" y="571"/>
                    <a:pt x="273" y="577"/>
                    <a:pt x="282" y="582"/>
                  </a:cubicBezTo>
                  <a:cubicBezTo>
                    <a:pt x="293" y="588"/>
                    <a:pt x="303" y="595"/>
                    <a:pt x="314" y="601"/>
                  </a:cubicBezTo>
                  <a:cubicBezTo>
                    <a:pt x="317" y="603"/>
                    <a:pt x="320" y="604"/>
                    <a:pt x="321" y="608"/>
                  </a:cubicBezTo>
                  <a:cubicBezTo>
                    <a:pt x="321" y="611"/>
                    <a:pt x="321" y="614"/>
                    <a:pt x="321" y="617"/>
                  </a:cubicBezTo>
                  <a:cubicBezTo>
                    <a:pt x="321" y="639"/>
                    <a:pt x="321" y="661"/>
                    <a:pt x="321" y="683"/>
                  </a:cubicBezTo>
                  <a:cubicBezTo>
                    <a:pt x="327" y="688"/>
                    <a:pt x="333" y="693"/>
                    <a:pt x="339" y="697"/>
                  </a:cubicBezTo>
                  <a:cubicBezTo>
                    <a:pt x="347" y="692"/>
                    <a:pt x="354" y="687"/>
                    <a:pt x="362" y="682"/>
                  </a:cubicBezTo>
                  <a:cubicBezTo>
                    <a:pt x="364" y="681"/>
                    <a:pt x="366" y="681"/>
                    <a:pt x="367" y="683"/>
                  </a:cubicBezTo>
                  <a:cubicBezTo>
                    <a:pt x="374" y="688"/>
                    <a:pt x="381" y="694"/>
                    <a:pt x="388" y="700"/>
                  </a:cubicBezTo>
                  <a:cubicBezTo>
                    <a:pt x="394" y="705"/>
                    <a:pt x="400" y="710"/>
                    <a:pt x="406" y="715"/>
                  </a:cubicBezTo>
                  <a:cubicBezTo>
                    <a:pt x="410" y="719"/>
                    <a:pt x="415" y="724"/>
                    <a:pt x="419" y="728"/>
                  </a:cubicBezTo>
                  <a:cubicBezTo>
                    <a:pt x="421" y="730"/>
                    <a:pt x="423" y="732"/>
                    <a:pt x="425" y="734"/>
                  </a:cubicBezTo>
                  <a:cubicBezTo>
                    <a:pt x="426" y="735"/>
                    <a:pt x="426" y="736"/>
                    <a:pt x="427" y="736"/>
                  </a:cubicBezTo>
                  <a:cubicBezTo>
                    <a:pt x="435" y="738"/>
                    <a:pt x="446" y="737"/>
                    <a:pt x="453" y="741"/>
                  </a:cubicBezTo>
                  <a:cubicBezTo>
                    <a:pt x="457" y="743"/>
                    <a:pt x="460" y="747"/>
                    <a:pt x="463" y="749"/>
                  </a:cubicBezTo>
                  <a:cubicBezTo>
                    <a:pt x="467" y="753"/>
                    <a:pt x="471" y="757"/>
                    <a:pt x="475" y="761"/>
                  </a:cubicBezTo>
                  <a:cubicBezTo>
                    <a:pt x="489" y="774"/>
                    <a:pt x="501" y="793"/>
                    <a:pt x="512" y="809"/>
                  </a:cubicBezTo>
                  <a:cubicBezTo>
                    <a:pt x="521" y="824"/>
                    <a:pt x="532" y="837"/>
                    <a:pt x="542" y="852"/>
                  </a:cubicBezTo>
                  <a:cubicBezTo>
                    <a:pt x="548" y="862"/>
                    <a:pt x="556" y="871"/>
                    <a:pt x="563" y="880"/>
                  </a:cubicBezTo>
                  <a:cubicBezTo>
                    <a:pt x="567" y="885"/>
                    <a:pt x="571" y="890"/>
                    <a:pt x="575" y="895"/>
                  </a:cubicBezTo>
                  <a:cubicBezTo>
                    <a:pt x="576" y="897"/>
                    <a:pt x="580" y="901"/>
                    <a:pt x="581" y="903"/>
                  </a:cubicBezTo>
                  <a:cubicBezTo>
                    <a:pt x="583" y="903"/>
                    <a:pt x="587" y="903"/>
                    <a:pt x="589" y="903"/>
                  </a:cubicBezTo>
                  <a:cubicBezTo>
                    <a:pt x="592" y="903"/>
                    <a:pt x="594" y="903"/>
                    <a:pt x="597" y="903"/>
                  </a:cubicBezTo>
                  <a:cubicBezTo>
                    <a:pt x="598" y="903"/>
                    <a:pt x="599" y="903"/>
                    <a:pt x="600" y="903"/>
                  </a:cubicBezTo>
                  <a:cubicBezTo>
                    <a:pt x="601" y="903"/>
                    <a:pt x="601" y="902"/>
                    <a:pt x="601" y="902"/>
                  </a:cubicBezTo>
                  <a:cubicBezTo>
                    <a:pt x="602" y="901"/>
                    <a:pt x="604" y="899"/>
                    <a:pt x="605" y="898"/>
                  </a:cubicBezTo>
                  <a:cubicBezTo>
                    <a:pt x="609" y="894"/>
                    <a:pt x="614" y="889"/>
                    <a:pt x="618" y="885"/>
                  </a:cubicBezTo>
                  <a:cubicBezTo>
                    <a:pt x="622" y="880"/>
                    <a:pt x="627" y="876"/>
                    <a:pt x="631" y="871"/>
                  </a:cubicBezTo>
                  <a:cubicBezTo>
                    <a:pt x="633" y="870"/>
                    <a:pt x="634" y="868"/>
                    <a:pt x="636" y="867"/>
                  </a:cubicBezTo>
                  <a:cubicBezTo>
                    <a:pt x="636" y="866"/>
                    <a:pt x="637" y="866"/>
                    <a:pt x="637" y="866"/>
                  </a:cubicBezTo>
                  <a:cubicBezTo>
                    <a:pt x="642" y="857"/>
                    <a:pt x="645" y="848"/>
                    <a:pt x="650" y="839"/>
                  </a:cubicBezTo>
                  <a:cubicBezTo>
                    <a:pt x="658" y="822"/>
                    <a:pt x="666" y="805"/>
                    <a:pt x="674" y="788"/>
                  </a:cubicBezTo>
                  <a:cubicBezTo>
                    <a:pt x="684" y="770"/>
                    <a:pt x="696" y="755"/>
                    <a:pt x="707" y="739"/>
                  </a:cubicBezTo>
                  <a:cubicBezTo>
                    <a:pt x="714" y="729"/>
                    <a:pt x="720" y="719"/>
                    <a:pt x="727" y="710"/>
                  </a:cubicBezTo>
                  <a:cubicBezTo>
                    <a:pt x="729" y="707"/>
                    <a:pt x="727" y="709"/>
                    <a:pt x="729" y="705"/>
                  </a:cubicBezTo>
                  <a:cubicBezTo>
                    <a:pt x="731" y="700"/>
                    <a:pt x="733" y="694"/>
                    <a:pt x="735" y="689"/>
                  </a:cubicBezTo>
                  <a:cubicBezTo>
                    <a:pt x="737" y="684"/>
                    <a:pt x="739" y="679"/>
                    <a:pt x="740" y="673"/>
                  </a:cubicBezTo>
                  <a:cubicBezTo>
                    <a:pt x="740" y="673"/>
                    <a:pt x="740" y="673"/>
                    <a:pt x="740" y="673"/>
                  </a:cubicBezTo>
                  <a:cubicBezTo>
                    <a:pt x="741" y="673"/>
                    <a:pt x="741" y="673"/>
                    <a:pt x="741" y="672"/>
                  </a:cubicBezTo>
                  <a:cubicBezTo>
                    <a:pt x="741" y="670"/>
                    <a:pt x="741" y="667"/>
                    <a:pt x="741" y="664"/>
                  </a:cubicBezTo>
                  <a:cubicBezTo>
                    <a:pt x="741" y="661"/>
                    <a:pt x="741" y="658"/>
                    <a:pt x="741" y="654"/>
                  </a:cubicBezTo>
                  <a:cubicBezTo>
                    <a:pt x="741" y="654"/>
                    <a:pt x="740" y="650"/>
                    <a:pt x="741" y="650"/>
                  </a:cubicBezTo>
                  <a:cubicBezTo>
                    <a:pt x="740" y="649"/>
                    <a:pt x="740" y="648"/>
                    <a:pt x="740" y="648"/>
                  </a:cubicBezTo>
                  <a:cubicBezTo>
                    <a:pt x="733" y="629"/>
                    <a:pt x="727" y="611"/>
                    <a:pt x="720" y="593"/>
                  </a:cubicBezTo>
                  <a:cubicBezTo>
                    <a:pt x="712" y="569"/>
                    <a:pt x="703" y="545"/>
                    <a:pt x="695" y="521"/>
                  </a:cubicBezTo>
                  <a:cubicBezTo>
                    <a:pt x="692" y="514"/>
                    <a:pt x="690" y="507"/>
                    <a:pt x="688" y="500"/>
                  </a:cubicBezTo>
                  <a:cubicBezTo>
                    <a:pt x="686" y="495"/>
                    <a:pt x="687" y="489"/>
                    <a:pt x="688" y="483"/>
                  </a:cubicBezTo>
                  <a:cubicBezTo>
                    <a:pt x="689" y="475"/>
                    <a:pt x="689" y="469"/>
                    <a:pt x="693" y="462"/>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7" name="Google Shape;477;p47"/>
            <p:cNvSpPr/>
            <p:nvPr/>
          </p:nvSpPr>
          <p:spPr>
            <a:xfrm>
              <a:off x="6624638" y="2625725"/>
              <a:ext cx="915988" cy="785813"/>
            </a:xfrm>
            <a:custGeom>
              <a:rect b="b" l="l" r="r" t="t"/>
              <a:pathLst>
                <a:path extrusionOk="0" h="616" w="719">
                  <a:moveTo>
                    <a:pt x="522" y="87"/>
                  </a:moveTo>
                  <a:cubicBezTo>
                    <a:pt x="522" y="82"/>
                    <a:pt x="522" y="77"/>
                    <a:pt x="522" y="72"/>
                  </a:cubicBezTo>
                  <a:cubicBezTo>
                    <a:pt x="522" y="72"/>
                    <a:pt x="521" y="71"/>
                    <a:pt x="521" y="70"/>
                  </a:cubicBezTo>
                  <a:cubicBezTo>
                    <a:pt x="521" y="70"/>
                    <a:pt x="521" y="70"/>
                    <a:pt x="521" y="70"/>
                  </a:cubicBezTo>
                  <a:cubicBezTo>
                    <a:pt x="517" y="65"/>
                    <a:pt x="512" y="60"/>
                    <a:pt x="509" y="55"/>
                  </a:cubicBezTo>
                  <a:cubicBezTo>
                    <a:pt x="509" y="54"/>
                    <a:pt x="509" y="54"/>
                    <a:pt x="509" y="54"/>
                  </a:cubicBezTo>
                  <a:cubicBezTo>
                    <a:pt x="506" y="54"/>
                    <a:pt x="504" y="53"/>
                    <a:pt x="501" y="52"/>
                  </a:cubicBezTo>
                  <a:cubicBezTo>
                    <a:pt x="489" y="48"/>
                    <a:pt x="477" y="44"/>
                    <a:pt x="464" y="40"/>
                  </a:cubicBezTo>
                  <a:cubicBezTo>
                    <a:pt x="457" y="37"/>
                    <a:pt x="452" y="30"/>
                    <a:pt x="446" y="24"/>
                  </a:cubicBezTo>
                  <a:cubicBezTo>
                    <a:pt x="441" y="19"/>
                    <a:pt x="436" y="13"/>
                    <a:pt x="431" y="8"/>
                  </a:cubicBezTo>
                  <a:cubicBezTo>
                    <a:pt x="430" y="8"/>
                    <a:pt x="425" y="3"/>
                    <a:pt x="423" y="0"/>
                  </a:cubicBezTo>
                  <a:cubicBezTo>
                    <a:pt x="422" y="0"/>
                    <a:pt x="420" y="0"/>
                    <a:pt x="419" y="0"/>
                  </a:cubicBezTo>
                  <a:cubicBezTo>
                    <a:pt x="413" y="0"/>
                    <a:pt x="407" y="0"/>
                    <a:pt x="402" y="0"/>
                  </a:cubicBezTo>
                  <a:cubicBezTo>
                    <a:pt x="380" y="1"/>
                    <a:pt x="359" y="1"/>
                    <a:pt x="338" y="1"/>
                  </a:cubicBezTo>
                  <a:cubicBezTo>
                    <a:pt x="338" y="16"/>
                    <a:pt x="338" y="31"/>
                    <a:pt x="338" y="46"/>
                  </a:cubicBezTo>
                  <a:cubicBezTo>
                    <a:pt x="338" y="48"/>
                    <a:pt x="335" y="50"/>
                    <a:pt x="333" y="50"/>
                  </a:cubicBezTo>
                  <a:cubicBezTo>
                    <a:pt x="304" y="51"/>
                    <a:pt x="274" y="51"/>
                    <a:pt x="245" y="51"/>
                  </a:cubicBezTo>
                  <a:cubicBezTo>
                    <a:pt x="244" y="51"/>
                    <a:pt x="243" y="51"/>
                    <a:pt x="241" y="51"/>
                  </a:cubicBezTo>
                  <a:cubicBezTo>
                    <a:pt x="239" y="54"/>
                    <a:pt x="233" y="57"/>
                    <a:pt x="230" y="58"/>
                  </a:cubicBezTo>
                  <a:cubicBezTo>
                    <a:pt x="217" y="67"/>
                    <a:pt x="203" y="76"/>
                    <a:pt x="189" y="85"/>
                  </a:cubicBezTo>
                  <a:cubicBezTo>
                    <a:pt x="183" y="89"/>
                    <a:pt x="177" y="93"/>
                    <a:pt x="171" y="97"/>
                  </a:cubicBezTo>
                  <a:cubicBezTo>
                    <a:pt x="168" y="99"/>
                    <a:pt x="165" y="101"/>
                    <a:pt x="162" y="103"/>
                  </a:cubicBezTo>
                  <a:cubicBezTo>
                    <a:pt x="160" y="104"/>
                    <a:pt x="157" y="103"/>
                    <a:pt x="154" y="103"/>
                  </a:cubicBezTo>
                  <a:cubicBezTo>
                    <a:pt x="147" y="103"/>
                    <a:pt x="140" y="103"/>
                    <a:pt x="133" y="103"/>
                  </a:cubicBezTo>
                  <a:cubicBezTo>
                    <a:pt x="117" y="103"/>
                    <a:pt x="102" y="103"/>
                    <a:pt x="86" y="103"/>
                  </a:cubicBezTo>
                  <a:cubicBezTo>
                    <a:pt x="83" y="103"/>
                    <a:pt x="81" y="103"/>
                    <a:pt x="78" y="102"/>
                  </a:cubicBezTo>
                  <a:cubicBezTo>
                    <a:pt x="71" y="99"/>
                    <a:pt x="64" y="95"/>
                    <a:pt x="58" y="91"/>
                  </a:cubicBezTo>
                  <a:cubicBezTo>
                    <a:pt x="58" y="91"/>
                    <a:pt x="58" y="91"/>
                    <a:pt x="58" y="91"/>
                  </a:cubicBezTo>
                  <a:cubicBezTo>
                    <a:pt x="57" y="91"/>
                    <a:pt x="57" y="91"/>
                    <a:pt x="56" y="91"/>
                  </a:cubicBezTo>
                  <a:cubicBezTo>
                    <a:pt x="53" y="91"/>
                    <a:pt x="49" y="91"/>
                    <a:pt x="46" y="91"/>
                  </a:cubicBezTo>
                  <a:cubicBezTo>
                    <a:pt x="40" y="91"/>
                    <a:pt x="31" y="92"/>
                    <a:pt x="25" y="90"/>
                  </a:cubicBezTo>
                  <a:cubicBezTo>
                    <a:pt x="24" y="91"/>
                    <a:pt x="24" y="91"/>
                    <a:pt x="23" y="91"/>
                  </a:cubicBezTo>
                  <a:cubicBezTo>
                    <a:pt x="20" y="93"/>
                    <a:pt x="16" y="95"/>
                    <a:pt x="13" y="96"/>
                  </a:cubicBezTo>
                  <a:cubicBezTo>
                    <a:pt x="9" y="99"/>
                    <a:pt x="4" y="101"/>
                    <a:pt x="0" y="103"/>
                  </a:cubicBezTo>
                  <a:cubicBezTo>
                    <a:pt x="0" y="129"/>
                    <a:pt x="0" y="154"/>
                    <a:pt x="0" y="180"/>
                  </a:cubicBezTo>
                  <a:cubicBezTo>
                    <a:pt x="0" y="190"/>
                    <a:pt x="0" y="201"/>
                    <a:pt x="0" y="211"/>
                  </a:cubicBezTo>
                  <a:cubicBezTo>
                    <a:pt x="0" y="212"/>
                    <a:pt x="0" y="214"/>
                    <a:pt x="0" y="215"/>
                  </a:cubicBezTo>
                  <a:cubicBezTo>
                    <a:pt x="2" y="218"/>
                    <a:pt x="4" y="222"/>
                    <a:pt x="6" y="225"/>
                  </a:cubicBezTo>
                  <a:cubicBezTo>
                    <a:pt x="12" y="234"/>
                    <a:pt x="18" y="243"/>
                    <a:pt x="24" y="252"/>
                  </a:cubicBezTo>
                  <a:cubicBezTo>
                    <a:pt x="25" y="254"/>
                    <a:pt x="26" y="256"/>
                    <a:pt x="25" y="259"/>
                  </a:cubicBezTo>
                  <a:cubicBezTo>
                    <a:pt x="25" y="263"/>
                    <a:pt x="25" y="268"/>
                    <a:pt x="24" y="272"/>
                  </a:cubicBezTo>
                  <a:cubicBezTo>
                    <a:pt x="21" y="279"/>
                    <a:pt x="17" y="286"/>
                    <a:pt x="13" y="292"/>
                  </a:cubicBezTo>
                  <a:cubicBezTo>
                    <a:pt x="20" y="300"/>
                    <a:pt x="27" y="308"/>
                    <a:pt x="33" y="316"/>
                  </a:cubicBezTo>
                  <a:cubicBezTo>
                    <a:pt x="34" y="317"/>
                    <a:pt x="35" y="318"/>
                    <a:pt x="35" y="318"/>
                  </a:cubicBezTo>
                  <a:cubicBezTo>
                    <a:pt x="36" y="319"/>
                    <a:pt x="37" y="319"/>
                    <a:pt x="38" y="320"/>
                  </a:cubicBezTo>
                  <a:cubicBezTo>
                    <a:pt x="43" y="323"/>
                    <a:pt x="48" y="326"/>
                    <a:pt x="53" y="329"/>
                  </a:cubicBezTo>
                  <a:cubicBezTo>
                    <a:pt x="59" y="332"/>
                    <a:pt x="64" y="335"/>
                    <a:pt x="70" y="338"/>
                  </a:cubicBezTo>
                  <a:cubicBezTo>
                    <a:pt x="73" y="340"/>
                    <a:pt x="76" y="341"/>
                    <a:pt x="77" y="345"/>
                  </a:cubicBezTo>
                  <a:cubicBezTo>
                    <a:pt x="78" y="354"/>
                    <a:pt x="78" y="365"/>
                    <a:pt x="78" y="374"/>
                  </a:cubicBezTo>
                  <a:cubicBezTo>
                    <a:pt x="79" y="383"/>
                    <a:pt x="79" y="391"/>
                    <a:pt x="79" y="400"/>
                  </a:cubicBezTo>
                  <a:cubicBezTo>
                    <a:pt x="90" y="409"/>
                    <a:pt x="101" y="417"/>
                    <a:pt x="111" y="427"/>
                  </a:cubicBezTo>
                  <a:cubicBezTo>
                    <a:pt x="121" y="435"/>
                    <a:pt x="130" y="443"/>
                    <a:pt x="140" y="452"/>
                  </a:cubicBezTo>
                  <a:cubicBezTo>
                    <a:pt x="146" y="458"/>
                    <a:pt x="152" y="463"/>
                    <a:pt x="158" y="469"/>
                  </a:cubicBezTo>
                  <a:cubicBezTo>
                    <a:pt x="161" y="471"/>
                    <a:pt x="165" y="474"/>
                    <a:pt x="166" y="477"/>
                  </a:cubicBezTo>
                  <a:cubicBezTo>
                    <a:pt x="166" y="482"/>
                    <a:pt x="166" y="487"/>
                    <a:pt x="166" y="491"/>
                  </a:cubicBezTo>
                  <a:cubicBezTo>
                    <a:pt x="166" y="500"/>
                    <a:pt x="166" y="509"/>
                    <a:pt x="166" y="517"/>
                  </a:cubicBezTo>
                  <a:cubicBezTo>
                    <a:pt x="166" y="530"/>
                    <a:pt x="166" y="542"/>
                    <a:pt x="166" y="555"/>
                  </a:cubicBezTo>
                  <a:cubicBezTo>
                    <a:pt x="166" y="561"/>
                    <a:pt x="166" y="566"/>
                    <a:pt x="166" y="572"/>
                  </a:cubicBezTo>
                  <a:cubicBezTo>
                    <a:pt x="169" y="574"/>
                    <a:pt x="172" y="576"/>
                    <a:pt x="175" y="578"/>
                  </a:cubicBezTo>
                  <a:cubicBezTo>
                    <a:pt x="189" y="585"/>
                    <a:pt x="203" y="593"/>
                    <a:pt x="216" y="601"/>
                  </a:cubicBezTo>
                  <a:cubicBezTo>
                    <a:pt x="217" y="601"/>
                    <a:pt x="217" y="601"/>
                    <a:pt x="217" y="602"/>
                  </a:cubicBezTo>
                  <a:cubicBezTo>
                    <a:pt x="217" y="602"/>
                    <a:pt x="217" y="602"/>
                    <a:pt x="218" y="602"/>
                  </a:cubicBezTo>
                  <a:cubicBezTo>
                    <a:pt x="221" y="602"/>
                    <a:pt x="223" y="603"/>
                    <a:pt x="226" y="604"/>
                  </a:cubicBezTo>
                  <a:cubicBezTo>
                    <a:pt x="235" y="606"/>
                    <a:pt x="243" y="609"/>
                    <a:pt x="252" y="611"/>
                  </a:cubicBezTo>
                  <a:cubicBezTo>
                    <a:pt x="258" y="613"/>
                    <a:pt x="264" y="615"/>
                    <a:pt x="269" y="616"/>
                  </a:cubicBezTo>
                  <a:cubicBezTo>
                    <a:pt x="270" y="616"/>
                    <a:pt x="270" y="616"/>
                    <a:pt x="271" y="616"/>
                  </a:cubicBezTo>
                  <a:cubicBezTo>
                    <a:pt x="273" y="616"/>
                    <a:pt x="275" y="616"/>
                    <a:pt x="277" y="615"/>
                  </a:cubicBezTo>
                  <a:cubicBezTo>
                    <a:pt x="294" y="613"/>
                    <a:pt x="311" y="611"/>
                    <a:pt x="327" y="609"/>
                  </a:cubicBezTo>
                  <a:cubicBezTo>
                    <a:pt x="342" y="608"/>
                    <a:pt x="356" y="606"/>
                    <a:pt x="370" y="604"/>
                  </a:cubicBezTo>
                  <a:cubicBezTo>
                    <a:pt x="381" y="603"/>
                    <a:pt x="393" y="604"/>
                    <a:pt x="404" y="604"/>
                  </a:cubicBezTo>
                  <a:cubicBezTo>
                    <a:pt x="411" y="604"/>
                    <a:pt x="418" y="604"/>
                    <a:pt x="426" y="604"/>
                  </a:cubicBezTo>
                  <a:cubicBezTo>
                    <a:pt x="429" y="604"/>
                    <a:pt x="433" y="606"/>
                    <a:pt x="437" y="607"/>
                  </a:cubicBezTo>
                  <a:cubicBezTo>
                    <a:pt x="446" y="609"/>
                    <a:pt x="455" y="611"/>
                    <a:pt x="464" y="614"/>
                  </a:cubicBezTo>
                  <a:cubicBezTo>
                    <a:pt x="467" y="614"/>
                    <a:pt x="470" y="615"/>
                    <a:pt x="473" y="616"/>
                  </a:cubicBezTo>
                  <a:cubicBezTo>
                    <a:pt x="473" y="616"/>
                    <a:pt x="473" y="616"/>
                    <a:pt x="474" y="616"/>
                  </a:cubicBezTo>
                  <a:cubicBezTo>
                    <a:pt x="474" y="616"/>
                    <a:pt x="474" y="616"/>
                    <a:pt x="475" y="616"/>
                  </a:cubicBezTo>
                  <a:cubicBezTo>
                    <a:pt x="483" y="616"/>
                    <a:pt x="491" y="616"/>
                    <a:pt x="498" y="616"/>
                  </a:cubicBezTo>
                  <a:cubicBezTo>
                    <a:pt x="503" y="616"/>
                    <a:pt x="507" y="616"/>
                    <a:pt x="511" y="616"/>
                  </a:cubicBezTo>
                  <a:cubicBezTo>
                    <a:pt x="512" y="616"/>
                    <a:pt x="514" y="616"/>
                    <a:pt x="515" y="616"/>
                  </a:cubicBezTo>
                  <a:cubicBezTo>
                    <a:pt x="515" y="616"/>
                    <a:pt x="515" y="616"/>
                    <a:pt x="515" y="616"/>
                  </a:cubicBezTo>
                  <a:cubicBezTo>
                    <a:pt x="529" y="612"/>
                    <a:pt x="543" y="607"/>
                    <a:pt x="557" y="602"/>
                  </a:cubicBezTo>
                  <a:cubicBezTo>
                    <a:pt x="559" y="601"/>
                    <a:pt x="561" y="600"/>
                    <a:pt x="564" y="600"/>
                  </a:cubicBezTo>
                  <a:cubicBezTo>
                    <a:pt x="564" y="599"/>
                    <a:pt x="564" y="599"/>
                    <a:pt x="564" y="599"/>
                  </a:cubicBezTo>
                  <a:cubicBezTo>
                    <a:pt x="569" y="594"/>
                    <a:pt x="574" y="590"/>
                    <a:pt x="579" y="585"/>
                  </a:cubicBezTo>
                  <a:cubicBezTo>
                    <a:pt x="590" y="574"/>
                    <a:pt x="600" y="562"/>
                    <a:pt x="612" y="552"/>
                  </a:cubicBezTo>
                  <a:cubicBezTo>
                    <a:pt x="612" y="552"/>
                    <a:pt x="612" y="552"/>
                    <a:pt x="612" y="552"/>
                  </a:cubicBezTo>
                  <a:cubicBezTo>
                    <a:pt x="613" y="552"/>
                    <a:pt x="613" y="551"/>
                    <a:pt x="613" y="551"/>
                  </a:cubicBezTo>
                  <a:cubicBezTo>
                    <a:pt x="615" y="547"/>
                    <a:pt x="617" y="544"/>
                    <a:pt x="620" y="541"/>
                  </a:cubicBezTo>
                  <a:cubicBezTo>
                    <a:pt x="622" y="537"/>
                    <a:pt x="624" y="533"/>
                    <a:pt x="627" y="529"/>
                  </a:cubicBezTo>
                  <a:cubicBezTo>
                    <a:pt x="628" y="528"/>
                    <a:pt x="628" y="527"/>
                    <a:pt x="629" y="526"/>
                  </a:cubicBezTo>
                  <a:cubicBezTo>
                    <a:pt x="629" y="526"/>
                    <a:pt x="629" y="526"/>
                    <a:pt x="629" y="526"/>
                  </a:cubicBezTo>
                  <a:cubicBezTo>
                    <a:pt x="632" y="518"/>
                    <a:pt x="635" y="511"/>
                    <a:pt x="638" y="504"/>
                  </a:cubicBezTo>
                  <a:cubicBezTo>
                    <a:pt x="640" y="500"/>
                    <a:pt x="641" y="495"/>
                    <a:pt x="645" y="492"/>
                  </a:cubicBezTo>
                  <a:cubicBezTo>
                    <a:pt x="659" y="484"/>
                    <a:pt x="673" y="476"/>
                    <a:pt x="687" y="468"/>
                  </a:cubicBezTo>
                  <a:cubicBezTo>
                    <a:pt x="691" y="466"/>
                    <a:pt x="695" y="463"/>
                    <a:pt x="699" y="461"/>
                  </a:cubicBezTo>
                  <a:cubicBezTo>
                    <a:pt x="701" y="460"/>
                    <a:pt x="704" y="460"/>
                    <a:pt x="706" y="460"/>
                  </a:cubicBezTo>
                  <a:cubicBezTo>
                    <a:pt x="710" y="460"/>
                    <a:pt x="714" y="460"/>
                    <a:pt x="719" y="460"/>
                  </a:cubicBezTo>
                  <a:cubicBezTo>
                    <a:pt x="719" y="460"/>
                    <a:pt x="719" y="460"/>
                    <a:pt x="719" y="460"/>
                  </a:cubicBezTo>
                  <a:cubicBezTo>
                    <a:pt x="719" y="454"/>
                    <a:pt x="719" y="448"/>
                    <a:pt x="719" y="442"/>
                  </a:cubicBezTo>
                  <a:cubicBezTo>
                    <a:pt x="712" y="435"/>
                    <a:pt x="705" y="428"/>
                    <a:pt x="699" y="421"/>
                  </a:cubicBezTo>
                  <a:cubicBezTo>
                    <a:pt x="697" y="419"/>
                    <a:pt x="695" y="417"/>
                    <a:pt x="694" y="415"/>
                  </a:cubicBezTo>
                  <a:cubicBezTo>
                    <a:pt x="693" y="412"/>
                    <a:pt x="692" y="410"/>
                    <a:pt x="692" y="407"/>
                  </a:cubicBezTo>
                  <a:cubicBezTo>
                    <a:pt x="688" y="397"/>
                    <a:pt x="685" y="386"/>
                    <a:pt x="682" y="375"/>
                  </a:cubicBezTo>
                  <a:cubicBezTo>
                    <a:pt x="682" y="374"/>
                    <a:pt x="677" y="359"/>
                    <a:pt x="676" y="355"/>
                  </a:cubicBezTo>
                  <a:cubicBezTo>
                    <a:pt x="675" y="354"/>
                    <a:pt x="675" y="354"/>
                    <a:pt x="674" y="353"/>
                  </a:cubicBezTo>
                  <a:cubicBezTo>
                    <a:pt x="672" y="351"/>
                    <a:pt x="670" y="350"/>
                    <a:pt x="669" y="348"/>
                  </a:cubicBezTo>
                  <a:cubicBezTo>
                    <a:pt x="666" y="345"/>
                    <a:pt x="664" y="343"/>
                    <a:pt x="661" y="340"/>
                  </a:cubicBezTo>
                  <a:cubicBezTo>
                    <a:pt x="651" y="340"/>
                    <a:pt x="641" y="340"/>
                    <a:pt x="631" y="340"/>
                  </a:cubicBezTo>
                  <a:cubicBezTo>
                    <a:pt x="628" y="340"/>
                    <a:pt x="621" y="341"/>
                    <a:pt x="619" y="339"/>
                  </a:cubicBezTo>
                  <a:cubicBezTo>
                    <a:pt x="617" y="337"/>
                    <a:pt x="616" y="334"/>
                    <a:pt x="615" y="332"/>
                  </a:cubicBezTo>
                  <a:cubicBezTo>
                    <a:pt x="614" y="331"/>
                    <a:pt x="613" y="330"/>
                    <a:pt x="612" y="328"/>
                  </a:cubicBezTo>
                  <a:cubicBezTo>
                    <a:pt x="609" y="328"/>
                    <a:pt x="607" y="328"/>
                    <a:pt x="604" y="328"/>
                  </a:cubicBezTo>
                  <a:cubicBezTo>
                    <a:pt x="600" y="328"/>
                    <a:pt x="596" y="329"/>
                    <a:pt x="592" y="328"/>
                  </a:cubicBezTo>
                  <a:cubicBezTo>
                    <a:pt x="590" y="328"/>
                    <a:pt x="588" y="325"/>
                    <a:pt x="586" y="323"/>
                  </a:cubicBezTo>
                  <a:cubicBezTo>
                    <a:pt x="583" y="319"/>
                    <a:pt x="580" y="315"/>
                    <a:pt x="577" y="312"/>
                  </a:cubicBezTo>
                  <a:cubicBezTo>
                    <a:pt x="573" y="306"/>
                    <a:pt x="568" y="301"/>
                    <a:pt x="564" y="295"/>
                  </a:cubicBezTo>
                  <a:cubicBezTo>
                    <a:pt x="562" y="293"/>
                    <a:pt x="562" y="290"/>
                    <a:pt x="561" y="288"/>
                  </a:cubicBezTo>
                  <a:cubicBezTo>
                    <a:pt x="556" y="273"/>
                    <a:pt x="552" y="259"/>
                    <a:pt x="547" y="245"/>
                  </a:cubicBezTo>
                  <a:cubicBezTo>
                    <a:pt x="539" y="219"/>
                    <a:pt x="530" y="192"/>
                    <a:pt x="522" y="166"/>
                  </a:cubicBezTo>
                  <a:cubicBezTo>
                    <a:pt x="521" y="165"/>
                    <a:pt x="521" y="164"/>
                    <a:pt x="522" y="164"/>
                  </a:cubicBezTo>
                  <a:cubicBezTo>
                    <a:pt x="522" y="138"/>
                    <a:pt x="522" y="112"/>
                    <a:pt x="522" y="8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8" name="Google Shape;478;p47"/>
            <p:cNvSpPr/>
            <p:nvPr/>
          </p:nvSpPr>
          <p:spPr>
            <a:xfrm>
              <a:off x="7302500" y="2133600"/>
              <a:ext cx="931863" cy="1122363"/>
            </a:xfrm>
            <a:custGeom>
              <a:rect b="b" l="l" r="r" t="t"/>
              <a:pathLst>
                <a:path extrusionOk="0" h="880" w="731">
                  <a:moveTo>
                    <a:pt x="471" y="12"/>
                  </a:moveTo>
                  <a:cubicBezTo>
                    <a:pt x="471" y="8"/>
                    <a:pt x="471" y="4"/>
                    <a:pt x="471" y="0"/>
                  </a:cubicBezTo>
                  <a:cubicBezTo>
                    <a:pt x="441" y="15"/>
                    <a:pt x="412" y="30"/>
                    <a:pt x="382" y="44"/>
                  </a:cubicBezTo>
                  <a:cubicBezTo>
                    <a:pt x="379" y="46"/>
                    <a:pt x="375" y="48"/>
                    <a:pt x="372" y="49"/>
                  </a:cubicBezTo>
                  <a:cubicBezTo>
                    <a:pt x="371" y="50"/>
                    <a:pt x="370" y="52"/>
                    <a:pt x="369" y="53"/>
                  </a:cubicBezTo>
                  <a:cubicBezTo>
                    <a:pt x="368" y="54"/>
                    <a:pt x="367" y="56"/>
                    <a:pt x="365" y="58"/>
                  </a:cubicBezTo>
                  <a:cubicBezTo>
                    <a:pt x="365" y="58"/>
                    <a:pt x="364" y="59"/>
                    <a:pt x="364" y="60"/>
                  </a:cubicBezTo>
                  <a:cubicBezTo>
                    <a:pt x="364" y="61"/>
                    <a:pt x="364" y="62"/>
                    <a:pt x="364" y="63"/>
                  </a:cubicBezTo>
                  <a:cubicBezTo>
                    <a:pt x="364" y="65"/>
                    <a:pt x="364" y="67"/>
                    <a:pt x="364" y="69"/>
                  </a:cubicBezTo>
                  <a:cubicBezTo>
                    <a:pt x="364" y="72"/>
                    <a:pt x="363" y="75"/>
                    <a:pt x="364" y="78"/>
                  </a:cubicBezTo>
                  <a:cubicBezTo>
                    <a:pt x="364" y="77"/>
                    <a:pt x="364" y="81"/>
                    <a:pt x="365" y="81"/>
                  </a:cubicBezTo>
                  <a:cubicBezTo>
                    <a:pt x="366" y="84"/>
                    <a:pt x="366" y="87"/>
                    <a:pt x="367" y="89"/>
                  </a:cubicBezTo>
                  <a:cubicBezTo>
                    <a:pt x="373" y="106"/>
                    <a:pt x="378" y="123"/>
                    <a:pt x="384" y="139"/>
                  </a:cubicBezTo>
                  <a:cubicBezTo>
                    <a:pt x="388" y="150"/>
                    <a:pt x="387" y="162"/>
                    <a:pt x="387" y="173"/>
                  </a:cubicBezTo>
                  <a:cubicBezTo>
                    <a:pt x="387" y="178"/>
                    <a:pt x="385" y="180"/>
                    <a:pt x="384" y="184"/>
                  </a:cubicBezTo>
                  <a:cubicBezTo>
                    <a:pt x="380" y="192"/>
                    <a:pt x="376" y="200"/>
                    <a:pt x="372" y="208"/>
                  </a:cubicBezTo>
                  <a:cubicBezTo>
                    <a:pt x="369" y="214"/>
                    <a:pt x="367" y="220"/>
                    <a:pt x="364" y="226"/>
                  </a:cubicBezTo>
                  <a:cubicBezTo>
                    <a:pt x="364" y="227"/>
                    <a:pt x="364" y="227"/>
                    <a:pt x="364" y="228"/>
                  </a:cubicBezTo>
                  <a:cubicBezTo>
                    <a:pt x="364" y="232"/>
                    <a:pt x="364" y="236"/>
                    <a:pt x="364" y="240"/>
                  </a:cubicBezTo>
                  <a:cubicBezTo>
                    <a:pt x="364" y="247"/>
                    <a:pt x="364" y="255"/>
                    <a:pt x="364" y="263"/>
                  </a:cubicBezTo>
                  <a:cubicBezTo>
                    <a:pt x="364" y="264"/>
                    <a:pt x="365" y="266"/>
                    <a:pt x="366" y="267"/>
                  </a:cubicBezTo>
                  <a:cubicBezTo>
                    <a:pt x="367" y="270"/>
                    <a:pt x="370" y="273"/>
                    <a:pt x="371" y="276"/>
                  </a:cubicBezTo>
                  <a:cubicBezTo>
                    <a:pt x="372" y="280"/>
                    <a:pt x="370" y="284"/>
                    <a:pt x="368" y="287"/>
                  </a:cubicBezTo>
                  <a:cubicBezTo>
                    <a:pt x="364" y="295"/>
                    <a:pt x="361" y="302"/>
                    <a:pt x="357" y="309"/>
                  </a:cubicBezTo>
                  <a:cubicBezTo>
                    <a:pt x="351" y="321"/>
                    <a:pt x="345" y="334"/>
                    <a:pt x="339" y="346"/>
                  </a:cubicBezTo>
                  <a:cubicBezTo>
                    <a:pt x="339" y="347"/>
                    <a:pt x="339" y="348"/>
                    <a:pt x="339" y="349"/>
                  </a:cubicBezTo>
                  <a:cubicBezTo>
                    <a:pt x="339" y="353"/>
                    <a:pt x="339" y="357"/>
                    <a:pt x="339" y="360"/>
                  </a:cubicBezTo>
                  <a:cubicBezTo>
                    <a:pt x="339" y="369"/>
                    <a:pt x="339" y="378"/>
                    <a:pt x="339" y="387"/>
                  </a:cubicBezTo>
                  <a:cubicBezTo>
                    <a:pt x="339" y="389"/>
                    <a:pt x="338" y="392"/>
                    <a:pt x="339" y="395"/>
                  </a:cubicBezTo>
                  <a:cubicBezTo>
                    <a:pt x="339" y="395"/>
                    <a:pt x="339" y="395"/>
                    <a:pt x="339" y="395"/>
                  </a:cubicBezTo>
                  <a:cubicBezTo>
                    <a:pt x="339" y="396"/>
                    <a:pt x="340" y="398"/>
                    <a:pt x="340" y="399"/>
                  </a:cubicBezTo>
                  <a:cubicBezTo>
                    <a:pt x="343" y="405"/>
                    <a:pt x="347" y="412"/>
                    <a:pt x="348" y="419"/>
                  </a:cubicBezTo>
                  <a:cubicBezTo>
                    <a:pt x="350" y="425"/>
                    <a:pt x="350" y="433"/>
                    <a:pt x="350" y="440"/>
                  </a:cubicBezTo>
                  <a:cubicBezTo>
                    <a:pt x="351" y="446"/>
                    <a:pt x="347" y="449"/>
                    <a:pt x="344" y="454"/>
                  </a:cubicBezTo>
                  <a:cubicBezTo>
                    <a:pt x="341" y="459"/>
                    <a:pt x="339" y="465"/>
                    <a:pt x="334" y="468"/>
                  </a:cubicBezTo>
                  <a:cubicBezTo>
                    <a:pt x="327" y="470"/>
                    <a:pt x="319" y="473"/>
                    <a:pt x="312" y="475"/>
                  </a:cubicBezTo>
                  <a:cubicBezTo>
                    <a:pt x="302" y="477"/>
                    <a:pt x="290" y="475"/>
                    <a:pt x="280" y="475"/>
                  </a:cubicBezTo>
                  <a:cubicBezTo>
                    <a:pt x="263" y="475"/>
                    <a:pt x="246" y="475"/>
                    <a:pt x="229" y="475"/>
                  </a:cubicBezTo>
                  <a:cubicBezTo>
                    <a:pt x="228" y="475"/>
                    <a:pt x="226" y="476"/>
                    <a:pt x="225" y="475"/>
                  </a:cubicBezTo>
                  <a:cubicBezTo>
                    <a:pt x="222" y="479"/>
                    <a:pt x="217" y="481"/>
                    <a:pt x="214" y="484"/>
                  </a:cubicBezTo>
                  <a:cubicBezTo>
                    <a:pt x="191" y="502"/>
                    <a:pt x="169" y="521"/>
                    <a:pt x="146" y="539"/>
                  </a:cubicBezTo>
                  <a:cubicBezTo>
                    <a:pt x="143" y="541"/>
                    <a:pt x="137" y="539"/>
                    <a:pt x="139" y="535"/>
                  </a:cubicBezTo>
                  <a:cubicBezTo>
                    <a:pt x="140" y="530"/>
                    <a:pt x="142" y="525"/>
                    <a:pt x="144" y="520"/>
                  </a:cubicBezTo>
                  <a:cubicBezTo>
                    <a:pt x="144" y="520"/>
                    <a:pt x="145" y="516"/>
                    <a:pt x="146" y="516"/>
                  </a:cubicBezTo>
                  <a:cubicBezTo>
                    <a:pt x="146" y="514"/>
                    <a:pt x="146" y="512"/>
                    <a:pt x="146" y="509"/>
                  </a:cubicBezTo>
                  <a:cubicBezTo>
                    <a:pt x="146" y="509"/>
                    <a:pt x="146" y="504"/>
                    <a:pt x="146" y="502"/>
                  </a:cubicBezTo>
                  <a:cubicBezTo>
                    <a:pt x="146" y="502"/>
                    <a:pt x="145" y="501"/>
                    <a:pt x="145" y="501"/>
                  </a:cubicBezTo>
                  <a:cubicBezTo>
                    <a:pt x="142" y="498"/>
                    <a:pt x="140" y="495"/>
                    <a:pt x="137" y="493"/>
                  </a:cubicBezTo>
                  <a:cubicBezTo>
                    <a:pt x="130" y="498"/>
                    <a:pt x="122" y="503"/>
                    <a:pt x="115" y="508"/>
                  </a:cubicBezTo>
                  <a:cubicBezTo>
                    <a:pt x="95" y="521"/>
                    <a:pt x="76" y="535"/>
                    <a:pt x="56" y="548"/>
                  </a:cubicBezTo>
                  <a:cubicBezTo>
                    <a:pt x="52" y="551"/>
                    <a:pt x="48" y="555"/>
                    <a:pt x="44" y="555"/>
                  </a:cubicBezTo>
                  <a:cubicBezTo>
                    <a:pt x="39" y="556"/>
                    <a:pt x="32" y="555"/>
                    <a:pt x="27" y="555"/>
                  </a:cubicBezTo>
                  <a:cubicBezTo>
                    <a:pt x="18" y="555"/>
                    <a:pt x="9" y="555"/>
                    <a:pt x="0" y="555"/>
                  </a:cubicBezTo>
                  <a:cubicBezTo>
                    <a:pt x="2" y="562"/>
                    <a:pt x="4" y="568"/>
                    <a:pt x="7" y="575"/>
                  </a:cubicBezTo>
                  <a:cubicBezTo>
                    <a:pt x="16" y="604"/>
                    <a:pt x="25" y="633"/>
                    <a:pt x="35" y="663"/>
                  </a:cubicBezTo>
                  <a:cubicBezTo>
                    <a:pt x="36" y="667"/>
                    <a:pt x="37" y="671"/>
                    <a:pt x="39" y="674"/>
                  </a:cubicBezTo>
                  <a:cubicBezTo>
                    <a:pt x="39" y="675"/>
                    <a:pt x="39" y="675"/>
                    <a:pt x="39" y="676"/>
                  </a:cubicBezTo>
                  <a:cubicBezTo>
                    <a:pt x="40" y="676"/>
                    <a:pt x="40" y="677"/>
                    <a:pt x="40" y="677"/>
                  </a:cubicBezTo>
                  <a:cubicBezTo>
                    <a:pt x="48" y="687"/>
                    <a:pt x="56" y="696"/>
                    <a:pt x="63" y="705"/>
                  </a:cubicBezTo>
                  <a:cubicBezTo>
                    <a:pt x="69" y="705"/>
                    <a:pt x="76" y="705"/>
                    <a:pt x="82" y="705"/>
                  </a:cubicBezTo>
                  <a:cubicBezTo>
                    <a:pt x="87" y="705"/>
                    <a:pt x="90" y="712"/>
                    <a:pt x="93" y="717"/>
                  </a:cubicBezTo>
                  <a:cubicBezTo>
                    <a:pt x="99" y="717"/>
                    <a:pt x="105" y="717"/>
                    <a:pt x="112" y="717"/>
                  </a:cubicBezTo>
                  <a:cubicBezTo>
                    <a:pt x="116" y="717"/>
                    <a:pt x="121" y="717"/>
                    <a:pt x="125" y="717"/>
                  </a:cubicBezTo>
                  <a:cubicBezTo>
                    <a:pt x="127" y="717"/>
                    <a:pt x="130" y="717"/>
                    <a:pt x="132" y="717"/>
                  </a:cubicBezTo>
                  <a:cubicBezTo>
                    <a:pt x="135" y="718"/>
                    <a:pt x="137" y="721"/>
                    <a:pt x="138" y="723"/>
                  </a:cubicBezTo>
                  <a:cubicBezTo>
                    <a:pt x="141" y="726"/>
                    <a:pt x="145" y="729"/>
                    <a:pt x="148" y="732"/>
                  </a:cubicBezTo>
                  <a:cubicBezTo>
                    <a:pt x="151" y="735"/>
                    <a:pt x="152" y="737"/>
                    <a:pt x="154" y="742"/>
                  </a:cubicBezTo>
                  <a:cubicBezTo>
                    <a:pt x="158" y="757"/>
                    <a:pt x="163" y="773"/>
                    <a:pt x="167" y="788"/>
                  </a:cubicBezTo>
                  <a:cubicBezTo>
                    <a:pt x="168" y="791"/>
                    <a:pt x="169" y="794"/>
                    <a:pt x="170" y="796"/>
                  </a:cubicBezTo>
                  <a:cubicBezTo>
                    <a:pt x="170" y="797"/>
                    <a:pt x="170" y="797"/>
                    <a:pt x="170" y="797"/>
                  </a:cubicBezTo>
                  <a:cubicBezTo>
                    <a:pt x="172" y="799"/>
                    <a:pt x="174" y="801"/>
                    <a:pt x="175" y="803"/>
                  </a:cubicBezTo>
                  <a:cubicBezTo>
                    <a:pt x="178" y="806"/>
                    <a:pt x="181" y="810"/>
                    <a:pt x="184" y="813"/>
                  </a:cubicBezTo>
                  <a:cubicBezTo>
                    <a:pt x="187" y="816"/>
                    <a:pt x="190" y="818"/>
                    <a:pt x="192" y="821"/>
                  </a:cubicBezTo>
                  <a:cubicBezTo>
                    <a:pt x="194" y="823"/>
                    <a:pt x="195" y="824"/>
                    <a:pt x="196" y="827"/>
                  </a:cubicBezTo>
                  <a:cubicBezTo>
                    <a:pt x="196" y="833"/>
                    <a:pt x="196" y="840"/>
                    <a:pt x="196" y="846"/>
                  </a:cubicBezTo>
                  <a:cubicBezTo>
                    <a:pt x="196" y="846"/>
                    <a:pt x="196" y="846"/>
                    <a:pt x="196" y="846"/>
                  </a:cubicBezTo>
                  <a:cubicBezTo>
                    <a:pt x="199" y="846"/>
                    <a:pt x="203" y="846"/>
                    <a:pt x="207" y="846"/>
                  </a:cubicBezTo>
                  <a:cubicBezTo>
                    <a:pt x="213" y="847"/>
                    <a:pt x="219" y="850"/>
                    <a:pt x="225" y="852"/>
                  </a:cubicBezTo>
                  <a:cubicBezTo>
                    <a:pt x="229" y="854"/>
                    <a:pt x="233" y="855"/>
                    <a:pt x="238" y="856"/>
                  </a:cubicBezTo>
                  <a:cubicBezTo>
                    <a:pt x="239" y="857"/>
                    <a:pt x="243" y="857"/>
                    <a:pt x="244" y="858"/>
                  </a:cubicBezTo>
                  <a:cubicBezTo>
                    <a:pt x="245" y="858"/>
                    <a:pt x="246" y="858"/>
                    <a:pt x="247" y="858"/>
                  </a:cubicBezTo>
                  <a:cubicBezTo>
                    <a:pt x="250" y="857"/>
                    <a:pt x="254" y="856"/>
                    <a:pt x="258" y="855"/>
                  </a:cubicBezTo>
                  <a:cubicBezTo>
                    <a:pt x="266" y="852"/>
                    <a:pt x="275" y="850"/>
                    <a:pt x="283" y="847"/>
                  </a:cubicBezTo>
                  <a:cubicBezTo>
                    <a:pt x="284" y="847"/>
                    <a:pt x="285" y="847"/>
                    <a:pt x="286" y="847"/>
                  </a:cubicBezTo>
                  <a:cubicBezTo>
                    <a:pt x="286" y="847"/>
                    <a:pt x="286" y="847"/>
                    <a:pt x="286" y="847"/>
                  </a:cubicBezTo>
                  <a:cubicBezTo>
                    <a:pt x="288" y="846"/>
                    <a:pt x="290" y="845"/>
                    <a:pt x="292" y="844"/>
                  </a:cubicBezTo>
                  <a:cubicBezTo>
                    <a:pt x="304" y="837"/>
                    <a:pt x="317" y="830"/>
                    <a:pt x="330" y="823"/>
                  </a:cubicBezTo>
                  <a:cubicBezTo>
                    <a:pt x="330" y="823"/>
                    <a:pt x="330" y="823"/>
                    <a:pt x="330" y="823"/>
                  </a:cubicBezTo>
                  <a:cubicBezTo>
                    <a:pt x="330" y="823"/>
                    <a:pt x="330" y="823"/>
                    <a:pt x="330" y="823"/>
                  </a:cubicBezTo>
                  <a:cubicBezTo>
                    <a:pt x="334" y="819"/>
                    <a:pt x="339" y="816"/>
                    <a:pt x="343" y="813"/>
                  </a:cubicBezTo>
                  <a:cubicBezTo>
                    <a:pt x="347" y="810"/>
                    <a:pt x="351" y="806"/>
                    <a:pt x="355" y="804"/>
                  </a:cubicBezTo>
                  <a:cubicBezTo>
                    <a:pt x="362" y="801"/>
                    <a:pt x="373" y="805"/>
                    <a:pt x="380" y="806"/>
                  </a:cubicBezTo>
                  <a:cubicBezTo>
                    <a:pt x="387" y="807"/>
                    <a:pt x="396" y="806"/>
                    <a:pt x="402" y="811"/>
                  </a:cubicBezTo>
                  <a:cubicBezTo>
                    <a:pt x="410" y="818"/>
                    <a:pt x="417" y="826"/>
                    <a:pt x="426" y="832"/>
                  </a:cubicBezTo>
                  <a:cubicBezTo>
                    <a:pt x="426" y="832"/>
                    <a:pt x="426" y="832"/>
                    <a:pt x="426" y="832"/>
                  </a:cubicBezTo>
                  <a:cubicBezTo>
                    <a:pt x="426" y="832"/>
                    <a:pt x="426" y="832"/>
                    <a:pt x="426" y="832"/>
                  </a:cubicBezTo>
                  <a:cubicBezTo>
                    <a:pt x="428" y="833"/>
                    <a:pt x="429" y="834"/>
                    <a:pt x="431" y="834"/>
                  </a:cubicBezTo>
                  <a:cubicBezTo>
                    <a:pt x="435" y="837"/>
                    <a:pt x="440" y="839"/>
                    <a:pt x="445" y="842"/>
                  </a:cubicBezTo>
                  <a:cubicBezTo>
                    <a:pt x="455" y="847"/>
                    <a:pt x="465" y="852"/>
                    <a:pt x="475" y="857"/>
                  </a:cubicBezTo>
                  <a:cubicBezTo>
                    <a:pt x="476" y="857"/>
                    <a:pt x="476" y="858"/>
                    <a:pt x="476" y="858"/>
                  </a:cubicBezTo>
                  <a:cubicBezTo>
                    <a:pt x="477" y="858"/>
                    <a:pt x="478" y="859"/>
                    <a:pt x="480" y="859"/>
                  </a:cubicBezTo>
                  <a:cubicBezTo>
                    <a:pt x="485" y="861"/>
                    <a:pt x="491" y="863"/>
                    <a:pt x="496" y="865"/>
                  </a:cubicBezTo>
                  <a:cubicBezTo>
                    <a:pt x="503" y="867"/>
                    <a:pt x="509" y="869"/>
                    <a:pt x="515" y="871"/>
                  </a:cubicBezTo>
                  <a:cubicBezTo>
                    <a:pt x="526" y="874"/>
                    <a:pt x="536" y="877"/>
                    <a:pt x="546" y="880"/>
                  </a:cubicBezTo>
                  <a:cubicBezTo>
                    <a:pt x="546" y="853"/>
                    <a:pt x="546" y="827"/>
                    <a:pt x="546" y="801"/>
                  </a:cubicBezTo>
                  <a:cubicBezTo>
                    <a:pt x="546" y="785"/>
                    <a:pt x="546" y="768"/>
                    <a:pt x="546" y="752"/>
                  </a:cubicBezTo>
                  <a:cubicBezTo>
                    <a:pt x="546" y="745"/>
                    <a:pt x="545" y="738"/>
                    <a:pt x="546" y="731"/>
                  </a:cubicBezTo>
                  <a:cubicBezTo>
                    <a:pt x="546" y="726"/>
                    <a:pt x="553" y="720"/>
                    <a:pt x="556" y="716"/>
                  </a:cubicBezTo>
                  <a:cubicBezTo>
                    <a:pt x="564" y="706"/>
                    <a:pt x="572" y="695"/>
                    <a:pt x="580" y="684"/>
                  </a:cubicBezTo>
                  <a:cubicBezTo>
                    <a:pt x="613" y="642"/>
                    <a:pt x="646" y="600"/>
                    <a:pt x="679" y="557"/>
                  </a:cubicBezTo>
                  <a:cubicBezTo>
                    <a:pt x="679" y="548"/>
                    <a:pt x="679" y="538"/>
                    <a:pt x="679" y="528"/>
                  </a:cubicBezTo>
                  <a:cubicBezTo>
                    <a:pt x="679" y="523"/>
                    <a:pt x="679" y="518"/>
                    <a:pt x="679" y="512"/>
                  </a:cubicBezTo>
                  <a:cubicBezTo>
                    <a:pt x="679" y="510"/>
                    <a:pt x="678" y="508"/>
                    <a:pt x="680" y="505"/>
                  </a:cubicBezTo>
                  <a:cubicBezTo>
                    <a:pt x="684" y="500"/>
                    <a:pt x="690" y="494"/>
                    <a:pt x="695" y="489"/>
                  </a:cubicBezTo>
                  <a:cubicBezTo>
                    <a:pt x="707" y="475"/>
                    <a:pt x="719" y="462"/>
                    <a:pt x="731" y="448"/>
                  </a:cubicBezTo>
                  <a:cubicBezTo>
                    <a:pt x="731" y="446"/>
                    <a:pt x="731" y="444"/>
                    <a:pt x="731" y="442"/>
                  </a:cubicBezTo>
                  <a:cubicBezTo>
                    <a:pt x="731" y="441"/>
                    <a:pt x="730" y="439"/>
                    <a:pt x="731" y="437"/>
                  </a:cubicBezTo>
                  <a:cubicBezTo>
                    <a:pt x="731" y="437"/>
                    <a:pt x="731" y="437"/>
                    <a:pt x="731" y="437"/>
                  </a:cubicBezTo>
                  <a:cubicBezTo>
                    <a:pt x="729" y="435"/>
                    <a:pt x="727" y="429"/>
                    <a:pt x="727" y="428"/>
                  </a:cubicBezTo>
                  <a:cubicBezTo>
                    <a:pt x="721" y="417"/>
                    <a:pt x="716" y="406"/>
                    <a:pt x="711" y="395"/>
                  </a:cubicBezTo>
                  <a:cubicBezTo>
                    <a:pt x="709" y="390"/>
                    <a:pt x="705" y="385"/>
                    <a:pt x="705" y="379"/>
                  </a:cubicBezTo>
                  <a:cubicBezTo>
                    <a:pt x="704" y="361"/>
                    <a:pt x="704" y="344"/>
                    <a:pt x="704" y="326"/>
                  </a:cubicBezTo>
                  <a:cubicBezTo>
                    <a:pt x="697" y="326"/>
                    <a:pt x="691" y="326"/>
                    <a:pt x="685" y="326"/>
                  </a:cubicBezTo>
                  <a:cubicBezTo>
                    <a:pt x="685" y="326"/>
                    <a:pt x="682" y="326"/>
                    <a:pt x="681" y="326"/>
                  </a:cubicBezTo>
                  <a:cubicBezTo>
                    <a:pt x="680" y="327"/>
                    <a:pt x="678" y="328"/>
                    <a:pt x="678" y="328"/>
                  </a:cubicBezTo>
                  <a:cubicBezTo>
                    <a:pt x="671" y="331"/>
                    <a:pt x="664" y="335"/>
                    <a:pt x="658" y="338"/>
                  </a:cubicBezTo>
                  <a:cubicBezTo>
                    <a:pt x="640" y="347"/>
                    <a:pt x="622" y="356"/>
                    <a:pt x="604" y="365"/>
                  </a:cubicBezTo>
                  <a:cubicBezTo>
                    <a:pt x="599" y="368"/>
                    <a:pt x="594" y="370"/>
                    <a:pt x="589" y="373"/>
                  </a:cubicBezTo>
                  <a:cubicBezTo>
                    <a:pt x="584" y="375"/>
                    <a:pt x="578" y="374"/>
                    <a:pt x="573" y="373"/>
                  </a:cubicBezTo>
                  <a:cubicBezTo>
                    <a:pt x="569" y="373"/>
                    <a:pt x="567" y="370"/>
                    <a:pt x="564" y="367"/>
                  </a:cubicBezTo>
                  <a:cubicBezTo>
                    <a:pt x="559" y="362"/>
                    <a:pt x="553" y="357"/>
                    <a:pt x="548" y="352"/>
                  </a:cubicBezTo>
                  <a:cubicBezTo>
                    <a:pt x="533" y="338"/>
                    <a:pt x="519" y="324"/>
                    <a:pt x="504" y="310"/>
                  </a:cubicBezTo>
                  <a:cubicBezTo>
                    <a:pt x="499" y="305"/>
                    <a:pt x="494" y="301"/>
                    <a:pt x="489" y="296"/>
                  </a:cubicBezTo>
                  <a:cubicBezTo>
                    <a:pt x="487" y="294"/>
                    <a:pt x="485" y="293"/>
                    <a:pt x="485" y="290"/>
                  </a:cubicBezTo>
                  <a:cubicBezTo>
                    <a:pt x="480" y="274"/>
                    <a:pt x="478" y="257"/>
                    <a:pt x="475" y="240"/>
                  </a:cubicBezTo>
                  <a:cubicBezTo>
                    <a:pt x="474" y="232"/>
                    <a:pt x="472" y="224"/>
                    <a:pt x="471" y="216"/>
                  </a:cubicBezTo>
                  <a:cubicBezTo>
                    <a:pt x="471" y="216"/>
                    <a:pt x="470" y="213"/>
                    <a:pt x="470" y="212"/>
                  </a:cubicBezTo>
                  <a:cubicBezTo>
                    <a:pt x="469" y="211"/>
                    <a:pt x="468" y="210"/>
                    <a:pt x="467" y="209"/>
                  </a:cubicBezTo>
                  <a:cubicBezTo>
                    <a:pt x="460" y="203"/>
                    <a:pt x="453" y="197"/>
                    <a:pt x="446" y="190"/>
                  </a:cubicBezTo>
                  <a:cubicBezTo>
                    <a:pt x="442" y="186"/>
                    <a:pt x="440" y="180"/>
                    <a:pt x="437" y="175"/>
                  </a:cubicBezTo>
                  <a:cubicBezTo>
                    <a:pt x="435" y="171"/>
                    <a:pt x="433" y="168"/>
                    <a:pt x="431" y="164"/>
                  </a:cubicBezTo>
                  <a:cubicBezTo>
                    <a:pt x="430" y="162"/>
                    <a:pt x="431" y="158"/>
                    <a:pt x="431" y="155"/>
                  </a:cubicBezTo>
                  <a:cubicBezTo>
                    <a:pt x="431" y="152"/>
                    <a:pt x="430" y="149"/>
                    <a:pt x="431" y="146"/>
                  </a:cubicBezTo>
                  <a:cubicBezTo>
                    <a:pt x="432" y="145"/>
                    <a:pt x="433" y="143"/>
                    <a:pt x="434" y="142"/>
                  </a:cubicBezTo>
                  <a:cubicBezTo>
                    <a:pt x="442" y="126"/>
                    <a:pt x="451" y="109"/>
                    <a:pt x="460" y="93"/>
                  </a:cubicBezTo>
                  <a:cubicBezTo>
                    <a:pt x="463" y="88"/>
                    <a:pt x="465" y="82"/>
                    <a:pt x="469" y="77"/>
                  </a:cubicBezTo>
                  <a:cubicBezTo>
                    <a:pt x="469" y="77"/>
                    <a:pt x="469" y="77"/>
                    <a:pt x="469" y="77"/>
                  </a:cubicBezTo>
                  <a:cubicBezTo>
                    <a:pt x="469" y="75"/>
                    <a:pt x="469" y="72"/>
                    <a:pt x="469" y="70"/>
                  </a:cubicBezTo>
                  <a:cubicBezTo>
                    <a:pt x="470" y="50"/>
                    <a:pt x="470" y="31"/>
                    <a:pt x="471" y="12"/>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47"/>
            <p:cNvSpPr/>
            <p:nvPr/>
          </p:nvSpPr>
          <p:spPr>
            <a:xfrm>
              <a:off x="6808788" y="1770063"/>
              <a:ext cx="1109663" cy="1058863"/>
            </a:xfrm>
            <a:custGeom>
              <a:rect b="b" l="l" r="r" t="t"/>
              <a:pathLst>
                <a:path extrusionOk="0" h="831" w="872">
                  <a:moveTo>
                    <a:pt x="93" y="0"/>
                  </a:moveTo>
                  <a:cubicBezTo>
                    <a:pt x="91" y="2"/>
                    <a:pt x="90" y="4"/>
                    <a:pt x="88" y="5"/>
                  </a:cubicBezTo>
                  <a:cubicBezTo>
                    <a:pt x="59" y="37"/>
                    <a:pt x="29" y="69"/>
                    <a:pt x="0" y="100"/>
                  </a:cubicBezTo>
                  <a:cubicBezTo>
                    <a:pt x="0" y="102"/>
                    <a:pt x="0" y="104"/>
                    <a:pt x="0" y="106"/>
                  </a:cubicBezTo>
                  <a:cubicBezTo>
                    <a:pt x="2" y="110"/>
                    <a:pt x="5" y="114"/>
                    <a:pt x="8" y="117"/>
                  </a:cubicBezTo>
                  <a:cubicBezTo>
                    <a:pt x="12" y="117"/>
                    <a:pt x="15" y="117"/>
                    <a:pt x="19" y="117"/>
                  </a:cubicBezTo>
                  <a:cubicBezTo>
                    <a:pt x="26" y="117"/>
                    <a:pt x="33" y="117"/>
                    <a:pt x="41" y="117"/>
                  </a:cubicBezTo>
                  <a:cubicBezTo>
                    <a:pt x="44" y="117"/>
                    <a:pt x="48" y="116"/>
                    <a:pt x="51" y="119"/>
                  </a:cubicBezTo>
                  <a:cubicBezTo>
                    <a:pt x="55" y="123"/>
                    <a:pt x="58" y="128"/>
                    <a:pt x="62" y="133"/>
                  </a:cubicBezTo>
                  <a:cubicBezTo>
                    <a:pt x="66" y="137"/>
                    <a:pt x="70" y="142"/>
                    <a:pt x="74" y="147"/>
                  </a:cubicBezTo>
                  <a:cubicBezTo>
                    <a:pt x="77" y="151"/>
                    <a:pt x="76" y="156"/>
                    <a:pt x="76" y="161"/>
                  </a:cubicBezTo>
                  <a:cubicBezTo>
                    <a:pt x="76" y="164"/>
                    <a:pt x="76" y="167"/>
                    <a:pt x="75" y="170"/>
                  </a:cubicBezTo>
                  <a:cubicBezTo>
                    <a:pt x="75" y="171"/>
                    <a:pt x="74" y="173"/>
                    <a:pt x="73" y="174"/>
                  </a:cubicBezTo>
                  <a:cubicBezTo>
                    <a:pt x="70" y="181"/>
                    <a:pt x="67" y="187"/>
                    <a:pt x="64" y="193"/>
                  </a:cubicBezTo>
                  <a:cubicBezTo>
                    <a:pt x="63" y="194"/>
                    <a:pt x="63" y="195"/>
                    <a:pt x="62" y="196"/>
                  </a:cubicBezTo>
                  <a:cubicBezTo>
                    <a:pt x="62" y="197"/>
                    <a:pt x="62" y="197"/>
                    <a:pt x="62" y="198"/>
                  </a:cubicBezTo>
                  <a:cubicBezTo>
                    <a:pt x="56" y="223"/>
                    <a:pt x="50" y="248"/>
                    <a:pt x="45" y="272"/>
                  </a:cubicBezTo>
                  <a:cubicBezTo>
                    <a:pt x="42" y="283"/>
                    <a:pt x="40" y="294"/>
                    <a:pt x="37" y="305"/>
                  </a:cubicBezTo>
                  <a:cubicBezTo>
                    <a:pt x="37" y="306"/>
                    <a:pt x="37" y="307"/>
                    <a:pt x="37" y="308"/>
                  </a:cubicBezTo>
                  <a:cubicBezTo>
                    <a:pt x="37" y="312"/>
                    <a:pt x="37" y="315"/>
                    <a:pt x="37" y="319"/>
                  </a:cubicBezTo>
                  <a:cubicBezTo>
                    <a:pt x="37" y="333"/>
                    <a:pt x="37" y="348"/>
                    <a:pt x="37" y="362"/>
                  </a:cubicBezTo>
                  <a:cubicBezTo>
                    <a:pt x="37" y="369"/>
                    <a:pt x="37" y="375"/>
                    <a:pt x="37" y="381"/>
                  </a:cubicBezTo>
                  <a:cubicBezTo>
                    <a:pt x="37" y="383"/>
                    <a:pt x="37" y="385"/>
                    <a:pt x="37" y="386"/>
                  </a:cubicBezTo>
                  <a:cubicBezTo>
                    <a:pt x="37" y="387"/>
                    <a:pt x="37" y="387"/>
                    <a:pt x="37" y="387"/>
                  </a:cubicBezTo>
                  <a:cubicBezTo>
                    <a:pt x="45" y="408"/>
                    <a:pt x="54" y="430"/>
                    <a:pt x="62" y="451"/>
                  </a:cubicBezTo>
                  <a:cubicBezTo>
                    <a:pt x="66" y="462"/>
                    <a:pt x="71" y="473"/>
                    <a:pt x="75" y="484"/>
                  </a:cubicBezTo>
                  <a:cubicBezTo>
                    <a:pt x="76" y="487"/>
                    <a:pt x="77" y="489"/>
                    <a:pt x="77" y="493"/>
                  </a:cubicBezTo>
                  <a:cubicBezTo>
                    <a:pt x="77" y="515"/>
                    <a:pt x="77" y="537"/>
                    <a:pt x="77" y="559"/>
                  </a:cubicBezTo>
                  <a:cubicBezTo>
                    <a:pt x="77" y="603"/>
                    <a:pt x="77" y="648"/>
                    <a:pt x="77" y="693"/>
                  </a:cubicBezTo>
                  <a:cubicBezTo>
                    <a:pt x="84" y="700"/>
                    <a:pt x="91" y="707"/>
                    <a:pt x="98" y="713"/>
                  </a:cubicBezTo>
                  <a:cubicBezTo>
                    <a:pt x="101" y="713"/>
                    <a:pt x="105" y="713"/>
                    <a:pt x="109" y="713"/>
                  </a:cubicBezTo>
                  <a:cubicBezTo>
                    <a:pt x="134" y="713"/>
                    <a:pt x="159" y="713"/>
                    <a:pt x="185" y="712"/>
                  </a:cubicBezTo>
                  <a:cubicBezTo>
                    <a:pt x="185" y="697"/>
                    <a:pt x="185" y="683"/>
                    <a:pt x="185" y="668"/>
                  </a:cubicBezTo>
                  <a:cubicBezTo>
                    <a:pt x="185" y="665"/>
                    <a:pt x="187" y="663"/>
                    <a:pt x="189" y="663"/>
                  </a:cubicBezTo>
                  <a:cubicBezTo>
                    <a:pt x="216" y="663"/>
                    <a:pt x="243" y="663"/>
                    <a:pt x="269" y="662"/>
                  </a:cubicBezTo>
                  <a:cubicBezTo>
                    <a:pt x="276" y="662"/>
                    <a:pt x="282" y="661"/>
                    <a:pt x="287" y="666"/>
                  </a:cubicBezTo>
                  <a:cubicBezTo>
                    <a:pt x="296" y="676"/>
                    <a:pt x="306" y="686"/>
                    <a:pt x="315" y="696"/>
                  </a:cubicBezTo>
                  <a:cubicBezTo>
                    <a:pt x="317" y="697"/>
                    <a:pt x="319" y="699"/>
                    <a:pt x="321" y="701"/>
                  </a:cubicBezTo>
                  <a:cubicBezTo>
                    <a:pt x="321" y="701"/>
                    <a:pt x="321" y="702"/>
                    <a:pt x="321" y="702"/>
                  </a:cubicBezTo>
                  <a:cubicBezTo>
                    <a:pt x="326" y="703"/>
                    <a:pt x="330" y="705"/>
                    <a:pt x="334" y="706"/>
                  </a:cubicBezTo>
                  <a:cubicBezTo>
                    <a:pt x="345" y="710"/>
                    <a:pt x="358" y="712"/>
                    <a:pt x="369" y="717"/>
                  </a:cubicBezTo>
                  <a:cubicBezTo>
                    <a:pt x="373" y="719"/>
                    <a:pt x="375" y="724"/>
                    <a:pt x="378" y="728"/>
                  </a:cubicBezTo>
                  <a:cubicBezTo>
                    <a:pt x="381" y="731"/>
                    <a:pt x="386" y="735"/>
                    <a:pt x="387" y="740"/>
                  </a:cubicBezTo>
                  <a:cubicBezTo>
                    <a:pt x="388" y="748"/>
                    <a:pt x="387" y="757"/>
                    <a:pt x="387" y="765"/>
                  </a:cubicBezTo>
                  <a:cubicBezTo>
                    <a:pt x="387" y="787"/>
                    <a:pt x="387" y="809"/>
                    <a:pt x="387" y="831"/>
                  </a:cubicBezTo>
                  <a:cubicBezTo>
                    <a:pt x="398" y="831"/>
                    <a:pt x="409" y="831"/>
                    <a:pt x="420" y="831"/>
                  </a:cubicBezTo>
                  <a:cubicBezTo>
                    <a:pt x="423" y="831"/>
                    <a:pt x="426" y="831"/>
                    <a:pt x="429" y="831"/>
                  </a:cubicBezTo>
                  <a:cubicBezTo>
                    <a:pt x="430" y="831"/>
                    <a:pt x="430" y="831"/>
                    <a:pt x="431" y="831"/>
                  </a:cubicBezTo>
                  <a:cubicBezTo>
                    <a:pt x="435" y="827"/>
                    <a:pt x="442" y="824"/>
                    <a:pt x="447" y="821"/>
                  </a:cubicBezTo>
                  <a:cubicBezTo>
                    <a:pt x="454" y="816"/>
                    <a:pt x="461" y="811"/>
                    <a:pt x="468" y="806"/>
                  </a:cubicBezTo>
                  <a:cubicBezTo>
                    <a:pt x="487" y="793"/>
                    <a:pt x="505" y="780"/>
                    <a:pt x="524" y="768"/>
                  </a:cubicBezTo>
                  <a:cubicBezTo>
                    <a:pt x="525" y="767"/>
                    <a:pt x="528" y="767"/>
                    <a:pt x="529" y="769"/>
                  </a:cubicBezTo>
                  <a:cubicBezTo>
                    <a:pt x="533" y="773"/>
                    <a:pt x="537" y="777"/>
                    <a:pt x="541" y="781"/>
                  </a:cubicBezTo>
                  <a:cubicBezTo>
                    <a:pt x="544" y="785"/>
                    <a:pt x="543" y="788"/>
                    <a:pt x="543" y="793"/>
                  </a:cubicBezTo>
                  <a:cubicBezTo>
                    <a:pt x="543" y="797"/>
                    <a:pt x="543" y="802"/>
                    <a:pt x="541" y="806"/>
                  </a:cubicBezTo>
                  <a:cubicBezTo>
                    <a:pt x="541" y="806"/>
                    <a:pt x="541" y="807"/>
                    <a:pt x="541" y="807"/>
                  </a:cubicBezTo>
                  <a:cubicBezTo>
                    <a:pt x="562" y="790"/>
                    <a:pt x="584" y="772"/>
                    <a:pt x="605" y="755"/>
                  </a:cubicBezTo>
                  <a:cubicBezTo>
                    <a:pt x="612" y="749"/>
                    <a:pt x="621" y="751"/>
                    <a:pt x="630" y="751"/>
                  </a:cubicBezTo>
                  <a:cubicBezTo>
                    <a:pt x="648" y="751"/>
                    <a:pt x="667" y="751"/>
                    <a:pt x="686" y="751"/>
                  </a:cubicBezTo>
                  <a:cubicBezTo>
                    <a:pt x="689" y="751"/>
                    <a:pt x="692" y="751"/>
                    <a:pt x="695" y="751"/>
                  </a:cubicBezTo>
                  <a:cubicBezTo>
                    <a:pt x="695" y="751"/>
                    <a:pt x="698" y="751"/>
                    <a:pt x="698" y="751"/>
                  </a:cubicBezTo>
                  <a:cubicBezTo>
                    <a:pt x="705" y="750"/>
                    <a:pt x="711" y="746"/>
                    <a:pt x="718" y="744"/>
                  </a:cubicBezTo>
                  <a:cubicBezTo>
                    <a:pt x="719" y="744"/>
                    <a:pt x="719" y="744"/>
                    <a:pt x="719" y="744"/>
                  </a:cubicBezTo>
                  <a:cubicBezTo>
                    <a:pt x="719" y="743"/>
                    <a:pt x="720" y="742"/>
                    <a:pt x="721" y="742"/>
                  </a:cubicBezTo>
                  <a:cubicBezTo>
                    <a:pt x="723" y="738"/>
                    <a:pt x="725" y="734"/>
                    <a:pt x="728" y="730"/>
                  </a:cubicBezTo>
                  <a:cubicBezTo>
                    <a:pt x="728" y="729"/>
                    <a:pt x="729" y="728"/>
                    <a:pt x="730" y="726"/>
                  </a:cubicBezTo>
                  <a:cubicBezTo>
                    <a:pt x="729" y="726"/>
                    <a:pt x="729" y="726"/>
                    <a:pt x="729" y="726"/>
                  </a:cubicBezTo>
                  <a:cubicBezTo>
                    <a:pt x="728" y="722"/>
                    <a:pt x="729" y="718"/>
                    <a:pt x="728" y="714"/>
                  </a:cubicBezTo>
                  <a:cubicBezTo>
                    <a:pt x="728" y="712"/>
                    <a:pt x="728" y="709"/>
                    <a:pt x="728" y="707"/>
                  </a:cubicBezTo>
                  <a:cubicBezTo>
                    <a:pt x="728" y="706"/>
                    <a:pt x="728" y="706"/>
                    <a:pt x="727" y="705"/>
                  </a:cubicBezTo>
                  <a:cubicBezTo>
                    <a:pt x="726" y="702"/>
                    <a:pt x="725" y="699"/>
                    <a:pt x="724" y="696"/>
                  </a:cubicBezTo>
                  <a:cubicBezTo>
                    <a:pt x="721" y="691"/>
                    <a:pt x="718" y="685"/>
                    <a:pt x="718" y="679"/>
                  </a:cubicBezTo>
                  <a:cubicBezTo>
                    <a:pt x="717" y="672"/>
                    <a:pt x="718" y="664"/>
                    <a:pt x="718" y="656"/>
                  </a:cubicBezTo>
                  <a:cubicBezTo>
                    <a:pt x="718" y="648"/>
                    <a:pt x="717" y="640"/>
                    <a:pt x="718" y="632"/>
                  </a:cubicBezTo>
                  <a:cubicBezTo>
                    <a:pt x="718" y="628"/>
                    <a:pt x="719" y="626"/>
                    <a:pt x="721" y="622"/>
                  </a:cubicBezTo>
                  <a:cubicBezTo>
                    <a:pt x="725" y="615"/>
                    <a:pt x="728" y="607"/>
                    <a:pt x="732" y="599"/>
                  </a:cubicBezTo>
                  <a:cubicBezTo>
                    <a:pt x="738" y="587"/>
                    <a:pt x="744" y="576"/>
                    <a:pt x="750" y="564"/>
                  </a:cubicBezTo>
                  <a:cubicBezTo>
                    <a:pt x="747" y="559"/>
                    <a:pt x="743" y="554"/>
                    <a:pt x="743" y="549"/>
                  </a:cubicBezTo>
                  <a:cubicBezTo>
                    <a:pt x="741" y="542"/>
                    <a:pt x="743" y="533"/>
                    <a:pt x="743" y="526"/>
                  </a:cubicBezTo>
                  <a:cubicBezTo>
                    <a:pt x="743" y="520"/>
                    <a:pt x="741" y="513"/>
                    <a:pt x="743" y="507"/>
                  </a:cubicBezTo>
                  <a:cubicBezTo>
                    <a:pt x="745" y="502"/>
                    <a:pt x="749" y="496"/>
                    <a:pt x="751" y="490"/>
                  </a:cubicBezTo>
                  <a:cubicBezTo>
                    <a:pt x="755" y="483"/>
                    <a:pt x="759" y="475"/>
                    <a:pt x="762" y="467"/>
                  </a:cubicBezTo>
                  <a:cubicBezTo>
                    <a:pt x="763" y="465"/>
                    <a:pt x="764" y="463"/>
                    <a:pt x="766" y="461"/>
                  </a:cubicBezTo>
                  <a:cubicBezTo>
                    <a:pt x="766" y="460"/>
                    <a:pt x="766" y="459"/>
                    <a:pt x="766" y="458"/>
                  </a:cubicBezTo>
                  <a:cubicBezTo>
                    <a:pt x="766" y="450"/>
                    <a:pt x="765" y="443"/>
                    <a:pt x="766" y="435"/>
                  </a:cubicBezTo>
                  <a:cubicBezTo>
                    <a:pt x="766" y="434"/>
                    <a:pt x="766" y="434"/>
                    <a:pt x="766" y="434"/>
                  </a:cubicBezTo>
                  <a:cubicBezTo>
                    <a:pt x="766" y="433"/>
                    <a:pt x="765" y="433"/>
                    <a:pt x="765" y="433"/>
                  </a:cubicBezTo>
                  <a:cubicBezTo>
                    <a:pt x="765" y="431"/>
                    <a:pt x="764" y="429"/>
                    <a:pt x="763" y="427"/>
                  </a:cubicBezTo>
                  <a:cubicBezTo>
                    <a:pt x="758" y="411"/>
                    <a:pt x="753" y="395"/>
                    <a:pt x="747" y="379"/>
                  </a:cubicBezTo>
                  <a:cubicBezTo>
                    <a:pt x="746" y="375"/>
                    <a:pt x="744" y="370"/>
                    <a:pt x="743" y="365"/>
                  </a:cubicBezTo>
                  <a:cubicBezTo>
                    <a:pt x="742" y="360"/>
                    <a:pt x="743" y="354"/>
                    <a:pt x="743" y="348"/>
                  </a:cubicBezTo>
                  <a:cubicBezTo>
                    <a:pt x="743" y="341"/>
                    <a:pt x="745" y="339"/>
                    <a:pt x="749" y="334"/>
                  </a:cubicBezTo>
                  <a:cubicBezTo>
                    <a:pt x="751" y="331"/>
                    <a:pt x="753" y="328"/>
                    <a:pt x="757" y="326"/>
                  </a:cubicBezTo>
                  <a:cubicBezTo>
                    <a:pt x="767" y="320"/>
                    <a:pt x="779" y="315"/>
                    <a:pt x="790" y="309"/>
                  </a:cubicBezTo>
                  <a:cubicBezTo>
                    <a:pt x="813" y="298"/>
                    <a:pt x="837" y="286"/>
                    <a:pt x="861" y="274"/>
                  </a:cubicBezTo>
                  <a:cubicBezTo>
                    <a:pt x="862" y="270"/>
                    <a:pt x="866" y="266"/>
                    <a:pt x="868" y="263"/>
                  </a:cubicBezTo>
                  <a:cubicBezTo>
                    <a:pt x="869" y="260"/>
                    <a:pt x="870" y="258"/>
                    <a:pt x="871" y="256"/>
                  </a:cubicBezTo>
                  <a:cubicBezTo>
                    <a:pt x="871" y="256"/>
                    <a:pt x="871" y="256"/>
                    <a:pt x="872" y="256"/>
                  </a:cubicBezTo>
                  <a:cubicBezTo>
                    <a:pt x="871" y="254"/>
                    <a:pt x="871" y="252"/>
                    <a:pt x="871" y="252"/>
                  </a:cubicBezTo>
                  <a:cubicBezTo>
                    <a:pt x="871" y="245"/>
                    <a:pt x="871" y="237"/>
                    <a:pt x="871" y="229"/>
                  </a:cubicBezTo>
                  <a:cubicBezTo>
                    <a:pt x="871" y="211"/>
                    <a:pt x="871" y="193"/>
                    <a:pt x="871" y="175"/>
                  </a:cubicBezTo>
                  <a:cubicBezTo>
                    <a:pt x="871" y="175"/>
                    <a:pt x="870" y="174"/>
                    <a:pt x="871" y="173"/>
                  </a:cubicBezTo>
                  <a:cubicBezTo>
                    <a:pt x="870" y="172"/>
                    <a:pt x="870" y="172"/>
                    <a:pt x="870" y="172"/>
                  </a:cubicBezTo>
                  <a:cubicBezTo>
                    <a:pt x="868" y="168"/>
                    <a:pt x="865" y="163"/>
                    <a:pt x="863" y="159"/>
                  </a:cubicBezTo>
                  <a:cubicBezTo>
                    <a:pt x="853" y="143"/>
                    <a:pt x="844" y="127"/>
                    <a:pt x="835" y="111"/>
                  </a:cubicBezTo>
                  <a:cubicBezTo>
                    <a:pt x="821" y="87"/>
                    <a:pt x="807" y="62"/>
                    <a:pt x="793" y="38"/>
                  </a:cubicBezTo>
                  <a:cubicBezTo>
                    <a:pt x="789" y="38"/>
                    <a:pt x="786" y="38"/>
                    <a:pt x="782" y="38"/>
                  </a:cubicBezTo>
                  <a:cubicBezTo>
                    <a:pt x="760" y="39"/>
                    <a:pt x="742" y="50"/>
                    <a:pt x="728" y="66"/>
                  </a:cubicBezTo>
                  <a:cubicBezTo>
                    <a:pt x="719" y="77"/>
                    <a:pt x="713" y="93"/>
                    <a:pt x="702" y="102"/>
                  </a:cubicBezTo>
                  <a:cubicBezTo>
                    <a:pt x="694" y="109"/>
                    <a:pt x="686" y="111"/>
                    <a:pt x="676" y="112"/>
                  </a:cubicBezTo>
                  <a:cubicBezTo>
                    <a:pt x="662" y="114"/>
                    <a:pt x="641" y="108"/>
                    <a:pt x="629" y="114"/>
                  </a:cubicBezTo>
                  <a:cubicBezTo>
                    <a:pt x="622" y="117"/>
                    <a:pt x="614" y="130"/>
                    <a:pt x="607" y="135"/>
                  </a:cubicBezTo>
                  <a:cubicBezTo>
                    <a:pt x="599" y="141"/>
                    <a:pt x="589" y="147"/>
                    <a:pt x="579" y="149"/>
                  </a:cubicBezTo>
                  <a:cubicBezTo>
                    <a:pt x="569" y="152"/>
                    <a:pt x="566" y="149"/>
                    <a:pt x="557" y="145"/>
                  </a:cubicBezTo>
                  <a:cubicBezTo>
                    <a:pt x="551" y="142"/>
                    <a:pt x="548" y="117"/>
                    <a:pt x="533" y="137"/>
                  </a:cubicBezTo>
                  <a:cubicBezTo>
                    <a:pt x="531" y="140"/>
                    <a:pt x="532" y="149"/>
                    <a:pt x="532" y="152"/>
                  </a:cubicBezTo>
                  <a:cubicBezTo>
                    <a:pt x="533" y="166"/>
                    <a:pt x="538" y="181"/>
                    <a:pt x="535" y="195"/>
                  </a:cubicBezTo>
                  <a:cubicBezTo>
                    <a:pt x="530" y="216"/>
                    <a:pt x="505" y="226"/>
                    <a:pt x="486" y="228"/>
                  </a:cubicBezTo>
                  <a:cubicBezTo>
                    <a:pt x="477" y="229"/>
                    <a:pt x="472" y="229"/>
                    <a:pt x="464" y="226"/>
                  </a:cubicBezTo>
                  <a:cubicBezTo>
                    <a:pt x="460" y="224"/>
                    <a:pt x="455" y="219"/>
                    <a:pt x="451" y="216"/>
                  </a:cubicBezTo>
                  <a:cubicBezTo>
                    <a:pt x="438" y="209"/>
                    <a:pt x="427" y="210"/>
                    <a:pt x="413" y="216"/>
                  </a:cubicBezTo>
                  <a:cubicBezTo>
                    <a:pt x="391" y="227"/>
                    <a:pt x="368" y="233"/>
                    <a:pt x="344" y="225"/>
                  </a:cubicBezTo>
                  <a:cubicBezTo>
                    <a:pt x="328" y="219"/>
                    <a:pt x="313" y="210"/>
                    <a:pt x="298" y="204"/>
                  </a:cubicBezTo>
                  <a:cubicBezTo>
                    <a:pt x="290" y="200"/>
                    <a:pt x="281" y="198"/>
                    <a:pt x="275" y="192"/>
                  </a:cubicBezTo>
                  <a:cubicBezTo>
                    <a:pt x="266" y="183"/>
                    <a:pt x="265" y="175"/>
                    <a:pt x="251" y="167"/>
                  </a:cubicBezTo>
                  <a:cubicBezTo>
                    <a:pt x="246" y="164"/>
                    <a:pt x="236" y="162"/>
                    <a:pt x="230" y="158"/>
                  </a:cubicBezTo>
                  <a:cubicBezTo>
                    <a:pt x="217" y="152"/>
                    <a:pt x="205" y="143"/>
                    <a:pt x="195" y="133"/>
                  </a:cubicBezTo>
                  <a:cubicBezTo>
                    <a:pt x="175" y="115"/>
                    <a:pt x="161" y="94"/>
                    <a:pt x="146" y="73"/>
                  </a:cubicBezTo>
                  <a:cubicBezTo>
                    <a:pt x="134" y="55"/>
                    <a:pt x="120" y="38"/>
                    <a:pt x="106" y="22"/>
                  </a:cubicBezTo>
                  <a:cubicBezTo>
                    <a:pt x="101" y="16"/>
                    <a:pt x="96" y="10"/>
                    <a:pt x="94" y="3"/>
                  </a:cubicBezTo>
                  <a:cubicBezTo>
                    <a:pt x="93" y="2"/>
                    <a:pt x="93" y="1"/>
                    <a:pt x="93" y="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47"/>
            <p:cNvSpPr/>
            <p:nvPr/>
          </p:nvSpPr>
          <p:spPr>
            <a:xfrm>
              <a:off x="6261100" y="1563688"/>
              <a:ext cx="693738" cy="1181100"/>
            </a:xfrm>
            <a:custGeom>
              <a:rect b="b" l="l" r="r" t="t"/>
              <a:pathLst>
                <a:path extrusionOk="0" h="927" w="545">
                  <a:moveTo>
                    <a:pt x="211" y="87"/>
                  </a:moveTo>
                  <a:cubicBezTo>
                    <a:pt x="211" y="88"/>
                    <a:pt x="211" y="88"/>
                    <a:pt x="211" y="88"/>
                  </a:cubicBezTo>
                  <a:cubicBezTo>
                    <a:pt x="212" y="90"/>
                    <a:pt x="212" y="92"/>
                    <a:pt x="212" y="93"/>
                  </a:cubicBezTo>
                  <a:cubicBezTo>
                    <a:pt x="214" y="96"/>
                    <a:pt x="215" y="100"/>
                    <a:pt x="216" y="103"/>
                  </a:cubicBezTo>
                  <a:cubicBezTo>
                    <a:pt x="219" y="109"/>
                    <a:pt x="221" y="116"/>
                    <a:pt x="224" y="122"/>
                  </a:cubicBezTo>
                  <a:cubicBezTo>
                    <a:pt x="225" y="125"/>
                    <a:pt x="226" y="127"/>
                    <a:pt x="227" y="130"/>
                  </a:cubicBezTo>
                  <a:cubicBezTo>
                    <a:pt x="228" y="142"/>
                    <a:pt x="230" y="153"/>
                    <a:pt x="231" y="165"/>
                  </a:cubicBezTo>
                  <a:cubicBezTo>
                    <a:pt x="232" y="174"/>
                    <a:pt x="232" y="183"/>
                    <a:pt x="232" y="192"/>
                  </a:cubicBezTo>
                  <a:cubicBezTo>
                    <a:pt x="232" y="196"/>
                    <a:pt x="233" y="201"/>
                    <a:pt x="232" y="205"/>
                  </a:cubicBezTo>
                  <a:cubicBezTo>
                    <a:pt x="232" y="208"/>
                    <a:pt x="230" y="212"/>
                    <a:pt x="228" y="215"/>
                  </a:cubicBezTo>
                  <a:cubicBezTo>
                    <a:pt x="223" y="227"/>
                    <a:pt x="217" y="239"/>
                    <a:pt x="212" y="251"/>
                  </a:cubicBezTo>
                  <a:cubicBezTo>
                    <a:pt x="211" y="254"/>
                    <a:pt x="210" y="257"/>
                    <a:pt x="208" y="260"/>
                  </a:cubicBezTo>
                  <a:cubicBezTo>
                    <a:pt x="207" y="262"/>
                    <a:pt x="204" y="264"/>
                    <a:pt x="203" y="265"/>
                  </a:cubicBezTo>
                  <a:cubicBezTo>
                    <a:pt x="188" y="280"/>
                    <a:pt x="173" y="296"/>
                    <a:pt x="158" y="311"/>
                  </a:cubicBezTo>
                  <a:cubicBezTo>
                    <a:pt x="158" y="327"/>
                    <a:pt x="158" y="343"/>
                    <a:pt x="158" y="360"/>
                  </a:cubicBezTo>
                  <a:cubicBezTo>
                    <a:pt x="158" y="362"/>
                    <a:pt x="159" y="365"/>
                    <a:pt x="159" y="367"/>
                  </a:cubicBezTo>
                  <a:cubicBezTo>
                    <a:pt x="159" y="368"/>
                    <a:pt x="159" y="369"/>
                    <a:pt x="160" y="369"/>
                  </a:cubicBezTo>
                  <a:cubicBezTo>
                    <a:pt x="164" y="377"/>
                    <a:pt x="169" y="384"/>
                    <a:pt x="174" y="392"/>
                  </a:cubicBezTo>
                  <a:cubicBezTo>
                    <a:pt x="175" y="394"/>
                    <a:pt x="177" y="396"/>
                    <a:pt x="178" y="398"/>
                  </a:cubicBezTo>
                  <a:cubicBezTo>
                    <a:pt x="179" y="402"/>
                    <a:pt x="177" y="405"/>
                    <a:pt x="176" y="408"/>
                  </a:cubicBezTo>
                  <a:cubicBezTo>
                    <a:pt x="174" y="413"/>
                    <a:pt x="172" y="419"/>
                    <a:pt x="168" y="423"/>
                  </a:cubicBezTo>
                  <a:cubicBezTo>
                    <a:pt x="148" y="443"/>
                    <a:pt x="126" y="461"/>
                    <a:pt x="106" y="481"/>
                  </a:cubicBezTo>
                  <a:cubicBezTo>
                    <a:pt x="106" y="488"/>
                    <a:pt x="106" y="495"/>
                    <a:pt x="106" y="502"/>
                  </a:cubicBezTo>
                  <a:cubicBezTo>
                    <a:pt x="106" y="505"/>
                    <a:pt x="106" y="508"/>
                    <a:pt x="103" y="511"/>
                  </a:cubicBezTo>
                  <a:cubicBezTo>
                    <a:pt x="101" y="513"/>
                    <a:pt x="97" y="515"/>
                    <a:pt x="94" y="517"/>
                  </a:cubicBezTo>
                  <a:cubicBezTo>
                    <a:pt x="94" y="518"/>
                    <a:pt x="94" y="518"/>
                    <a:pt x="93" y="518"/>
                  </a:cubicBezTo>
                  <a:cubicBezTo>
                    <a:pt x="93" y="518"/>
                    <a:pt x="93" y="518"/>
                    <a:pt x="93" y="519"/>
                  </a:cubicBezTo>
                  <a:cubicBezTo>
                    <a:pt x="92" y="519"/>
                    <a:pt x="92" y="520"/>
                    <a:pt x="91" y="521"/>
                  </a:cubicBezTo>
                  <a:cubicBezTo>
                    <a:pt x="88" y="524"/>
                    <a:pt x="85" y="526"/>
                    <a:pt x="82" y="529"/>
                  </a:cubicBezTo>
                  <a:cubicBezTo>
                    <a:pt x="78" y="534"/>
                    <a:pt x="73" y="539"/>
                    <a:pt x="69" y="543"/>
                  </a:cubicBezTo>
                  <a:cubicBezTo>
                    <a:pt x="69" y="548"/>
                    <a:pt x="70" y="553"/>
                    <a:pt x="71" y="558"/>
                  </a:cubicBezTo>
                  <a:cubicBezTo>
                    <a:pt x="71" y="564"/>
                    <a:pt x="74" y="571"/>
                    <a:pt x="72" y="577"/>
                  </a:cubicBezTo>
                  <a:cubicBezTo>
                    <a:pt x="71" y="583"/>
                    <a:pt x="67" y="589"/>
                    <a:pt x="64" y="595"/>
                  </a:cubicBezTo>
                  <a:cubicBezTo>
                    <a:pt x="62" y="597"/>
                    <a:pt x="61" y="600"/>
                    <a:pt x="59" y="602"/>
                  </a:cubicBezTo>
                  <a:cubicBezTo>
                    <a:pt x="53" y="609"/>
                    <a:pt x="47" y="615"/>
                    <a:pt x="41" y="622"/>
                  </a:cubicBezTo>
                  <a:cubicBezTo>
                    <a:pt x="27" y="636"/>
                    <a:pt x="13" y="651"/>
                    <a:pt x="0" y="665"/>
                  </a:cubicBezTo>
                  <a:cubicBezTo>
                    <a:pt x="0" y="676"/>
                    <a:pt x="0" y="687"/>
                    <a:pt x="0" y="698"/>
                  </a:cubicBezTo>
                  <a:cubicBezTo>
                    <a:pt x="6" y="705"/>
                    <a:pt x="12" y="712"/>
                    <a:pt x="19" y="719"/>
                  </a:cubicBezTo>
                  <a:cubicBezTo>
                    <a:pt x="42" y="739"/>
                    <a:pt x="64" y="759"/>
                    <a:pt x="86" y="779"/>
                  </a:cubicBezTo>
                  <a:cubicBezTo>
                    <a:pt x="87" y="781"/>
                    <a:pt x="88" y="782"/>
                    <a:pt x="90" y="784"/>
                  </a:cubicBezTo>
                  <a:cubicBezTo>
                    <a:pt x="93" y="790"/>
                    <a:pt x="96" y="796"/>
                    <a:pt x="100" y="802"/>
                  </a:cubicBezTo>
                  <a:cubicBezTo>
                    <a:pt x="106" y="813"/>
                    <a:pt x="112" y="824"/>
                    <a:pt x="118" y="834"/>
                  </a:cubicBezTo>
                  <a:cubicBezTo>
                    <a:pt x="133" y="834"/>
                    <a:pt x="148" y="834"/>
                    <a:pt x="164" y="834"/>
                  </a:cubicBezTo>
                  <a:cubicBezTo>
                    <a:pt x="173" y="834"/>
                    <a:pt x="183" y="834"/>
                    <a:pt x="193" y="834"/>
                  </a:cubicBezTo>
                  <a:cubicBezTo>
                    <a:pt x="198" y="834"/>
                    <a:pt x="204" y="834"/>
                    <a:pt x="209" y="834"/>
                  </a:cubicBezTo>
                  <a:cubicBezTo>
                    <a:pt x="214" y="835"/>
                    <a:pt x="217" y="839"/>
                    <a:pt x="220" y="842"/>
                  </a:cubicBezTo>
                  <a:cubicBezTo>
                    <a:pt x="227" y="849"/>
                    <a:pt x="234" y="857"/>
                    <a:pt x="241" y="864"/>
                  </a:cubicBezTo>
                  <a:cubicBezTo>
                    <a:pt x="246" y="868"/>
                    <a:pt x="250" y="872"/>
                    <a:pt x="254" y="877"/>
                  </a:cubicBezTo>
                  <a:cubicBezTo>
                    <a:pt x="259" y="883"/>
                    <a:pt x="264" y="890"/>
                    <a:pt x="269" y="896"/>
                  </a:cubicBezTo>
                  <a:cubicBezTo>
                    <a:pt x="272" y="901"/>
                    <a:pt x="274" y="906"/>
                    <a:pt x="276" y="911"/>
                  </a:cubicBezTo>
                  <a:cubicBezTo>
                    <a:pt x="279" y="917"/>
                    <a:pt x="281" y="922"/>
                    <a:pt x="283" y="927"/>
                  </a:cubicBezTo>
                  <a:cubicBezTo>
                    <a:pt x="288" y="925"/>
                    <a:pt x="293" y="922"/>
                    <a:pt x="298" y="920"/>
                  </a:cubicBezTo>
                  <a:cubicBezTo>
                    <a:pt x="303" y="918"/>
                    <a:pt x="307" y="914"/>
                    <a:pt x="312" y="914"/>
                  </a:cubicBezTo>
                  <a:cubicBezTo>
                    <a:pt x="321" y="914"/>
                    <a:pt x="329" y="915"/>
                    <a:pt x="338" y="915"/>
                  </a:cubicBezTo>
                  <a:cubicBezTo>
                    <a:pt x="344" y="915"/>
                    <a:pt x="347" y="915"/>
                    <a:pt x="352" y="918"/>
                  </a:cubicBezTo>
                  <a:cubicBezTo>
                    <a:pt x="356" y="920"/>
                    <a:pt x="360" y="923"/>
                    <a:pt x="364" y="925"/>
                  </a:cubicBezTo>
                  <a:cubicBezTo>
                    <a:pt x="365" y="925"/>
                    <a:pt x="366" y="926"/>
                    <a:pt x="368" y="927"/>
                  </a:cubicBezTo>
                  <a:cubicBezTo>
                    <a:pt x="368" y="927"/>
                    <a:pt x="368" y="927"/>
                    <a:pt x="368" y="927"/>
                  </a:cubicBezTo>
                  <a:cubicBezTo>
                    <a:pt x="372" y="927"/>
                    <a:pt x="375" y="927"/>
                    <a:pt x="378" y="927"/>
                  </a:cubicBezTo>
                  <a:cubicBezTo>
                    <a:pt x="395" y="927"/>
                    <a:pt x="411" y="927"/>
                    <a:pt x="428" y="927"/>
                  </a:cubicBezTo>
                  <a:cubicBezTo>
                    <a:pt x="433" y="927"/>
                    <a:pt x="439" y="926"/>
                    <a:pt x="444" y="927"/>
                  </a:cubicBezTo>
                  <a:cubicBezTo>
                    <a:pt x="444" y="927"/>
                    <a:pt x="445" y="927"/>
                    <a:pt x="445" y="927"/>
                  </a:cubicBezTo>
                  <a:cubicBezTo>
                    <a:pt x="446" y="927"/>
                    <a:pt x="447" y="926"/>
                    <a:pt x="448" y="925"/>
                  </a:cubicBezTo>
                  <a:cubicBezTo>
                    <a:pt x="460" y="918"/>
                    <a:pt x="472" y="910"/>
                    <a:pt x="484" y="902"/>
                  </a:cubicBezTo>
                  <a:cubicBezTo>
                    <a:pt x="495" y="894"/>
                    <a:pt x="507" y="887"/>
                    <a:pt x="519" y="879"/>
                  </a:cubicBezTo>
                  <a:cubicBezTo>
                    <a:pt x="517" y="877"/>
                    <a:pt x="515" y="876"/>
                    <a:pt x="514" y="874"/>
                  </a:cubicBezTo>
                  <a:cubicBezTo>
                    <a:pt x="509" y="870"/>
                    <a:pt x="505" y="866"/>
                    <a:pt x="500" y="861"/>
                  </a:cubicBezTo>
                  <a:cubicBezTo>
                    <a:pt x="499" y="860"/>
                    <a:pt x="498" y="858"/>
                    <a:pt x="498" y="856"/>
                  </a:cubicBezTo>
                  <a:cubicBezTo>
                    <a:pt x="497" y="850"/>
                    <a:pt x="498" y="845"/>
                    <a:pt x="498" y="839"/>
                  </a:cubicBezTo>
                  <a:cubicBezTo>
                    <a:pt x="498" y="815"/>
                    <a:pt x="498" y="791"/>
                    <a:pt x="498" y="766"/>
                  </a:cubicBezTo>
                  <a:cubicBezTo>
                    <a:pt x="498" y="739"/>
                    <a:pt x="498" y="712"/>
                    <a:pt x="498" y="685"/>
                  </a:cubicBezTo>
                  <a:cubicBezTo>
                    <a:pt x="498" y="676"/>
                    <a:pt x="498" y="667"/>
                    <a:pt x="498" y="658"/>
                  </a:cubicBezTo>
                  <a:cubicBezTo>
                    <a:pt x="498" y="656"/>
                    <a:pt x="497" y="654"/>
                    <a:pt x="498" y="652"/>
                  </a:cubicBezTo>
                  <a:cubicBezTo>
                    <a:pt x="498" y="652"/>
                    <a:pt x="498" y="652"/>
                    <a:pt x="498" y="651"/>
                  </a:cubicBezTo>
                  <a:cubicBezTo>
                    <a:pt x="498" y="651"/>
                    <a:pt x="497" y="651"/>
                    <a:pt x="497" y="651"/>
                  </a:cubicBezTo>
                  <a:cubicBezTo>
                    <a:pt x="496" y="649"/>
                    <a:pt x="495" y="646"/>
                    <a:pt x="494" y="643"/>
                  </a:cubicBezTo>
                  <a:cubicBezTo>
                    <a:pt x="492" y="638"/>
                    <a:pt x="490" y="633"/>
                    <a:pt x="488" y="628"/>
                  </a:cubicBezTo>
                  <a:cubicBezTo>
                    <a:pt x="483" y="615"/>
                    <a:pt x="478" y="602"/>
                    <a:pt x="473" y="589"/>
                  </a:cubicBezTo>
                  <a:cubicBezTo>
                    <a:pt x="469" y="578"/>
                    <a:pt x="464" y="568"/>
                    <a:pt x="460" y="557"/>
                  </a:cubicBezTo>
                  <a:cubicBezTo>
                    <a:pt x="458" y="553"/>
                    <a:pt x="458" y="550"/>
                    <a:pt x="458" y="545"/>
                  </a:cubicBezTo>
                  <a:cubicBezTo>
                    <a:pt x="458" y="521"/>
                    <a:pt x="458" y="497"/>
                    <a:pt x="458" y="473"/>
                  </a:cubicBezTo>
                  <a:cubicBezTo>
                    <a:pt x="458" y="469"/>
                    <a:pt x="458" y="465"/>
                    <a:pt x="459" y="461"/>
                  </a:cubicBezTo>
                  <a:cubicBezTo>
                    <a:pt x="462" y="450"/>
                    <a:pt x="465" y="439"/>
                    <a:pt x="467" y="427"/>
                  </a:cubicBezTo>
                  <a:cubicBezTo>
                    <a:pt x="472" y="404"/>
                    <a:pt x="478" y="381"/>
                    <a:pt x="483" y="358"/>
                  </a:cubicBezTo>
                  <a:cubicBezTo>
                    <a:pt x="485" y="351"/>
                    <a:pt x="489" y="344"/>
                    <a:pt x="492" y="338"/>
                  </a:cubicBezTo>
                  <a:cubicBezTo>
                    <a:pt x="494" y="335"/>
                    <a:pt x="495" y="333"/>
                    <a:pt x="496" y="330"/>
                  </a:cubicBezTo>
                  <a:cubicBezTo>
                    <a:pt x="496" y="330"/>
                    <a:pt x="496" y="330"/>
                    <a:pt x="497" y="330"/>
                  </a:cubicBezTo>
                  <a:cubicBezTo>
                    <a:pt x="497" y="329"/>
                    <a:pt x="497" y="329"/>
                    <a:pt x="497" y="329"/>
                  </a:cubicBezTo>
                  <a:cubicBezTo>
                    <a:pt x="496" y="324"/>
                    <a:pt x="496" y="319"/>
                    <a:pt x="497" y="314"/>
                  </a:cubicBezTo>
                  <a:cubicBezTo>
                    <a:pt x="489" y="306"/>
                    <a:pt x="482" y="297"/>
                    <a:pt x="475" y="288"/>
                  </a:cubicBezTo>
                  <a:cubicBezTo>
                    <a:pt x="467" y="288"/>
                    <a:pt x="458" y="288"/>
                    <a:pt x="450" y="288"/>
                  </a:cubicBezTo>
                  <a:cubicBezTo>
                    <a:pt x="446" y="288"/>
                    <a:pt x="441" y="288"/>
                    <a:pt x="437" y="288"/>
                  </a:cubicBezTo>
                  <a:cubicBezTo>
                    <a:pt x="433" y="288"/>
                    <a:pt x="432" y="286"/>
                    <a:pt x="430" y="283"/>
                  </a:cubicBezTo>
                  <a:cubicBezTo>
                    <a:pt x="427" y="280"/>
                    <a:pt x="424" y="276"/>
                    <a:pt x="422" y="273"/>
                  </a:cubicBezTo>
                  <a:cubicBezTo>
                    <a:pt x="420" y="270"/>
                    <a:pt x="420" y="265"/>
                    <a:pt x="421" y="261"/>
                  </a:cubicBezTo>
                  <a:cubicBezTo>
                    <a:pt x="421" y="258"/>
                    <a:pt x="424" y="255"/>
                    <a:pt x="426" y="253"/>
                  </a:cubicBezTo>
                  <a:cubicBezTo>
                    <a:pt x="438" y="240"/>
                    <a:pt x="449" y="228"/>
                    <a:pt x="461" y="216"/>
                  </a:cubicBezTo>
                  <a:cubicBezTo>
                    <a:pt x="481" y="194"/>
                    <a:pt x="502" y="172"/>
                    <a:pt x="523" y="149"/>
                  </a:cubicBezTo>
                  <a:cubicBezTo>
                    <a:pt x="526" y="128"/>
                    <a:pt x="545" y="111"/>
                    <a:pt x="527" y="87"/>
                  </a:cubicBezTo>
                  <a:cubicBezTo>
                    <a:pt x="513" y="69"/>
                    <a:pt x="511" y="53"/>
                    <a:pt x="484" y="50"/>
                  </a:cubicBezTo>
                  <a:cubicBezTo>
                    <a:pt x="466" y="47"/>
                    <a:pt x="447" y="53"/>
                    <a:pt x="430" y="53"/>
                  </a:cubicBezTo>
                  <a:cubicBezTo>
                    <a:pt x="403" y="54"/>
                    <a:pt x="386" y="52"/>
                    <a:pt x="363" y="36"/>
                  </a:cubicBezTo>
                  <a:cubicBezTo>
                    <a:pt x="350" y="27"/>
                    <a:pt x="334" y="11"/>
                    <a:pt x="319" y="6"/>
                  </a:cubicBezTo>
                  <a:cubicBezTo>
                    <a:pt x="301" y="0"/>
                    <a:pt x="295" y="23"/>
                    <a:pt x="288" y="36"/>
                  </a:cubicBezTo>
                  <a:cubicBezTo>
                    <a:pt x="281" y="49"/>
                    <a:pt x="274" y="56"/>
                    <a:pt x="259" y="58"/>
                  </a:cubicBezTo>
                  <a:cubicBezTo>
                    <a:pt x="245" y="60"/>
                    <a:pt x="231" y="57"/>
                    <a:pt x="224" y="51"/>
                  </a:cubicBezTo>
                  <a:cubicBezTo>
                    <a:pt x="220" y="60"/>
                    <a:pt x="217" y="70"/>
                    <a:pt x="214" y="79"/>
                  </a:cubicBezTo>
                  <a:cubicBezTo>
                    <a:pt x="213" y="82"/>
                    <a:pt x="212" y="85"/>
                    <a:pt x="211" y="8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1" name="Google Shape;481;p47"/>
            <p:cNvSpPr/>
            <p:nvPr/>
          </p:nvSpPr>
          <p:spPr>
            <a:xfrm>
              <a:off x="5337175" y="919163"/>
              <a:ext cx="1284288" cy="1182688"/>
            </a:xfrm>
            <a:custGeom>
              <a:rect b="b" l="l" r="r" t="t"/>
              <a:pathLst>
                <a:path extrusionOk="0" h="928" w="1008">
                  <a:moveTo>
                    <a:pt x="84" y="351"/>
                  </a:moveTo>
                  <a:cubicBezTo>
                    <a:pt x="100" y="352"/>
                    <a:pt x="115" y="353"/>
                    <a:pt x="130" y="355"/>
                  </a:cubicBezTo>
                  <a:cubicBezTo>
                    <a:pt x="136" y="355"/>
                    <a:pt x="143" y="355"/>
                    <a:pt x="150" y="356"/>
                  </a:cubicBezTo>
                  <a:cubicBezTo>
                    <a:pt x="153" y="357"/>
                    <a:pt x="154" y="358"/>
                    <a:pt x="155" y="360"/>
                  </a:cubicBezTo>
                  <a:cubicBezTo>
                    <a:pt x="158" y="363"/>
                    <a:pt x="160" y="366"/>
                    <a:pt x="163" y="370"/>
                  </a:cubicBezTo>
                  <a:cubicBezTo>
                    <a:pt x="165" y="372"/>
                    <a:pt x="167" y="375"/>
                    <a:pt x="169" y="378"/>
                  </a:cubicBezTo>
                  <a:cubicBezTo>
                    <a:pt x="171" y="384"/>
                    <a:pt x="173" y="391"/>
                    <a:pt x="175" y="397"/>
                  </a:cubicBezTo>
                  <a:cubicBezTo>
                    <a:pt x="186" y="425"/>
                    <a:pt x="196" y="453"/>
                    <a:pt x="207" y="481"/>
                  </a:cubicBezTo>
                  <a:cubicBezTo>
                    <a:pt x="217" y="510"/>
                    <a:pt x="227" y="538"/>
                    <a:pt x="237" y="566"/>
                  </a:cubicBezTo>
                  <a:cubicBezTo>
                    <a:pt x="239" y="571"/>
                    <a:pt x="243" y="577"/>
                    <a:pt x="244" y="583"/>
                  </a:cubicBezTo>
                  <a:cubicBezTo>
                    <a:pt x="245" y="584"/>
                    <a:pt x="245" y="585"/>
                    <a:pt x="246" y="585"/>
                  </a:cubicBezTo>
                  <a:cubicBezTo>
                    <a:pt x="250" y="589"/>
                    <a:pt x="254" y="592"/>
                    <a:pt x="257" y="596"/>
                  </a:cubicBezTo>
                  <a:cubicBezTo>
                    <a:pt x="278" y="615"/>
                    <a:pt x="298" y="634"/>
                    <a:pt x="318" y="654"/>
                  </a:cubicBezTo>
                  <a:cubicBezTo>
                    <a:pt x="321" y="657"/>
                    <a:pt x="321" y="661"/>
                    <a:pt x="321" y="666"/>
                  </a:cubicBezTo>
                  <a:cubicBezTo>
                    <a:pt x="321" y="670"/>
                    <a:pt x="321" y="674"/>
                    <a:pt x="320" y="678"/>
                  </a:cubicBezTo>
                  <a:cubicBezTo>
                    <a:pt x="315" y="691"/>
                    <a:pt x="311" y="705"/>
                    <a:pt x="307" y="719"/>
                  </a:cubicBezTo>
                  <a:cubicBezTo>
                    <a:pt x="305" y="725"/>
                    <a:pt x="303" y="732"/>
                    <a:pt x="301" y="739"/>
                  </a:cubicBezTo>
                  <a:cubicBezTo>
                    <a:pt x="300" y="741"/>
                    <a:pt x="300" y="744"/>
                    <a:pt x="298" y="746"/>
                  </a:cubicBezTo>
                  <a:cubicBezTo>
                    <a:pt x="290" y="757"/>
                    <a:pt x="281" y="768"/>
                    <a:pt x="272" y="778"/>
                  </a:cubicBezTo>
                  <a:cubicBezTo>
                    <a:pt x="268" y="783"/>
                    <a:pt x="264" y="788"/>
                    <a:pt x="260" y="792"/>
                  </a:cubicBezTo>
                  <a:cubicBezTo>
                    <a:pt x="260" y="793"/>
                    <a:pt x="260" y="793"/>
                    <a:pt x="260" y="793"/>
                  </a:cubicBezTo>
                  <a:cubicBezTo>
                    <a:pt x="260" y="793"/>
                    <a:pt x="260" y="794"/>
                    <a:pt x="260" y="794"/>
                  </a:cubicBezTo>
                  <a:cubicBezTo>
                    <a:pt x="258" y="796"/>
                    <a:pt x="256" y="799"/>
                    <a:pt x="254" y="801"/>
                  </a:cubicBezTo>
                  <a:cubicBezTo>
                    <a:pt x="252" y="804"/>
                    <a:pt x="249" y="808"/>
                    <a:pt x="247" y="811"/>
                  </a:cubicBezTo>
                  <a:cubicBezTo>
                    <a:pt x="246" y="812"/>
                    <a:pt x="245" y="813"/>
                    <a:pt x="245" y="814"/>
                  </a:cubicBezTo>
                  <a:cubicBezTo>
                    <a:pt x="245" y="817"/>
                    <a:pt x="245" y="821"/>
                    <a:pt x="245" y="824"/>
                  </a:cubicBezTo>
                  <a:cubicBezTo>
                    <a:pt x="245" y="826"/>
                    <a:pt x="245" y="828"/>
                    <a:pt x="245" y="830"/>
                  </a:cubicBezTo>
                  <a:cubicBezTo>
                    <a:pt x="254" y="841"/>
                    <a:pt x="264" y="853"/>
                    <a:pt x="274" y="864"/>
                  </a:cubicBezTo>
                  <a:cubicBezTo>
                    <a:pt x="277" y="864"/>
                    <a:pt x="281" y="864"/>
                    <a:pt x="284" y="864"/>
                  </a:cubicBezTo>
                  <a:cubicBezTo>
                    <a:pt x="291" y="864"/>
                    <a:pt x="299" y="864"/>
                    <a:pt x="306" y="864"/>
                  </a:cubicBezTo>
                  <a:cubicBezTo>
                    <a:pt x="310" y="864"/>
                    <a:pt x="314" y="864"/>
                    <a:pt x="317" y="865"/>
                  </a:cubicBezTo>
                  <a:cubicBezTo>
                    <a:pt x="325" y="868"/>
                    <a:pt x="333" y="872"/>
                    <a:pt x="340" y="875"/>
                  </a:cubicBezTo>
                  <a:cubicBezTo>
                    <a:pt x="353" y="881"/>
                    <a:pt x="367" y="887"/>
                    <a:pt x="380" y="894"/>
                  </a:cubicBezTo>
                  <a:cubicBezTo>
                    <a:pt x="386" y="896"/>
                    <a:pt x="392" y="899"/>
                    <a:pt x="397" y="901"/>
                  </a:cubicBezTo>
                  <a:cubicBezTo>
                    <a:pt x="399" y="902"/>
                    <a:pt x="403" y="903"/>
                    <a:pt x="405" y="904"/>
                  </a:cubicBezTo>
                  <a:cubicBezTo>
                    <a:pt x="406" y="904"/>
                    <a:pt x="408" y="904"/>
                    <a:pt x="410" y="904"/>
                  </a:cubicBezTo>
                  <a:cubicBezTo>
                    <a:pt x="417" y="904"/>
                    <a:pt x="424" y="904"/>
                    <a:pt x="431" y="904"/>
                  </a:cubicBezTo>
                  <a:cubicBezTo>
                    <a:pt x="455" y="904"/>
                    <a:pt x="479" y="904"/>
                    <a:pt x="503" y="904"/>
                  </a:cubicBezTo>
                  <a:cubicBezTo>
                    <a:pt x="561" y="904"/>
                    <a:pt x="619" y="904"/>
                    <a:pt x="677" y="904"/>
                  </a:cubicBezTo>
                  <a:cubicBezTo>
                    <a:pt x="694" y="904"/>
                    <a:pt x="710" y="904"/>
                    <a:pt x="727" y="904"/>
                  </a:cubicBezTo>
                  <a:cubicBezTo>
                    <a:pt x="728" y="904"/>
                    <a:pt x="730" y="904"/>
                    <a:pt x="731" y="904"/>
                  </a:cubicBezTo>
                  <a:cubicBezTo>
                    <a:pt x="731" y="904"/>
                    <a:pt x="734" y="903"/>
                    <a:pt x="735" y="903"/>
                  </a:cubicBezTo>
                  <a:cubicBezTo>
                    <a:pt x="741" y="901"/>
                    <a:pt x="748" y="899"/>
                    <a:pt x="755" y="897"/>
                  </a:cubicBezTo>
                  <a:cubicBezTo>
                    <a:pt x="759" y="896"/>
                    <a:pt x="764" y="894"/>
                    <a:pt x="769" y="893"/>
                  </a:cubicBezTo>
                  <a:cubicBezTo>
                    <a:pt x="773" y="893"/>
                    <a:pt x="778" y="893"/>
                    <a:pt x="782" y="893"/>
                  </a:cubicBezTo>
                  <a:cubicBezTo>
                    <a:pt x="788" y="893"/>
                    <a:pt x="794" y="892"/>
                    <a:pt x="799" y="893"/>
                  </a:cubicBezTo>
                  <a:cubicBezTo>
                    <a:pt x="801" y="894"/>
                    <a:pt x="804" y="895"/>
                    <a:pt x="806" y="896"/>
                  </a:cubicBezTo>
                  <a:cubicBezTo>
                    <a:pt x="811" y="898"/>
                    <a:pt x="816" y="900"/>
                    <a:pt x="821" y="902"/>
                  </a:cubicBezTo>
                  <a:cubicBezTo>
                    <a:pt x="841" y="911"/>
                    <a:pt x="861" y="919"/>
                    <a:pt x="881" y="928"/>
                  </a:cubicBezTo>
                  <a:cubicBezTo>
                    <a:pt x="883" y="926"/>
                    <a:pt x="885" y="925"/>
                    <a:pt x="886" y="923"/>
                  </a:cubicBezTo>
                  <a:cubicBezTo>
                    <a:pt x="887" y="923"/>
                    <a:pt x="887" y="922"/>
                    <a:pt x="887" y="922"/>
                  </a:cubicBezTo>
                  <a:cubicBezTo>
                    <a:pt x="887" y="922"/>
                    <a:pt x="888" y="921"/>
                    <a:pt x="888" y="921"/>
                  </a:cubicBezTo>
                  <a:cubicBezTo>
                    <a:pt x="888" y="920"/>
                    <a:pt x="889" y="919"/>
                    <a:pt x="889" y="918"/>
                  </a:cubicBezTo>
                  <a:cubicBezTo>
                    <a:pt x="891" y="914"/>
                    <a:pt x="892" y="911"/>
                    <a:pt x="894" y="907"/>
                  </a:cubicBezTo>
                  <a:cubicBezTo>
                    <a:pt x="893" y="906"/>
                    <a:pt x="893" y="905"/>
                    <a:pt x="892" y="904"/>
                  </a:cubicBezTo>
                  <a:cubicBezTo>
                    <a:pt x="887" y="896"/>
                    <a:pt x="883" y="889"/>
                    <a:pt x="878" y="881"/>
                  </a:cubicBezTo>
                  <a:cubicBezTo>
                    <a:pt x="877" y="879"/>
                    <a:pt x="875" y="877"/>
                    <a:pt x="875" y="875"/>
                  </a:cubicBezTo>
                  <a:cubicBezTo>
                    <a:pt x="874" y="873"/>
                    <a:pt x="875" y="872"/>
                    <a:pt x="874" y="871"/>
                  </a:cubicBezTo>
                  <a:cubicBezTo>
                    <a:pt x="874" y="854"/>
                    <a:pt x="874" y="837"/>
                    <a:pt x="874" y="821"/>
                  </a:cubicBezTo>
                  <a:cubicBezTo>
                    <a:pt x="874" y="817"/>
                    <a:pt x="873" y="814"/>
                    <a:pt x="876" y="811"/>
                  </a:cubicBezTo>
                  <a:cubicBezTo>
                    <a:pt x="880" y="806"/>
                    <a:pt x="885" y="802"/>
                    <a:pt x="889" y="797"/>
                  </a:cubicBezTo>
                  <a:cubicBezTo>
                    <a:pt x="901" y="786"/>
                    <a:pt x="912" y="774"/>
                    <a:pt x="924" y="762"/>
                  </a:cubicBezTo>
                  <a:cubicBezTo>
                    <a:pt x="925" y="762"/>
                    <a:pt x="925" y="761"/>
                    <a:pt x="925" y="761"/>
                  </a:cubicBezTo>
                  <a:cubicBezTo>
                    <a:pt x="926" y="759"/>
                    <a:pt x="927" y="757"/>
                    <a:pt x="928" y="755"/>
                  </a:cubicBezTo>
                  <a:cubicBezTo>
                    <a:pt x="932" y="747"/>
                    <a:pt x="935" y="739"/>
                    <a:pt x="939" y="731"/>
                  </a:cubicBezTo>
                  <a:cubicBezTo>
                    <a:pt x="942" y="724"/>
                    <a:pt x="945" y="718"/>
                    <a:pt x="948" y="711"/>
                  </a:cubicBezTo>
                  <a:cubicBezTo>
                    <a:pt x="948" y="711"/>
                    <a:pt x="948" y="710"/>
                    <a:pt x="949" y="710"/>
                  </a:cubicBezTo>
                  <a:cubicBezTo>
                    <a:pt x="948" y="707"/>
                    <a:pt x="948" y="703"/>
                    <a:pt x="948" y="700"/>
                  </a:cubicBezTo>
                  <a:cubicBezTo>
                    <a:pt x="948" y="687"/>
                    <a:pt x="948" y="674"/>
                    <a:pt x="946" y="661"/>
                  </a:cubicBezTo>
                  <a:cubicBezTo>
                    <a:pt x="945" y="653"/>
                    <a:pt x="944" y="645"/>
                    <a:pt x="943" y="637"/>
                  </a:cubicBezTo>
                  <a:cubicBezTo>
                    <a:pt x="942" y="635"/>
                    <a:pt x="942" y="636"/>
                    <a:pt x="943" y="637"/>
                  </a:cubicBezTo>
                  <a:cubicBezTo>
                    <a:pt x="942" y="636"/>
                    <a:pt x="942" y="635"/>
                    <a:pt x="942" y="635"/>
                  </a:cubicBezTo>
                  <a:cubicBezTo>
                    <a:pt x="941" y="631"/>
                    <a:pt x="939" y="628"/>
                    <a:pt x="938" y="625"/>
                  </a:cubicBezTo>
                  <a:cubicBezTo>
                    <a:pt x="935" y="617"/>
                    <a:pt x="932" y="608"/>
                    <a:pt x="928" y="600"/>
                  </a:cubicBezTo>
                  <a:cubicBezTo>
                    <a:pt x="928" y="598"/>
                    <a:pt x="926" y="596"/>
                    <a:pt x="927" y="594"/>
                  </a:cubicBezTo>
                  <a:cubicBezTo>
                    <a:pt x="927" y="592"/>
                    <a:pt x="928" y="591"/>
                    <a:pt x="928" y="589"/>
                  </a:cubicBezTo>
                  <a:cubicBezTo>
                    <a:pt x="933" y="575"/>
                    <a:pt x="937" y="562"/>
                    <a:pt x="942" y="548"/>
                  </a:cubicBezTo>
                  <a:cubicBezTo>
                    <a:pt x="942" y="548"/>
                    <a:pt x="942" y="547"/>
                    <a:pt x="942" y="547"/>
                  </a:cubicBezTo>
                  <a:cubicBezTo>
                    <a:pt x="941" y="541"/>
                    <a:pt x="943" y="533"/>
                    <a:pt x="952" y="524"/>
                  </a:cubicBezTo>
                  <a:cubicBezTo>
                    <a:pt x="964" y="513"/>
                    <a:pt x="975" y="502"/>
                    <a:pt x="985" y="489"/>
                  </a:cubicBezTo>
                  <a:cubicBezTo>
                    <a:pt x="994" y="477"/>
                    <a:pt x="999" y="471"/>
                    <a:pt x="1001" y="455"/>
                  </a:cubicBezTo>
                  <a:cubicBezTo>
                    <a:pt x="1002" y="447"/>
                    <a:pt x="1001" y="439"/>
                    <a:pt x="1002" y="430"/>
                  </a:cubicBezTo>
                  <a:cubicBezTo>
                    <a:pt x="1002" y="418"/>
                    <a:pt x="1008" y="400"/>
                    <a:pt x="1006" y="388"/>
                  </a:cubicBezTo>
                  <a:cubicBezTo>
                    <a:pt x="1005" y="374"/>
                    <a:pt x="992" y="366"/>
                    <a:pt x="989" y="352"/>
                  </a:cubicBezTo>
                  <a:cubicBezTo>
                    <a:pt x="986" y="336"/>
                    <a:pt x="989" y="316"/>
                    <a:pt x="989" y="300"/>
                  </a:cubicBezTo>
                  <a:cubicBezTo>
                    <a:pt x="989" y="285"/>
                    <a:pt x="990" y="270"/>
                    <a:pt x="993" y="256"/>
                  </a:cubicBezTo>
                  <a:cubicBezTo>
                    <a:pt x="996" y="240"/>
                    <a:pt x="1003" y="225"/>
                    <a:pt x="1005" y="210"/>
                  </a:cubicBezTo>
                  <a:cubicBezTo>
                    <a:pt x="1005" y="203"/>
                    <a:pt x="1007" y="181"/>
                    <a:pt x="1005" y="176"/>
                  </a:cubicBezTo>
                  <a:cubicBezTo>
                    <a:pt x="999" y="165"/>
                    <a:pt x="963" y="168"/>
                    <a:pt x="952" y="167"/>
                  </a:cubicBezTo>
                  <a:cubicBezTo>
                    <a:pt x="937" y="165"/>
                    <a:pt x="922" y="163"/>
                    <a:pt x="907" y="160"/>
                  </a:cubicBezTo>
                  <a:cubicBezTo>
                    <a:pt x="869" y="155"/>
                    <a:pt x="832" y="151"/>
                    <a:pt x="794" y="151"/>
                  </a:cubicBezTo>
                  <a:cubicBezTo>
                    <a:pt x="779" y="151"/>
                    <a:pt x="765" y="152"/>
                    <a:pt x="751" y="156"/>
                  </a:cubicBezTo>
                  <a:cubicBezTo>
                    <a:pt x="743" y="158"/>
                    <a:pt x="735" y="163"/>
                    <a:pt x="726" y="163"/>
                  </a:cubicBezTo>
                  <a:cubicBezTo>
                    <a:pt x="718" y="163"/>
                    <a:pt x="716" y="162"/>
                    <a:pt x="709" y="159"/>
                  </a:cubicBezTo>
                  <a:cubicBezTo>
                    <a:pt x="696" y="153"/>
                    <a:pt x="683" y="142"/>
                    <a:pt x="670" y="134"/>
                  </a:cubicBezTo>
                  <a:cubicBezTo>
                    <a:pt x="651" y="124"/>
                    <a:pt x="639" y="118"/>
                    <a:pt x="617" y="117"/>
                  </a:cubicBezTo>
                  <a:cubicBezTo>
                    <a:pt x="547" y="112"/>
                    <a:pt x="473" y="111"/>
                    <a:pt x="407" y="87"/>
                  </a:cubicBezTo>
                  <a:cubicBezTo>
                    <a:pt x="386" y="80"/>
                    <a:pt x="366" y="67"/>
                    <a:pt x="343" y="66"/>
                  </a:cubicBezTo>
                  <a:cubicBezTo>
                    <a:pt x="328" y="65"/>
                    <a:pt x="312" y="66"/>
                    <a:pt x="297" y="66"/>
                  </a:cubicBezTo>
                  <a:cubicBezTo>
                    <a:pt x="264" y="66"/>
                    <a:pt x="232" y="73"/>
                    <a:pt x="199" y="72"/>
                  </a:cubicBezTo>
                  <a:cubicBezTo>
                    <a:pt x="189" y="71"/>
                    <a:pt x="182" y="69"/>
                    <a:pt x="174" y="64"/>
                  </a:cubicBezTo>
                  <a:cubicBezTo>
                    <a:pt x="162" y="55"/>
                    <a:pt x="150" y="47"/>
                    <a:pt x="138" y="38"/>
                  </a:cubicBezTo>
                  <a:cubicBezTo>
                    <a:pt x="130" y="32"/>
                    <a:pt x="123" y="25"/>
                    <a:pt x="117" y="17"/>
                  </a:cubicBezTo>
                  <a:cubicBezTo>
                    <a:pt x="115" y="14"/>
                    <a:pt x="113" y="6"/>
                    <a:pt x="110" y="5"/>
                  </a:cubicBezTo>
                  <a:cubicBezTo>
                    <a:pt x="98" y="0"/>
                    <a:pt x="101" y="11"/>
                    <a:pt x="99" y="16"/>
                  </a:cubicBezTo>
                  <a:cubicBezTo>
                    <a:pt x="94" y="30"/>
                    <a:pt x="98" y="50"/>
                    <a:pt x="99" y="65"/>
                  </a:cubicBezTo>
                  <a:cubicBezTo>
                    <a:pt x="100" y="84"/>
                    <a:pt x="99" y="103"/>
                    <a:pt x="98" y="122"/>
                  </a:cubicBezTo>
                  <a:cubicBezTo>
                    <a:pt x="96" y="154"/>
                    <a:pt x="93" y="173"/>
                    <a:pt x="78" y="202"/>
                  </a:cubicBezTo>
                  <a:cubicBezTo>
                    <a:pt x="63" y="229"/>
                    <a:pt x="52" y="265"/>
                    <a:pt x="28" y="285"/>
                  </a:cubicBezTo>
                  <a:cubicBezTo>
                    <a:pt x="18" y="293"/>
                    <a:pt x="8" y="300"/>
                    <a:pt x="0" y="309"/>
                  </a:cubicBezTo>
                  <a:cubicBezTo>
                    <a:pt x="0" y="321"/>
                    <a:pt x="0" y="332"/>
                    <a:pt x="0" y="344"/>
                  </a:cubicBezTo>
                  <a:cubicBezTo>
                    <a:pt x="0" y="344"/>
                    <a:pt x="0" y="344"/>
                    <a:pt x="0" y="344"/>
                  </a:cubicBezTo>
                  <a:cubicBezTo>
                    <a:pt x="28" y="346"/>
                    <a:pt x="56" y="348"/>
                    <a:pt x="84" y="351"/>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2" name="Google Shape;482;p47"/>
            <p:cNvSpPr/>
            <p:nvPr/>
          </p:nvSpPr>
          <p:spPr>
            <a:xfrm>
              <a:off x="4362450" y="1225550"/>
              <a:ext cx="1371600" cy="1544638"/>
            </a:xfrm>
            <a:custGeom>
              <a:rect b="b" l="l" r="r" t="t"/>
              <a:pathLst>
                <a:path extrusionOk="0" h="1212" w="1078">
                  <a:moveTo>
                    <a:pt x="3" y="433"/>
                  </a:moveTo>
                  <a:cubicBezTo>
                    <a:pt x="2" y="434"/>
                    <a:pt x="1" y="436"/>
                    <a:pt x="1" y="437"/>
                  </a:cubicBezTo>
                  <a:cubicBezTo>
                    <a:pt x="0" y="437"/>
                    <a:pt x="0" y="437"/>
                    <a:pt x="0" y="437"/>
                  </a:cubicBezTo>
                  <a:cubicBezTo>
                    <a:pt x="0" y="440"/>
                    <a:pt x="0" y="445"/>
                    <a:pt x="1" y="448"/>
                  </a:cubicBezTo>
                  <a:cubicBezTo>
                    <a:pt x="9" y="458"/>
                    <a:pt x="17" y="469"/>
                    <a:pt x="25" y="479"/>
                  </a:cubicBezTo>
                  <a:cubicBezTo>
                    <a:pt x="40" y="498"/>
                    <a:pt x="56" y="518"/>
                    <a:pt x="71" y="538"/>
                  </a:cubicBezTo>
                  <a:cubicBezTo>
                    <a:pt x="107" y="583"/>
                    <a:pt x="143" y="628"/>
                    <a:pt x="179" y="674"/>
                  </a:cubicBezTo>
                  <a:cubicBezTo>
                    <a:pt x="195" y="694"/>
                    <a:pt x="211" y="714"/>
                    <a:pt x="227" y="734"/>
                  </a:cubicBezTo>
                  <a:cubicBezTo>
                    <a:pt x="254" y="770"/>
                    <a:pt x="280" y="807"/>
                    <a:pt x="308" y="842"/>
                  </a:cubicBezTo>
                  <a:cubicBezTo>
                    <a:pt x="308" y="842"/>
                    <a:pt x="309" y="842"/>
                    <a:pt x="309" y="843"/>
                  </a:cubicBezTo>
                  <a:cubicBezTo>
                    <a:pt x="310" y="844"/>
                    <a:pt x="312" y="846"/>
                    <a:pt x="313" y="847"/>
                  </a:cubicBezTo>
                  <a:cubicBezTo>
                    <a:pt x="317" y="852"/>
                    <a:pt x="321" y="857"/>
                    <a:pt x="326" y="862"/>
                  </a:cubicBezTo>
                  <a:cubicBezTo>
                    <a:pt x="334" y="871"/>
                    <a:pt x="342" y="880"/>
                    <a:pt x="349" y="889"/>
                  </a:cubicBezTo>
                  <a:cubicBezTo>
                    <a:pt x="352" y="892"/>
                    <a:pt x="352" y="894"/>
                    <a:pt x="351" y="898"/>
                  </a:cubicBezTo>
                  <a:cubicBezTo>
                    <a:pt x="351" y="905"/>
                    <a:pt x="351" y="912"/>
                    <a:pt x="351" y="919"/>
                  </a:cubicBezTo>
                  <a:cubicBezTo>
                    <a:pt x="351" y="923"/>
                    <a:pt x="351" y="927"/>
                    <a:pt x="348" y="930"/>
                  </a:cubicBezTo>
                  <a:cubicBezTo>
                    <a:pt x="345" y="933"/>
                    <a:pt x="342" y="936"/>
                    <a:pt x="338" y="938"/>
                  </a:cubicBezTo>
                  <a:cubicBezTo>
                    <a:pt x="343" y="944"/>
                    <a:pt x="347" y="950"/>
                    <a:pt x="351" y="955"/>
                  </a:cubicBezTo>
                  <a:cubicBezTo>
                    <a:pt x="358" y="964"/>
                    <a:pt x="365" y="973"/>
                    <a:pt x="372" y="982"/>
                  </a:cubicBezTo>
                  <a:cubicBezTo>
                    <a:pt x="373" y="984"/>
                    <a:pt x="375" y="986"/>
                    <a:pt x="376" y="988"/>
                  </a:cubicBezTo>
                  <a:cubicBezTo>
                    <a:pt x="378" y="990"/>
                    <a:pt x="378" y="992"/>
                    <a:pt x="378" y="995"/>
                  </a:cubicBezTo>
                  <a:cubicBezTo>
                    <a:pt x="378" y="1012"/>
                    <a:pt x="378" y="1028"/>
                    <a:pt x="378" y="1045"/>
                  </a:cubicBezTo>
                  <a:cubicBezTo>
                    <a:pt x="382" y="1043"/>
                    <a:pt x="387" y="1041"/>
                    <a:pt x="391" y="1039"/>
                  </a:cubicBezTo>
                  <a:cubicBezTo>
                    <a:pt x="392" y="1039"/>
                    <a:pt x="394" y="1038"/>
                    <a:pt x="395" y="1038"/>
                  </a:cubicBezTo>
                  <a:cubicBezTo>
                    <a:pt x="395" y="1038"/>
                    <a:pt x="395" y="1038"/>
                    <a:pt x="395" y="1038"/>
                  </a:cubicBezTo>
                  <a:cubicBezTo>
                    <a:pt x="395" y="1038"/>
                    <a:pt x="395" y="1038"/>
                    <a:pt x="395" y="1038"/>
                  </a:cubicBezTo>
                  <a:cubicBezTo>
                    <a:pt x="398" y="1036"/>
                    <a:pt x="401" y="1035"/>
                    <a:pt x="403" y="1034"/>
                  </a:cubicBezTo>
                  <a:cubicBezTo>
                    <a:pt x="409" y="1031"/>
                    <a:pt x="415" y="1027"/>
                    <a:pt x="422" y="1025"/>
                  </a:cubicBezTo>
                  <a:cubicBezTo>
                    <a:pt x="424" y="1024"/>
                    <a:pt x="426" y="1024"/>
                    <a:pt x="428" y="1024"/>
                  </a:cubicBezTo>
                  <a:cubicBezTo>
                    <a:pt x="433" y="1024"/>
                    <a:pt x="437" y="1024"/>
                    <a:pt x="441" y="1024"/>
                  </a:cubicBezTo>
                  <a:cubicBezTo>
                    <a:pt x="445" y="1024"/>
                    <a:pt x="451" y="1023"/>
                    <a:pt x="453" y="1026"/>
                  </a:cubicBezTo>
                  <a:cubicBezTo>
                    <a:pt x="454" y="1027"/>
                    <a:pt x="455" y="1028"/>
                    <a:pt x="456" y="1029"/>
                  </a:cubicBezTo>
                  <a:cubicBezTo>
                    <a:pt x="461" y="1035"/>
                    <a:pt x="466" y="1041"/>
                    <a:pt x="471" y="1048"/>
                  </a:cubicBezTo>
                  <a:cubicBezTo>
                    <a:pt x="489" y="1070"/>
                    <a:pt x="507" y="1092"/>
                    <a:pt x="524" y="1114"/>
                  </a:cubicBezTo>
                  <a:cubicBezTo>
                    <a:pt x="551" y="1147"/>
                    <a:pt x="577" y="1179"/>
                    <a:pt x="604" y="1212"/>
                  </a:cubicBezTo>
                  <a:cubicBezTo>
                    <a:pt x="607" y="1208"/>
                    <a:pt x="610" y="1204"/>
                    <a:pt x="613" y="1199"/>
                  </a:cubicBezTo>
                  <a:cubicBezTo>
                    <a:pt x="614" y="1197"/>
                    <a:pt x="615" y="1196"/>
                    <a:pt x="618" y="1195"/>
                  </a:cubicBezTo>
                  <a:cubicBezTo>
                    <a:pt x="621" y="1195"/>
                    <a:pt x="623" y="1195"/>
                    <a:pt x="625" y="1195"/>
                  </a:cubicBezTo>
                  <a:cubicBezTo>
                    <a:pt x="639" y="1195"/>
                    <a:pt x="653" y="1195"/>
                    <a:pt x="667" y="1195"/>
                  </a:cubicBezTo>
                  <a:cubicBezTo>
                    <a:pt x="670" y="1191"/>
                    <a:pt x="672" y="1187"/>
                    <a:pt x="675" y="1182"/>
                  </a:cubicBezTo>
                  <a:cubicBezTo>
                    <a:pt x="677" y="1178"/>
                    <a:pt x="679" y="1174"/>
                    <a:pt x="682" y="1170"/>
                  </a:cubicBezTo>
                  <a:cubicBezTo>
                    <a:pt x="690" y="1162"/>
                    <a:pt x="698" y="1154"/>
                    <a:pt x="707" y="1147"/>
                  </a:cubicBezTo>
                  <a:cubicBezTo>
                    <a:pt x="706" y="1141"/>
                    <a:pt x="706" y="1136"/>
                    <a:pt x="708" y="1131"/>
                  </a:cubicBezTo>
                  <a:cubicBezTo>
                    <a:pt x="711" y="1122"/>
                    <a:pt x="713" y="1114"/>
                    <a:pt x="716" y="1106"/>
                  </a:cubicBezTo>
                  <a:cubicBezTo>
                    <a:pt x="718" y="1101"/>
                    <a:pt x="723" y="1098"/>
                    <a:pt x="727" y="1095"/>
                  </a:cubicBezTo>
                  <a:cubicBezTo>
                    <a:pt x="732" y="1090"/>
                    <a:pt x="737" y="1084"/>
                    <a:pt x="743" y="1080"/>
                  </a:cubicBezTo>
                  <a:cubicBezTo>
                    <a:pt x="747" y="1076"/>
                    <a:pt x="752" y="1074"/>
                    <a:pt x="757" y="1071"/>
                  </a:cubicBezTo>
                  <a:cubicBezTo>
                    <a:pt x="760" y="1068"/>
                    <a:pt x="764" y="1066"/>
                    <a:pt x="767" y="1064"/>
                  </a:cubicBezTo>
                  <a:cubicBezTo>
                    <a:pt x="768" y="1063"/>
                    <a:pt x="769" y="1063"/>
                    <a:pt x="770" y="1062"/>
                  </a:cubicBezTo>
                  <a:cubicBezTo>
                    <a:pt x="770" y="1062"/>
                    <a:pt x="770" y="1062"/>
                    <a:pt x="770" y="1062"/>
                  </a:cubicBezTo>
                  <a:cubicBezTo>
                    <a:pt x="780" y="1051"/>
                    <a:pt x="789" y="1040"/>
                    <a:pt x="799" y="1030"/>
                  </a:cubicBezTo>
                  <a:cubicBezTo>
                    <a:pt x="802" y="1026"/>
                    <a:pt x="809" y="1026"/>
                    <a:pt x="813" y="1028"/>
                  </a:cubicBezTo>
                  <a:cubicBezTo>
                    <a:pt x="818" y="1031"/>
                    <a:pt x="822" y="1035"/>
                    <a:pt x="827" y="1038"/>
                  </a:cubicBezTo>
                  <a:cubicBezTo>
                    <a:pt x="834" y="1033"/>
                    <a:pt x="841" y="1028"/>
                    <a:pt x="848" y="1023"/>
                  </a:cubicBezTo>
                  <a:cubicBezTo>
                    <a:pt x="848" y="1017"/>
                    <a:pt x="848" y="1010"/>
                    <a:pt x="848" y="1003"/>
                  </a:cubicBezTo>
                  <a:cubicBezTo>
                    <a:pt x="848" y="1000"/>
                    <a:pt x="847" y="999"/>
                    <a:pt x="849" y="997"/>
                  </a:cubicBezTo>
                  <a:cubicBezTo>
                    <a:pt x="851" y="993"/>
                    <a:pt x="854" y="990"/>
                    <a:pt x="856" y="987"/>
                  </a:cubicBezTo>
                  <a:cubicBezTo>
                    <a:pt x="863" y="977"/>
                    <a:pt x="869" y="967"/>
                    <a:pt x="875" y="957"/>
                  </a:cubicBezTo>
                  <a:cubicBezTo>
                    <a:pt x="879" y="951"/>
                    <a:pt x="883" y="944"/>
                    <a:pt x="887" y="938"/>
                  </a:cubicBezTo>
                  <a:cubicBezTo>
                    <a:pt x="887" y="938"/>
                    <a:pt x="887" y="938"/>
                    <a:pt x="888" y="937"/>
                  </a:cubicBezTo>
                  <a:cubicBezTo>
                    <a:pt x="888" y="937"/>
                    <a:pt x="888" y="937"/>
                    <a:pt x="888" y="937"/>
                  </a:cubicBezTo>
                  <a:cubicBezTo>
                    <a:pt x="887" y="933"/>
                    <a:pt x="888" y="929"/>
                    <a:pt x="888" y="925"/>
                  </a:cubicBezTo>
                  <a:cubicBezTo>
                    <a:pt x="888" y="922"/>
                    <a:pt x="887" y="918"/>
                    <a:pt x="888" y="915"/>
                  </a:cubicBezTo>
                  <a:cubicBezTo>
                    <a:pt x="888" y="913"/>
                    <a:pt x="889" y="911"/>
                    <a:pt x="890" y="909"/>
                  </a:cubicBezTo>
                  <a:cubicBezTo>
                    <a:pt x="894" y="903"/>
                    <a:pt x="896" y="896"/>
                    <a:pt x="902" y="895"/>
                  </a:cubicBezTo>
                  <a:cubicBezTo>
                    <a:pt x="906" y="894"/>
                    <a:pt x="910" y="893"/>
                    <a:pt x="914" y="892"/>
                  </a:cubicBezTo>
                  <a:cubicBezTo>
                    <a:pt x="917" y="891"/>
                    <a:pt x="918" y="892"/>
                    <a:pt x="921" y="894"/>
                  </a:cubicBezTo>
                  <a:cubicBezTo>
                    <a:pt x="925" y="898"/>
                    <a:pt x="929" y="901"/>
                    <a:pt x="934" y="905"/>
                  </a:cubicBezTo>
                  <a:cubicBezTo>
                    <a:pt x="937" y="905"/>
                    <a:pt x="940" y="905"/>
                    <a:pt x="944" y="905"/>
                  </a:cubicBezTo>
                  <a:cubicBezTo>
                    <a:pt x="945" y="903"/>
                    <a:pt x="946" y="902"/>
                    <a:pt x="948" y="900"/>
                  </a:cubicBezTo>
                  <a:cubicBezTo>
                    <a:pt x="948" y="898"/>
                    <a:pt x="949" y="897"/>
                    <a:pt x="950" y="895"/>
                  </a:cubicBezTo>
                  <a:cubicBezTo>
                    <a:pt x="950" y="895"/>
                    <a:pt x="950" y="895"/>
                    <a:pt x="951" y="895"/>
                  </a:cubicBezTo>
                  <a:cubicBezTo>
                    <a:pt x="950" y="894"/>
                    <a:pt x="950" y="891"/>
                    <a:pt x="951" y="890"/>
                  </a:cubicBezTo>
                  <a:cubicBezTo>
                    <a:pt x="951" y="890"/>
                    <a:pt x="951" y="890"/>
                    <a:pt x="951" y="890"/>
                  </a:cubicBezTo>
                  <a:cubicBezTo>
                    <a:pt x="951" y="890"/>
                    <a:pt x="950" y="890"/>
                    <a:pt x="950" y="890"/>
                  </a:cubicBezTo>
                  <a:cubicBezTo>
                    <a:pt x="948" y="886"/>
                    <a:pt x="947" y="883"/>
                    <a:pt x="945" y="879"/>
                  </a:cubicBezTo>
                  <a:cubicBezTo>
                    <a:pt x="940" y="868"/>
                    <a:pt x="933" y="858"/>
                    <a:pt x="927" y="847"/>
                  </a:cubicBezTo>
                  <a:cubicBezTo>
                    <a:pt x="925" y="845"/>
                    <a:pt x="923" y="842"/>
                    <a:pt x="923" y="839"/>
                  </a:cubicBezTo>
                  <a:cubicBezTo>
                    <a:pt x="922" y="836"/>
                    <a:pt x="922" y="833"/>
                    <a:pt x="922" y="831"/>
                  </a:cubicBezTo>
                  <a:cubicBezTo>
                    <a:pt x="921" y="819"/>
                    <a:pt x="919" y="806"/>
                    <a:pt x="918" y="794"/>
                  </a:cubicBezTo>
                  <a:cubicBezTo>
                    <a:pt x="917" y="779"/>
                    <a:pt x="915" y="764"/>
                    <a:pt x="914" y="749"/>
                  </a:cubicBezTo>
                  <a:cubicBezTo>
                    <a:pt x="913" y="741"/>
                    <a:pt x="911" y="732"/>
                    <a:pt x="912" y="724"/>
                  </a:cubicBezTo>
                  <a:cubicBezTo>
                    <a:pt x="912" y="721"/>
                    <a:pt x="914" y="720"/>
                    <a:pt x="915" y="718"/>
                  </a:cubicBezTo>
                  <a:cubicBezTo>
                    <a:pt x="919" y="713"/>
                    <a:pt x="923" y="708"/>
                    <a:pt x="927" y="704"/>
                  </a:cubicBezTo>
                  <a:cubicBezTo>
                    <a:pt x="936" y="694"/>
                    <a:pt x="943" y="685"/>
                    <a:pt x="952" y="676"/>
                  </a:cubicBezTo>
                  <a:cubicBezTo>
                    <a:pt x="955" y="672"/>
                    <a:pt x="960" y="674"/>
                    <a:pt x="964" y="674"/>
                  </a:cubicBezTo>
                  <a:cubicBezTo>
                    <a:pt x="967" y="674"/>
                    <a:pt x="969" y="674"/>
                    <a:pt x="971" y="676"/>
                  </a:cubicBezTo>
                  <a:cubicBezTo>
                    <a:pt x="973" y="677"/>
                    <a:pt x="974" y="678"/>
                    <a:pt x="975" y="679"/>
                  </a:cubicBezTo>
                  <a:cubicBezTo>
                    <a:pt x="982" y="686"/>
                    <a:pt x="989" y="692"/>
                    <a:pt x="997" y="699"/>
                  </a:cubicBezTo>
                  <a:cubicBezTo>
                    <a:pt x="1001" y="694"/>
                    <a:pt x="1005" y="689"/>
                    <a:pt x="1009" y="684"/>
                  </a:cubicBezTo>
                  <a:cubicBezTo>
                    <a:pt x="1011" y="681"/>
                    <a:pt x="1013" y="678"/>
                    <a:pt x="1015" y="675"/>
                  </a:cubicBezTo>
                  <a:cubicBezTo>
                    <a:pt x="1015" y="675"/>
                    <a:pt x="1016" y="674"/>
                    <a:pt x="1016" y="673"/>
                  </a:cubicBezTo>
                  <a:cubicBezTo>
                    <a:pt x="1022" y="658"/>
                    <a:pt x="1027" y="644"/>
                    <a:pt x="1033" y="630"/>
                  </a:cubicBezTo>
                  <a:cubicBezTo>
                    <a:pt x="1027" y="623"/>
                    <a:pt x="1022" y="617"/>
                    <a:pt x="1016" y="610"/>
                  </a:cubicBezTo>
                  <a:cubicBezTo>
                    <a:pt x="1013" y="606"/>
                    <a:pt x="1009" y="602"/>
                    <a:pt x="1005" y="597"/>
                  </a:cubicBezTo>
                  <a:cubicBezTo>
                    <a:pt x="1003" y="595"/>
                    <a:pt x="1002" y="594"/>
                    <a:pt x="1002" y="590"/>
                  </a:cubicBezTo>
                  <a:cubicBezTo>
                    <a:pt x="1001" y="585"/>
                    <a:pt x="1001" y="580"/>
                    <a:pt x="1002" y="575"/>
                  </a:cubicBezTo>
                  <a:cubicBezTo>
                    <a:pt x="1002" y="571"/>
                    <a:pt x="1003" y="570"/>
                    <a:pt x="1005" y="567"/>
                  </a:cubicBezTo>
                  <a:cubicBezTo>
                    <a:pt x="1010" y="560"/>
                    <a:pt x="1014" y="554"/>
                    <a:pt x="1019" y="547"/>
                  </a:cubicBezTo>
                  <a:cubicBezTo>
                    <a:pt x="1031" y="532"/>
                    <a:pt x="1043" y="518"/>
                    <a:pt x="1055" y="503"/>
                  </a:cubicBezTo>
                  <a:cubicBezTo>
                    <a:pt x="1056" y="502"/>
                    <a:pt x="1056" y="501"/>
                    <a:pt x="1057" y="501"/>
                  </a:cubicBezTo>
                  <a:cubicBezTo>
                    <a:pt x="1057" y="499"/>
                    <a:pt x="1059" y="495"/>
                    <a:pt x="1059" y="494"/>
                  </a:cubicBezTo>
                  <a:cubicBezTo>
                    <a:pt x="1062" y="484"/>
                    <a:pt x="1065" y="473"/>
                    <a:pt x="1069" y="463"/>
                  </a:cubicBezTo>
                  <a:cubicBezTo>
                    <a:pt x="1071" y="454"/>
                    <a:pt x="1074" y="445"/>
                    <a:pt x="1077" y="436"/>
                  </a:cubicBezTo>
                  <a:cubicBezTo>
                    <a:pt x="1077" y="435"/>
                    <a:pt x="1077" y="434"/>
                    <a:pt x="1078" y="433"/>
                  </a:cubicBezTo>
                  <a:cubicBezTo>
                    <a:pt x="1078" y="433"/>
                    <a:pt x="1078" y="432"/>
                    <a:pt x="1078" y="432"/>
                  </a:cubicBezTo>
                  <a:cubicBezTo>
                    <a:pt x="1078" y="428"/>
                    <a:pt x="1078" y="424"/>
                    <a:pt x="1078" y="420"/>
                  </a:cubicBezTo>
                  <a:cubicBezTo>
                    <a:pt x="1078" y="420"/>
                    <a:pt x="1077" y="420"/>
                    <a:pt x="1077" y="420"/>
                  </a:cubicBezTo>
                  <a:cubicBezTo>
                    <a:pt x="1057" y="400"/>
                    <a:pt x="1037" y="381"/>
                    <a:pt x="1017" y="362"/>
                  </a:cubicBezTo>
                  <a:cubicBezTo>
                    <a:pt x="1013" y="358"/>
                    <a:pt x="1009" y="355"/>
                    <a:pt x="1005" y="351"/>
                  </a:cubicBezTo>
                  <a:cubicBezTo>
                    <a:pt x="1004" y="350"/>
                    <a:pt x="1003" y="349"/>
                    <a:pt x="1002" y="347"/>
                  </a:cubicBezTo>
                  <a:cubicBezTo>
                    <a:pt x="999" y="341"/>
                    <a:pt x="998" y="336"/>
                    <a:pt x="996" y="330"/>
                  </a:cubicBezTo>
                  <a:cubicBezTo>
                    <a:pt x="986" y="303"/>
                    <a:pt x="976" y="276"/>
                    <a:pt x="966" y="249"/>
                  </a:cubicBezTo>
                  <a:cubicBezTo>
                    <a:pt x="955" y="220"/>
                    <a:pt x="945" y="191"/>
                    <a:pt x="934" y="163"/>
                  </a:cubicBezTo>
                  <a:cubicBezTo>
                    <a:pt x="932" y="156"/>
                    <a:pt x="929" y="149"/>
                    <a:pt x="926" y="141"/>
                  </a:cubicBezTo>
                  <a:cubicBezTo>
                    <a:pt x="926" y="141"/>
                    <a:pt x="926" y="141"/>
                    <a:pt x="926" y="141"/>
                  </a:cubicBezTo>
                  <a:cubicBezTo>
                    <a:pt x="925" y="140"/>
                    <a:pt x="925" y="139"/>
                    <a:pt x="924" y="139"/>
                  </a:cubicBezTo>
                  <a:cubicBezTo>
                    <a:pt x="921" y="134"/>
                    <a:pt x="917" y="130"/>
                    <a:pt x="914" y="125"/>
                  </a:cubicBezTo>
                  <a:cubicBezTo>
                    <a:pt x="908" y="125"/>
                    <a:pt x="902" y="124"/>
                    <a:pt x="897" y="124"/>
                  </a:cubicBezTo>
                  <a:cubicBezTo>
                    <a:pt x="852" y="120"/>
                    <a:pt x="806" y="116"/>
                    <a:pt x="761" y="112"/>
                  </a:cubicBezTo>
                  <a:cubicBezTo>
                    <a:pt x="759" y="112"/>
                    <a:pt x="757" y="110"/>
                    <a:pt x="757" y="108"/>
                  </a:cubicBezTo>
                  <a:cubicBezTo>
                    <a:pt x="757" y="98"/>
                    <a:pt x="757" y="88"/>
                    <a:pt x="757" y="79"/>
                  </a:cubicBezTo>
                  <a:cubicBezTo>
                    <a:pt x="752" y="83"/>
                    <a:pt x="747" y="87"/>
                    <a:pt x="741" y="91"/>
                  </a:cubicBezTo>
                  <a:cubicBezTo>
                    <a:pt x="724" y="99"/>
                    <a:pt x="702" y="112"/>
                    <a:pt x="683" y="114"/>
                  </a:cubicBezTo>
                  <a:cubicBezTo>
                    <a:pt x="662" y="116"/>
                    <a:pt x="663" y="91"/>
                    <a:pt x="642" y="96"/>
                  </a:cubicBezTo>
                  <a:cubicBezTo>
                    <a:pt x="622" y="100"/>
                    <a:pt x="608" y="118"/>
                    <a:pt x="598" y="134"/>
                  </a:cubicBezTo>
                  <a:cubicBezTo>
                    <a:pt x="591" y="145"/>
                    <a:pt x="582" y="151"/>
                    <a:pt x="573" y="160"/>
                  </a:cubicBezTo>
                  <a:cubicBezTo>
                    <a:pt x="550" y="184"/>
                    <a:pt x="541" y="217"/>
                    <a:pt x="514" y="239"/>
                  </a:cubicBezTo>
                  <a:cubicBezTo>
                    <a:pt x="512" y="241"/>
                    <a:pt x="508" y="240"/>
                    <a:pt x="507" y="237"/>
                  </a:cubicBezTo>
                  <a:cubicBezTo>
                    <a:pt x="501" y="215"/>
                    <a:pt x="494" y="196"/>
                    <a:pt x="482" y="176"/>
                  </a:cubicBezTo>
                  <a:cubicBezTo>
                    <a:pt x="472" y="161"/>
                    <a:pt x="465" y="146"/>
                    <a:pt x="459" y="130"/>
                  </a:cubicBezTo>
                  <a:cubicBezTo>
                    <a:pt x="451" y="108"/>
                    <a:pt x="444" y="87"/>
                    <a:pt x="438" y="65"/>
                  </a:cubicBezTo>
                  <a:cubicBezTo>
                    <a:pt x="432" y="47"/>
                    <a:pt x="431" y="26"/>
                    <a:pt x="423" y="9"/>
                  </a:cubicBezTo>
                  <a:cubicBezTo>
                    <a:pt x="419" y="0"/>
                    <a:pt x="419" y="2"/>
                    <a:pt x="413" y="10"/>
                  </a:cubicBezTo>
                  <a:cubicBezTo>
                    <a:pt x="407" y="18"/>
                    <a:pt x="403" y="27"/>
                    <a:pt x="399" y="35"/>
                  </a:cubicBezTo>
                  <a:cubicBezTo>
                    <a:pt x="391" y="51"/>
                    <a:pt x="383" y="66"/>
                    <a:pt x="375" y="81"/>
                  </a:cubicBezTo>
                  <a:cubicBezTo>
                    <a:pt x="365" y="97"/>
                    <a:pt x="361" y="116"/>
                    <a:pt x="352" y="133"/>
                  </a:cubicBezTo>
                  <a:cubicBezTo>
                    <a:pt x="340" y="157"/>
                    <a:pt x="333" y="173"/>
                    <a:pt x="333" y="200"/>
                  </a:cubicBezTo>
                  <a:cubicBezTo>
                    <a:pt x="334" y="232"/>
                    <a:pt x="333" y="271"/>
                    <a:pt x="324" y="302"/>
                  </a:cubicBezTo>
                  <a:cubicBezTo>
                    <a:pt x="319" y="321"/>
                    <a:pt x="306" y="346"/>
                    <a:pt x="283" y="345"/>
                  </a:cubicBezTo>
                  <a:cubicBezTo>
                    <a:pt x="266" y="344"/>
                    <a:pt x="255" y="327"/>
                    <a:pt x="239" y="321"/>
                  </a:cubicBezTo>
                  <a:cubicBezTo>
                    <a:pt x="225" y="316"/>
                    <a:pt x="209" y="314"/>
                    <a:pt x="195" y="319"/>
                  </a:cubicBezTo>
                  <a:cubicBezTo>
                    <a:pt x="187" y="322"/>
                    <a:pt x="179" y="329"/>
                    <a:pt x="172" y="333"/>
                  </a:cubicBezTo>
                  <a:cubicBezTo>
                    <a:pt x="143" y="346"/>
                    <a:pt x="107" y="350"/>
                    <a:pt x="76" y="343"/>
                  </a:cubicBezTo>
                  <a:cubicBezTo>
                    <a:pt x="65" y="341"/>
                    <a:pt x="54" y="337"/>
                    <a:pt x="43" y="334"/>
                  </a:cubicBezTo>
                  <a:cubicBezTo>
                    <a:pt x="42" y="343"/>
                    <a:pt x="41" y="352"/>
                    <a:pt x="40" y="360"/>
                  </a:cubicBezTo>
                  <a:cubicBezTo>
                    <a:pt x="40" y="363"/>
                    <a:pt x="40" y="366"/>
                    <a:pt x="39" y="369"/>
                  </a:cubicBezTo>
                  <a:cubicBezTo>
                    <a:pt x="38" y="371"/>
                    <a:pt x="37" y="373"/>
                    <a:pt x="35" y="375"/>
                  </a:cubicBezTo>
                  <a:cubicBezTo>
                    <a:pt x="30" y="385"/>
                    <a:pt x="24" y="395"/>
                    <a:pt x="19" y="405"/>
                  </a:cubicBezTo>
                  <a:cubicBezTo>
                    <a:pt x="13" y="414"/>
                    <a:pt x="8" y="424"/>
                    <a:pt x="3" y="433"/>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47"/>
            <p:cNvSpPr/>
            <p:nvPr/>
          </p:nvSpPr>
          <p:spPr>
            <a:xfrm>
              <a:off x="3590925" y="1644650"/>
              <a:ext cx="1042988" cy="1119188"/>
            </a:xfrm>
            <a:custGeom>
              <a:rect b="b" l="l" r="r" t="t"/>
              <a:pathLst>
                <a:path extrusionOk="0" h="878" w="819">
                  <a:moveTo>
                    <a:pt x="70" y="522"/>
                  </a:moveTo>
                  <a:cubicBezTo>
                    <a:pt x="89" y="577"/>
                    <a:pt x="108" y="632"/>
                    <a:pt x="127" y="687"/>
                  </a:cubicBezTo>
                  <a:cubicBezTo>
                    <a:pt x="142" y="733"/>
                    <a:pt x="158" y="779"/>
                    <a:pt x="174" y="825"/>
                  </a:cubicBezTo>
                  <a:cubicBezTo>
                    <a:pt x="180" y="842"/>
                    <a:pt x="186" y="860"/>
                    <a:pt x="192" y="878"/>
                  </a:cubicBezTo>
                  <a:cubicBezTo>
                    <a:pt x="193" y="878"/>
                    <a:pt x="194" y="878"/>
                    <a:pt x="196" y="878"/>
                  </a:cubicBezTo>
                  <a:cubicBezTo>
                    <a:pt x="207" y="878"/>
                    <a:pt x="219" y="878"/>
                    <a:pt x="231" y="878"/>
                  </a:cubicBezTo>
                  <a:cubicBezTo>
                    <a:pt x="237" y="878"/>
                    <a:pt x="243" y="878"/>
                    <a:pt x="249" y="878"/>
                  </a:cubicBezTo>
                  <a:cubicBezTo>
                    <a:pt x="252" y="878"/>
                    <a:pt x="256" y="878"/>
                    <a:pt x="259" y="878"/>
                  </a:cubicBezTo>
                  <a:cubicBezTo>
                    <a:pt x="259" y="878"/>
                    <a:pt x="260" y="878"/>
                    <a:pt x="260" y="878"/>
                  </a:cubicBezTo>
                  <a:cubicBezTo>
                    <a:pt x="264" y="876"/>
                    <a:pt x="267" y="874"/>
                    <a:pt x="271" y="873"/>
                  </a:cubicBezTo>
                  <a:cubicBezTo>
                    <a:pt x="282" y="867"/>
                    <a:pt x="294" y="862"/>
                    <a:pt x="305" y="857"/>
                  </a:cubicBezTo>
                  <a:cubicBezTo>
                    <a:pt x="315" y="852"/>
                    <a:pt x="324" y="848"/>
                    <a:pt x="334" y="843"/>
                  </a:cubicBezTo>
                  <a:cubicBezTo>
                    <a:pt x="336" y="842"/>
                    <a:pt x="337" y="841"/>
                    <a:pt x="339" y="841"/>
                  </a:cubicBezTo>
                  <a:cubicBezTo>
                    <a:pt x="343" y="839"/>
                    <a:pt x="349" y="840"/>
                    <a:pt x="353" y="840"/>
                  </a:cubicBezTo>
                  <a:cubicBezTo>
                    <a:pt x="356" y="841"/>
                    <a:pt x="360" y="842"/>
                    <a:pt x="363" y="843"/>
                  </a:cubicBezTo>
                  <a:cubicBezTo>
                    <a:pt x="370" y="846"/>
                    <a:pt x="378" y="848"/>
                    <a:pt x="385" y="851"/>
                  </a:cubicBezTo>
                  <a:cubicBezTo>
                    <a:pt x="403" y="857"/>
                    <a:pt x="421" y="864"/>
                    <a:pt x="440" y="870"/>
                  </a:cubicBezTo>
                  <a:cubicBezTo>
                    <a:pt x="440" y="864"/>
                    <a:pt x="440" y="859"/>
                    <a:pt x="440" y="853"/>
                  </a:cubicBezTo>
                  <a:cubicBezTo>
                    <a:pt x="440" y="847"/>
                    <a:pt x="439" y="840"/>
                    <a:pt x="440" y="834"/>
                  </a:cubicBezTo>
                  <a:cubicBezTo>
                    <a:pt x="440" y="829"/>
                    <a:pt x="446" y="825"/>
                    <a:pt x="449" y="822"/>
                  </a:cubicBezTo>
                  <a:cubicBezTo>
                    <a:pt x="458" y="811"/>
                    <a:pt x="467" y="801"/>
                    <a:pt x="477" y="790"/>
                  </a:cubicBezTo>
                  <a:cubicBezTo>
                    <a:pt x="477" y="784"/>
                    <a:pt x="477" y="778"/>
                    <a:pt x="477" y="771"/>
                  </a:cubicBezTo>
                  <a:cubicBezTo>
                    <a:pt x="476" y="771"/>
                    <a:pt x="476" y="771"/>
                    <a:pt x="476" y="771"/>
                  </a:cubicBezTo>
                  <a:cubicBezTo>
                    <a:pt x="476" y="770"/>
                    <a:pt x="475" y="769"/>
                    <a:pt x="475" y="767"/>
                  </a:cubicBezTo>
                  <a:cubicBezTo>
                    <a:pt x="473" y="764"/>
                    <a:pt x="472" y="760"/>
                    <a:pt x="470" y="756"/>
                  </a:cubicBezTo>
                  <a:cubicBezTo>
                    <a:pt x="468" y="751"/>
                    <a:pt x="467" y="747"/>
                    <a:pt x="468" y="741"/>
                  </a:cubicBezTo>
                  <a:cubicBezTo>
                    <a:pt x="468" y="736"/>
                    <a:pt x="476" y="732"/>
                    <a:pt x="480" y="729"/>
                  </a:cubicBezTo>
                  <a:cubicBezTo>
                    <a:pt x="484" y="726"/>
                    <a:pt x="488" y="723"/>
                    <a:pt x="492" y="720"/>
                  </a:cubicBezTo>
                  <a:cubicBezTo>
                    <a:pt x="492" y="713"/>
                    <a:pt x="492" y="707"/>
                    <a:pt x="492" y="700"/>
                  </a:cubicBezTo>
                  <a:cubicBezTo>
                    <a:pt x="492" y="696"/>
                    <a:pt x="491" y="692"/>
                    <a:pt x="492" y="688"/>
                  </a:cubicBezTo>
                  <a:cubicBezTo>
                    <a:pt x="491" y="687"/>
                    <a:pt x="490" y="685"/>
                    <a:pt x="490" y="685"/>
                  </a:cubicBezTo>
                  <a:cubicBezTo>
                    <a:pt x="486" y="680"/>
                    <a:pt x="480" y="674"/>
                    <a:pt x="480" y="667"/>
                  </a:cubicBezTo>
                  <a:cubicBezTo>
                    <a:pt x="479" y="659"/>
                    <a:pt x="480" y="651"/>
                    <a:pt x="480" y="644"/>
                  </a:cubicBezTo>
                  <a:cubicBezTo>
                    <a:pt x="480" y="642"/>
                    <a:pt x="480" y="641"/>
                    <a:pt x="482" y="640"/>
                  </a:cubicBezTo>
                  <a:cubicBezTo>
                    <a:pt x="492" y="634"/>
                    <a:pt x="501" y="629"/>
                    <a:pt x="511" y="623"/>
                  </a:cubicBezTo>
                  <a:cubicBezTo>
                    <a:pt x="519" y="619"/>
                    <a:pt x="527" y="615"/>
                    <a:pt x="534" y="610"/>
                  </a:cubicBezTo>
                  <a:cubicBezTo>
                    <a:pt x="549" y="599"/>
                    <a:pt x="563" y="586"/>
                    <a:pt x="579" y="576"/>
                  </a:cubicBezTo>
                  <a:cubicBezTo>
                    <a:pt x="590" y="570"/>
                    <a:pt x="600" y="563"/>
                    <a:pt x="611" y="557"/>
                  </a:cubicBezTo>
                  <a:cubicBezTo>
                    <a:pt x="614" y="556"/>
                    <a:pt x="615" y="554"/>
                    <a:pt x="618" y="554"/>
                  </a:cubicBezTo>
                  <a:cubicBezTo>
                    <a:pt x="624" y="554"/>
                    <a:pt x="630" y="554"/>
                    <a:pt x="636" y="554"/>
                  </a:cubicBezTo>
                  <a:cubicBezTo>
                    <a:pt x="643" y="554"/>
                    <a:pt x="650" y="553"/>
                    <a:pt x="657" y="555"/>
                  </a:cubicBezTo>
                  <a:cubicBezTo>
                    <a:pt x="668" y="558"/>
                    <a:pt x="678" y="560"/>
                    <a:pt x="688" y="563"/>
                  </a:cubicBezTo>
                  <a:cubicBezTo>
                    <a:pt x="706" y="568"/>
                    <a:pt x="724" y="572"/>
                    <a:pt x="742" y="577"/>
                  </a:cubicBezTo>
                  <a:cubicBezTo>
                    <a:pt x="744" y="567"/>
                    <a:pt x="745" y="557"/>
                    <a:pt x="746" y="547"/>
                  </a:cubicBezTo>
                  <a:cubicBezTo>
                    <a:pt x="736" y="535"/>
                    <a:pt x="726" y="523"/>
                    <a:pt x="716" y="511"/>
                  </a:cubicBezTo>
                  <a:cubicBezTo>
                    <a:pt x="714" y="509"/>
                    <a:pt x="714" y="506"/>
                    <a:pt x="716" y="505"/>
                  </a:cubicBezTo>
                  <a:cubicBezTo>
                    <a:pt x="720" y="500"/>
                    <a:pt x="725" y="496"/>
                    <a:pt x="729" y="492"/>
                  </a:cubicBezTo>
                  <a:cubicBezTo>
                    <a:pt x="759" y="462"/>
                    <a:pt x="789" y="433"/>
                    <a:pt x="819" y="403"/>
                  </a:cubicBezTo>
                  <a:cubicBezTo>
                    <a:pt x="809" y="391"/>
                    <a:pt x="800" y="379"/>
                    <a:pt x="790" y="367"/>
                  </a:cubicBezTo>
                  <a:cubicBezTo>
                    <a:pt x="772" y="344"/>
                    <a:pt x="753" y="321"/>
                    <a:pt x="735" y="297"/>
                  </a:cubicBezTo>
                  <a:cubicBezTo>
                    <a:pt x="714" y="271"/>
                    <a:pt x="693" y="244"/>
                    <a:pt x="672" y="218"/>
                  </a:cubicBezTo>
                  <a:cubicBezTo>
                    <a:pt x="655" y="196"/>
                    <a:pt x="637" y="174"/>
                    <a:pt x="620" y="152"/>
                  </a:cubicBezTo>
                  <a:cubicBezTo>
                    <a:pt x="613" y="143"/>
                    <a:pt x="605" y="134"/>
                    <a:pt x="598" y="124"/>
                  </a:cubicBezTo>
                  <a:cubicBezTo>
                    <a:pt x="596" y="122"/>
                    <a:pt x="597" y="120"/>
                    <a:pt x="597" y="117"/>
                  </a:cubicBezTo>
                  <a:cubicBezTo>
                    <a:pt x="597" y="114"/>
                    <a:pt x="596" y="110"/>
                    <a:pt x="597" y="107"/>
                  </a:cubicBezTo>
                  <a:cubicBezTo>
                    <a:pt x="597" y="104"/>
                    <a:pt x="599" y="101"/>
                    <a:pt x="601" y="98"/>
                  </a:cubicBezTo>
                  <a:cubicBezTo>
                    <a:pt x="608" y="85"/>
                    <a:pt x="616" y="71"/>
                    <a:pt x="624" y="58"/>
                  </a:cubicBezTo>
                  <a:cubicBezTo>
                    <a:pt x="627" y="52"/>
                    <a:pt x="630" y="46"/>
                    <a:pt x="633" y="40"/>
                  </a:cubicBezTo>
                  <a:cubicBezTo>
                    <a:pt x="634" y="39"/>
                    <a:pt x="635" y="37"/>
                    <a:pt x="636" y="36"/>
                  </a:cubicBezTo>
                  <a:cubicBezTo>
                    <a:pt x="636" y="36"/>
                    <a:pt x="636" y="36"/>
                    <a:pt x="636" y="36"/>
                  </a:cubicBezTo>
                  <a:cubicBezTo>
                    <a:pt x="636" y="25"/>
                    <a:pt x="638" y="14"/>
                    <a:pt x="639" y="3"/>
                  </a:cubicBezTo>
                  <a:cubicBezTo>
                    <a:pt x="631" y="1"/>
                    <a:pt x="623" y="0"/>
                    <a:pt x="615" y="1"/>
                  </a:cubicBezTo>
                  <a:cubicBezTo>
                    <a:pt x="589" y="2"/>
                    <a:pt x="560" y="17"/>
                    <a:pt x="542" y="35"/>
                  </a:cubicBezTo>
                  <a:cubicBezTo>
                    <a:pt x="529" y="47"/>
                    <a:pt x="519" y="62"/>
                    <a:pt x="505" y="74"/>
                  </a:cubicBezTo>
                  <a:cubicBezTo>
                    <a:pt x="491" y="85"/>
                    <a:pt x="476" y="94"/>
                    <a:pt x="461" y="103"/>
                  </a:cubicBezTo>
                  <a:cubicBezTo>
                    <a:pt x="426" y="123"/>
                    <a:pt x="392" y="141"/>
                    <a:pt x="357" y="158"/>
                  </a:cubicBezTo>
                  <a:cubicBezTo>
                    <a:pt x="339" y="167"/>
                    <a:pt x="323" y="175"/>
                    <a:pt x="305" y="182"/>
                  </a:cubicBezTo>
                  <a:cubicBezTo>
                    <a:pt x="289" y="189"/>
                    <a:pt x="277" y="193"/>
                    <a:pt x="266" y="207"/>
                  </a:cubicBezTo>
                  <a:cubicBezTo>
                    <a:pt x="263" y="211"/>
                    <a:pt x="261" y="215"/>
                    <a:pt x="257" y="218"/>
                  </a:cubicBezTo>
                  <a:cubicBezTo>
                    <a:pt x="246" y="230"/>
                    <a:pt x="230" y="234"/>
                    <a:pt x="217" y="243"/>
                  </a:cubicBezTo>
                  <a:cubicBezTo>
                    <a:pt x="202" y="253"/>
                    <a:pt x="188" y="265"/>
                    <a:pt x="172" y="274"/>
                  </a:cubicBezTo>
                  <a:cubicBezTo>
                    <a:pt x="138" y="294"/>
                    <a:pt x="94" y="300"/>
                    <a:pt x="57" y="311"/>
                  </a:cubicBezTo>
                  <a:cubicBezTo>
                    <a:pt x="41" y="316"/>
                    <a:pt x="24" y="320"/>
                    <a:pt x="8" y="318"/>
                  </a:cubicBezTo>
                  <a:cubicBezTo>
                    <a:pt x="5" y="317"/>
                    <a:pt x="2" y="317"/>
                    <a:pt x="0" y="316"/>
                  </a:cubicBezTo>
                  <a:cubicBezTo>
                    <a:pt x="7" y="336"/>
                    <a:pt x="14" y="358"/>
                    <a:pt x="21" y="378"/>
                  </a:cubicBezTo>
                  <a:cubicBezTo>
                    <a:pt x="37" y="426"/>
                    <a:pt x="54" y="474"/>
                    <a:pt x="70" y="522"/>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47"/>
            <p:cNvSpPr/>
            <p:nvPr/>
          </p:nvSpPr>
          <p:spPr>
            <a:xfrm>
              <a:off x="2833687" y="1849438"/>
              <a:ext cx="990600" cy="2160588"/>
            </a:xfrm>
            <a:custGeom>
              <a:rect b="b" l="l" r="r" t="t"/>
              <a:pathLst>
                <a:path extrusionOk="0" h="1695" w="778">
                  <a:moveTo>
                    <a:pt x="443" y="1695"/>
                  </a:moveTo>
                  <a:cubicBezTo>
                    <a:pt x="449" y="1688"/>
                    <a:pt x="455" y="1681"/>
                    <a:pt x="461" y="1674"/>
                  </a:cubicBezTo>
                  <a:cubicBezTo>
                    <a:pt x="463" y="1671"/>
                    <a:pt x="466" y="1667"/>
                    <a:pt x="469" y="1664"/>
                  </a:cubicBezTo>
                  <a:cubicBezTo>
                    <a:pt x="469" y="1663"/>
                    <a:pt x="470" y="1662"/>
                    <a:pt x="471" y="1661"/>
                  </a:cubicBezTo>
                  <a:cubicBezTo>
                    <a:pt x="477" y="1643"/>
                    <a:pt x="483" y="1626"/>
                    <a:pt x="490" y="1609"/>
                  </a:cubicBezTo>
                  <a:cubicBezTo>
                    <a:pt x="490" y="1609"/>
                    <a:pt x="490" y="1608"/>
                    <a:pt x="490" y="1608"/>
                  </a:cubicBezTo>
                  <a:cubicBezTo>
                    <a:pt x="490" y="1605"/>
                    <a:pt x="490" y="1603"/>
                    <a:pt x="491" y="1600"/>
                  </a:cubicBezTo>
                  <a:cubicBezTo>
                    <a:pt x="492" y="1592"/>
                    <a:pt x="493" y="1583"/>
                    <a:pt x="494" y="1575"/>
                  </a:cubicBezTo>
                  <a:cubicBezTo>
                    <a:pt x="499" y="1539"/>
                    <a:pt x="503" y="1504"/>
                    <a:pt x="508" y="1469"/>
                  </a:cubicBezTo>
                  <a:cubicBezTo>
                    <a:pt x="508" y="1466"/>
                    <a:pt x="510" y="1464"/>
                    <a:pt x="513" y="1464"/>
                  </a:cubicBezTo>
                  <a:cubicBezTo>
                    <a:pt x="523" y="1466"/>
                    <a:pt x="532" y="1467"/>
                    <a:pt x="542" y="1469"/>
                  </a:cubicBezTo>
                  <a:cubicBezTo>
                    <a:pt x="543" y="1462"/>
                    <a:pt x="545" y="1456"/>
                    <a:pt x="546" y="1449"/>
                  </a:cubicBezTo>
                  <a:cubicBezTo>
                    <a:pt x="559" y="1395"/>
                    <a:pt x="571" y="1340"/>
                    <a:pt x="584" y="1285"/>
                  </a:cubicBezTo>
                  <a:cubicBezTo>
                    <a:pt x="583" y="1281"/>
                    <a:pt x="582" y="1274"/>
                    <a:pt x="585" y="1270"/>
                  </a:cubicBezTo>
                  <a:cubicBezTo>
                    <a:pt x="587" y="1267"/>
                    <a:pt x="590" y="1265"/>
                    <a:pt x="593" y="1262"/>
                  </a:cubicBezTo>
                  <a:cubicBezTo>
                    <a:pt x="601" y="1252"/>
                    <a:pt x="610" y="1241"/>
                    <a:pt x="619" y="1231"/>
                  </a:cubicBezTo>
                  <a:cubicBezTo>
                    <a:pt x="624" y="1226"/>
                    <a:pt x="628" y="1219"/>
                    <a:pt x="634" y="1215"/>
                  </a:cubicBezTo>
                  <a:cubicBezTo>
                    <a:pt x="642" y="1209"/>
                    <a:pt x="653" y="1204"/>
                    <a:pt x="662" y="1200"/>
                  </a:cubicBezTo>
                  <a:cubicBezTo>
                    <a:pt x="669" y="1195"/>
                    <a:pt x="677" y="1191"/>
                    <a:pt x="685" y="1187"/>
                  </a:cubicBezTo>
                  <a:cubicBezTo>
                    <a:pt x="685" y="1175"/>
                    <a:pt x="685" y="1163"/>
                    <a:pt x="685" y="1152"/>
                  </a:cubicBezTo>
                  <a:cubicBezTo>
                    <a:pt x="685" y="1144"/>
                    <a:pt x="685" y="1136"/>
                    <a:pt x="685" y="1129"/>
                  </a:cubicBezTo>
                  <a:cubicBezTo>
                    <a:pt x="685" y="1125"/>
                    <a:pt x="684" y="1120"/>
                    <a:pt x="685" y="1116"/>
                  </a:cubicBezTo>
                  <a:cubicBezTo>
                    <a:pt x="685" y="1113"/>
                    <a:pt x="687" y="1112"/>
                    <a:pt x="689" y="1110"/>
                  </a:cubicBezTo>
                  <a:cubicBezTo>
                    <a:pt x="692" y="1106"/>
                    <a:pt x="696" y="1103"/>
                    <a:pt x="700" y="1099"/>
                  </a:cubicBezTo>
                  <a:cubicBezTo>
                    <a:pt x="718" y="1082"/>
                    <a:pt x="736" y="1065"/>
                    <a:pt x="753" y="1048"/>
                  </a:cubicBezTo>
                  <a:cubicBezTo>
                    <a:pt x="752" y="1025"/>
                    <a:pt x="750" y="1003"/>
                    <a:pt x="749" y="981"/>
                  </a:cubicBezTo>
                  <a:cubicBezTo>
                    <a:pt x="734" y="979"/>
                    <a:pt x="720" y="977"/>
                    <a:pt x="705" y="975"/>
                  </a:cubicBezTo>
                  <a:cubicBezTo>
                    <a:pt x="681" y="972"/>
                    <a:pt x="657" y="969"/>
                    <a:pt x="634" y="966"/>
                  </a:cubicBezTo>
                  <a:cubicBezTo>
                    <a:pt x="623" y="964"/>
                    <a:pt x="610" y="965"/>
                    <a:pt x="601" y="959"/>
                  </a:cubicBezTo>
                  <a:cubicBezTo>
                    <a:pt x="591" y="954"/>
                    <a:pt x="582" y="949"/>
                    <a:pt x="572" y="943"/>
                  </a:cubicBezTo>
                  <a:cubicBezTo>
                    <a:pt x="567" y="941"/>
                    <a:pt x="564" y="937"/>
                    <a:pt x="560" y="934"/>
                  </a:cubicBezTo>
                  <a:cubicBezTo>
                    <a:pt x="546" y="921"/>
                    <a:pt x="532" y="909"/>
                    <a:pt x="518" y="896"/>
                  </a:cubicBezTo>
                  <a:cubicBezTo>
                    <a:pt x="516" y="894"/>
                    <a:pt x="516" y="892"/>
                    <a:pt x="517" y="890"/>
                  </a:cubicBezTo>
                  <a:cubicBezTo>
                    <a:pt x="518" y="888"/>
                    <a:pt x="520" y="885"/>
                    <a:pt x="521" y="882"/>
                  </a:cubicBezTo>
                  <a:cubicBezTo>
                    <a:pt x="522" y="880"/>
                    <a:pt x="523" y="876"/>
                    <a:pt x="525" y="875"/>
                  </a:cubicBezTo>
                  <a:cubicBezTo>
                    <a:pt x="526" y="873"/>
                    <a:pt x="529" y="873"/>
                    <a:pt x="531" y="872"/>
                  </a:cubicBezTo>
                  <a:cubicBezTo>
                    <a:pt x="574" y="864"/>
                    <a:pt x="616" y="856"/>
                    <a:pt x="659" y="848"/>
                  </a:cubicBezTo>
                  <a:cubicBezTo>
                    <a:pt x="660" y="846"/>
                    <a:pt x="660" y="845"/>
                    <a:pt x="661" y="843"/>
                  </a:cubicBezTo>
                  <a:cubicBezTo>
                    <a:pt x="662" y="842"/>
                    <a:pt x="662" y="840"/>
                    <a:pt x="663" y="839"/>
                  </a:cubicBezTo>
                  <a:cubicBezTo>
                    <a:pt x="663" y="838"/>
                    <a:pt x="664" y="838"/>
                    <a:pt x="664" y="837"/>
                  </a:cubicBezTo>
                  <a:cubicBezTo>
                    <a:pt x="663" y="837"/>
                    <a:pt x="663" y="836"/>
                    <a:pt x="663" y="835"/>
                  </a:cubicBezTo>
                  <a:cubicBezTo>
                    <a:pt x="663" y="833"/>
                    <a:pt x="663" y="830"/>
                    <a:pt x="663" y="828"/>
                  </a:cubicBezTo>
                  <a:cubicBezTo>
                    <a:pt x="662" y="818"/>
                    <a:pt x="661" y="808"/>
                    <a:pt x="661" y="798"/>
                  </a:cubicBezTo>
                  <a:cubicBezTo>
                    <a:pt x="660" y="796"/>
                    <a:pt x="662" y="795"/>
                    <a:pt x="663" y="794"/>
                  </a:cubicBezTo>
                  <a:cubicBezTo>
                    <a:pt x="668" y="791"/>
                    <a:pt x="673" y="788"/>
                    <a:pt x="677" y="784"/>
                  </a:cubicBezTo>
                  <a:cubicBezTo>
                    <a:pt x="711" y="763"/>
                    <a:pt x="745" y="741"/>
                    <a:pt x="778" y="720"/>
                  </a:cubicBezTo>
                  <a:cubicBezTo>
                    <a:pt x="778" y="718"/>
                    <a:pt x="777" y="716"/>
                    <a:pt x="777" y="714"/>
                  </a:cubicBezTo>
                  <a:cubicBezTo>
                    <a:pt x="775" y="709"/>
                    <a:pt x="773" y="705"/>
                    <a:pt x="772" y="700"/>
                  </a:cubicBezTo>
                  <a:cubicBezTo>
                    <a:pt x="766" y="684"/>
                    <a:pt x="761" y="668"/>
                    <a:pt x="756" y="653"/>
                  </a:cubicBezTo>
                  <a:cubicBezTo>
                    <a:pt x="739" y="605"/>
                    <a:pt x="723" y="557"/>
                    <a:pt x="706" y="509"/>
                  </a:cubicBezTo>
                  <a:cubicBezTo>
                    <a:pt x="687" y="454"/>
                    <a:pt x="668" y="399"/>
                    <a:pt x="650" y="344"/>
                  </a:cubicBezTo>
                  <a:cubicBezTo>
                    <a:pt x="634" y="298"/>
                    <a:pt x="618" y="252"/>
                    <a:pt x="602" y="206"/>
                  </a:cubicBezTo>
                  <a:cubicBezTo>
                    <a:pt x="596" y="188"/>
                    <a:pt x="590" y="170"/>
                    <a:pt x="584" y="152"/>
                  </a:cubicBezTo>
                  <a:cubicBezTo>
                    <a:pt x="572" y="148"/>
                    <a:pt x="560" y="142"/>
                    <a:pt x="548" y="139"/>
                  </a:cubicBezTo>
                  <a:cubicBezTo>
                    <a:pt x="525" y="133"/>
                    <a:pt x="501" y="132"/>
                    <a:pt x="479" y="125"/>
                  </a:cubicBezTo>
                  <a:cubicBezTo>
                    <a:pt x="461" y="119"/>
                    <a:pt x="445" y="111"/>
                    <a:pt x="428" y="104"/>
                  </a:cubicBezTo>
                  <a:cubicBezTo>
                    <a:pt x="415" y="100"/>
                    <a:pt x="378" y="85"/>
                    <a:pt x="365" y="91"/>
                  </a:cubicBezTo>
                  <a:cubicBezTo>
                    <a:pt x="355" y="96"/>
                    <a:pt x="357" y="119"/>
                    <a:pt x="352" y="128"/>
                  </a:cubicBezTo>
                  <a:cubicBezTo>
                    <a:pt x="345" y="142"/>
                    <a:pt x="333" y="148"/>
                    <a:pt x="320" y="156"/>
                  </a:cubicBezTo>
                  <a:cubicBezTo>
                    <a:pt x="311" y="161"/>
                    <a:pt x="298" y="176"/>
                    <a:pt x="288" y="177"/>
                  </a:cubicBezTo>
                  <a:cubicBezTo>
                    <a:pt x="278" y="177"/>
                    <a:pt x="268" y="167"/>
                    <a:pt x="260" y="162"/>
                  </a:cubicBezTo>
                  <a:cubicBezTo>
                    <a:pt x="246" y="153"/>
                    <a:pt x="229" y="146"/>
                    <a:pt x="217" y="135"/>
                  </a:cubicBezTo>
                  <a:cubicBezTo>
                    <a:pt x="201" y="121"/>
                    <a:pt x="190" y="106"/>
                    <a:pt x="171" y="95"/>
                  </a:cubicBezTo>
                  <a:cubicBezTo>
                    <a:pt x="156" y="87"/>
                    <a:pt x="139" y="82"/>
                    <a:pt x="125" y="74"/>
                  </a:cubicBezTo>
                  <a:cubicBezTo>
                    <a:pt x="114" y="68"/>
                    <a:pt x="104" y="59"/>
                    <a:pt x="97" y="50"/>
                  </a:cubicBezTo>
                  <a:cubicBezTo>
                    <a:pt x="91" y="42"/>
                    <a:pt x="88" y="34"/>
                    <a:pt x="84" y="26"/>
                  </a:cubicBezTo>
                  <a:cubicBezTo>
                    <a:pt x="77" y="12"/>
                    <a:pt x="63" y="3"/>
                    <a:pt x="47" y="1"/>
                  </a:cubicBezTo>
                  <a:cubicBezTo>
                    <a:pt x="41" y="0"/>
                    <a:pt x="31" y="0"/>
                    <a:pt x="25" y="1"/>
                  </a:cubicBezTo>
                  <a:cubicBezTo>
                    <a:pt x="12" y="2"/>
                    <a:pt x="5" y="5"/>
                    <a:pt x="5" y="19"/>
                  </a:cubicBezTo>
                  <a:cubicBezTo>
                    <a:pt x="4" y="31"/>
                    <a:pt x="6" y="45"/>
                    <a:pt x="8" y="58"/>
                  </a:cubicBezTo>
                  <a:cubicBezTo>
                    <a:pt x="12" y="75"/>
                    <a:pt x="23" y="85"/>
                    <a:pt x="30" y="101"/>
                  </a:cubicBezTo>
                  <a:cubicBezTo>
                    <a:pt x="36" y="115"/>
                    <a:pt x="36" y="130"/>
                    <a:pt x="34" y="144"/>
                  </a:cubicBezTo>
                  <a:cubicBezTo>
                    <a:pt x="32" y="164"/>
                    <a:pt x="29" y="184"/>
                    <a:pt x="27" y="205"/>
                  </a:cubicBezTo>
                  <a:cubicBezTo>
                    <a:pt x="26" y="216"/>
                    <a:pt x="24" y="227"/>
                    <a:pt x="18" y="237"/>
                  </a:cubicBezTo>
                  <a:cubicBezTo>
                    <a:pt x="15" y="242"/>
                    <a:pt x="12" y="244"/>
                    <a:pt x="9" y="248"/>
                  </a:cubicBezTo>
                  <a:cubicBezTo>
                    <a:pt x="0" y="260"/>
                    <a:pt x="1" y="256"/>
                    <a:pt x="10" y="265"/>
                  </a:cubicBezTo>
                  <a:cubicBezTo>
                    <a:pt x="17" y="272"/>
                    <a:pt x="20" y="277"/>
                    <a:pt x="22" y="287"/>
                  </a:cubicBezTo>
                  <a:cubicBezTo>
                    <a:pt x="25" y="305"/>
                    <a:pt x="24" y="326"/>
                    <a:pt x="23" y="344"/>
                  </a:cubicBezTo>
                  <a:cubicBezTo>
                    <a:pt x="23" y="351"/>
                    <a:pt x="20" y="358"/>
                    <a:pt x="20" y="365"/>
                  </a:cubicBezTo>
                  <a:cubicBezTo>
                    <a:pt x="19" y="386"/>
                    <a:pt x="21" y="382"/>
                    <a:pt x="28" y="392"/>
                  </a:cubicBezTo>
                  <a:cubicBezTo>
                    <a:pt x="46" y="417"/>
                    <a:pt x="66" y="442"/>
                    <a:pt x="78" y="471"/>
                  </a:cubicBezTo>
                  <a:cubicBezTo>
                    <a:pt x="94" y="506"/>
                    <a:pt x="93" y="548"/>
                    <a:pt x="113" y="581"/>
                  </a:cubicBezTo>
                  <a:cubicBezTo>
                    <a:pt x="134" y="615"/>
                    <a:pt x="128" y="653"/>
                    <a:pt x="142" y="689"/>
                  </a:cubicBezTo>
                  <a:cubicBezTo>
                    <a:pt x="153" y="718"/>
                    <a:pt x="153" y="745"/>
                    <a:pt x="135" y="771"/>
                  </a:cubicBezTo>
                  <a:cubicBezTo>
                    <a:pt x="128" y="782"/>
                    <a:pt x="119" y="785"/>
                    <a:pt x="109" y="793"/>
                  </a:cubicBezTo>
                  <a:cubicBezTo>
                    <a:pt x="87" y="809"/>
                    <a:pt x="88" y="834"/>
                    <a:pt x="79" y="857"/>
                  </a:cubicBezTo>
                  <a:cubicBezTo>
                    <a:pt x="68" y="886"/>
                    <a:pt x="64" y="901"/>
                    <a:pt x="72" y="931"/>
                  </a:cubicBezTo>
                  <a:cubicBezTo>
                    <a:pt x="76" y="945"/>
                    <a:pt x="81" y="958"/>
                    <a:pt x="83" y="973"/>
                  </a:cubicBezTo>
                  <a:cubicBezTo>
                    <a:pt x="87" y="996"/>
                    <a:pt x="84" y="1019"/>
                    <a:pt x="86" y="1042"/>
                  </a:cubicBezTo>
                  <a:cubicBezTo>
                    <a:pt x="88" y="1062"/>
                    <a:pt x="89" y="1081"/>
                    <a:pt x="88" y="1100"/>
                  </a:cubicBezTo>
                  <a:cubicBezTo>
                    <a:pt x="87" y="1116"/>
                    <a:pt x="89" y="1125"/>
                    <a:pt x="97" y="1139"/>
                  </a:cubicBezTo>
                  <a:cubicBezTo>
                    <a:pt x="102" y="1147"/>
                    <a:pt x="107" y="1155"/>
                    <a:pt x="111" y="1163"/>
                  </a:cubicBezTo>
                  <a:cubicBezTo>
                    <a:pt x="117" y="1177"/>
                    <a:pt x="121" y="1191"/>
                    <a:pt x="124" y="1206"/>
                  </a:cubicBezTo>
                  <a:cubicBezTo>
                    <a:pt x="128" y="1239"/>
                    <a:pt x="122" y="1270"/>
                    <a:pt x="107" y="1299"/>
                  </a:cubicBezTo>
                  <a:cubicBezTo>
                    <a:pt x="98" y="1317"/>
                    <a:pt x="88" y="1334"/>
                    <a:pt x="78" y="1352"/>
                  </a:cubicBezTo>
                  <a:cubicBezTo>
                    <a:pt x="68" y="1367"/>
                    <a:pt x="63" y="1385"/>
                    <a:pt x="53" y="1401"/>
                  </a:cubicBezTo>
                  <a:cubicBezTo>
                    <a:pt x="29" y="1439"/>
                    <a:pt x="15" y="1496"/>
                    <a:pt x="51" y="1532"/>
                  </a:cubicBezTo>
                  <a:cubicBezTo>
                    <a:pt x="75" y="1555"/>
                    <a:pt x="109" y="1561"/>
                    <a:pt x="135" y="1584"/>
                  </a:cubicBezTo>
                  <a:cubicBezTo>
                    <a:pt x="153" y="1600"/>
                    <a:pt x="162" y="1617"/>
                    <a:pt x="187" y="1624"/>
                  </a:cubicBezTo>
                  <a:cubicBezTo>
                    <a:pt x="208" y="1630"/>
                    <a:pt x="230" y="1629"/>
                    <a:pt x="251" y="1627"/>
                  </a:cubicBezTo>
                  <a:cubicBezTo>
                    <a:pt x="275" y="1625"/>
                    <a:pt x="304" y="1620"/>
                    <a:pt x="325" y="1635"/>
                  </a:cubicBezTo>
                  <a:cubicBezTo>
                    <a:pt x="340" y="1646"/>
                    <a:pt x="353" y="1659"/>
                    <a:pt x="367" y="1670"/>
                  </a:cubicBezTo>
                  <a:cubicBezTo>
                    <a:pt x="374" y="1676"/>
                    <a:pt x="380" y="1681"/>
                    <a:pt x="382" y="1688"/>
                  </a:cubicBezTo>
                  <a:cubicBezTo>
                    <a:pt x="403" y="1691"/>
                    <a:pt x="423" y="1693"/>
                    <a:pt x="443" y="1695"/>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47"/>
            <p:cNvSpPr/>
            <p:nvPr/>
          </p:nvSpPr>
          <p:spPr>
            <a:xfrm>
              <a:off x="3244850" y="3409950"/>
              <a:ext cx="1652588" cy="1028700"/>
            </a:xfrm>
            <a:custGeom>
              <a:rect b="b" l="l" r="r" t="t"/>
              <a:pathLst>
                <a:path extrusionOk="0" h="807" w="1298">
                  <a:moveTo>
                    <a:pt x="431" y="736"/>
                  </a:moveTo>
                  <a:cubicBezTo>
                    <a:pt x="431" y="732"/>
                    <a:pt x="429" y="726"/>
                    <a:pt x="433" y="723"/>
                  </a:cubicBezTo>
                  <a:cubicBezTo>
                    <a:pt x="439" y="720"/>
                    <a:pt x="445" y="717"/>
                    <a:pt x="450" y="714"/>
                  </a:cubicBezTo>
                  <a:cubicBezTo>
                    <a:pt x="465" y="705"/>
                    <a:pt x="479" y="696"/>
                    <a:pt x="494" y="688"/>
                  </a:cubicBezTo>
                  <a:cubicBezTo>
                    <a:pt x="494" y="688"/>
                    <a:pt x="494" y="688"/>
                    <a:pt x="495" y="688"/>
                  </a:cubicBezTo>
                  <a:cubicBezTo>
                    <a:pt x="496" y="687"/>
                    <a:pt x="497" y="686"/>
                    <a:pt x="497" y="686"/>
                  </a:cubicBezTo>
                  <a:cubicBezTo>
                    <a:pt x="501" y="683"/>
                    <a:pt x="505" y="680"/>
                    <a:pt x="509" y="677"/>
                  </a:cubicBezTo>
                  <a:cubicBezTo>
                    <a:pt x="511" y="675"/>
                    <a:pt x="513" y="674"/>
                    <a:pt x="514" y="673"/>
                  </a:cubicBezTo>
                  <a:cubicBezTo>
                    <a:pt x="514" y="673"/>
                    <a:pt x="514" y="673"/>
                    <a:pt x="515" y="672"/>
                  </a:cubicBezTo>
                  <a:cubicBezTo>
                    <a:pt x="515" y="670"/>
                    <a:pt x="516" y="665"/>
                    <a:pt x="516" y="665"/>
                  </a:cubicBezTo>
                  <a:cubicBezTo>
                    <a:pt x="517" y="656"/>
                    <a:pt x="517" y="647"/>
                    <a:pt x="520" y="639"/>
                  </a:cubicBezTo>
                  <a:cubicBezTo>
                    <a:pt x="520" y="636"/>
                    <a:pt x="523" y="635"/>
                    <a:pt x="525" y="633"/>
                  </a:cubicBezTo>
                  <a:cubicBezTo>
                    <a:pt x="527" y="631"/>
                    <a:pt x="529" y="629"/>
                    <a:pt x="531" y="628"/>
                  </a:cubicBezTo>
                  <a:cubicBezTo>
                    <a:pt x="527" y="619"/>
                    <a:pt x="523" y="611"/>
                    <a:pt x="519" y="603"/>
                  </a:cubicBezTo>
                  <a:cubicBezTo>
                    <a:pt x="512" y="603"/>
                    <a:pt x="505" y="603"/>
                    <a:pt x="499" y="603"/>
                  </a:cubicBezTo>
                  <a:cubicBezTo>
                    <a:pt x="491" y="603"/>
                    <a:pt x="483" y="604"/>
                    <a:pt x="475" y="603"/>
                  </a:cubicBezTo>
                  <a:cubicBezTo>
                    <a:pt x="471" y="603"/>
                    <a:pt x="466" y="601"/>
                    <a:pt x="462" y="599"/>
                  </a:cubicBezTo>
                  <a:cubicBezTo>
                    <a:pt x="447" y="594"/>
                    <a:pt x="433" y="588"/>
                    <a:pt x="418" y="583"/>
                  </a:cubicBezTo>
                  <a:cubicBezTo>
                    <a:pt x="416" y="582"/>
                    <a:pt x="415" y="581"/>
                    <a:pt x="415" y="579"/>
                  </a:cubicBezTo>
                  <a:cubicBezTo>
                    <a:pt x="415" y="565"/>
                    <a:pt x="415" y="551"/>
                    <a:pt x="415" y="538"/>
                  </a:cubicBezTo>
                  <a:cubicBezTo>
                    <a:pt x="415" y="535"/>
                    <a:pt x="417" y="534"/>
                    <a:pt x="419" y="533"/>
                  </a:cubicBezTo>
                  <a:cubicBezTo>
                    <a:pt x="428" y="532"/>
                    <a:pt x="437" y="531"/>
                    <a:pt x="446" y="530"/>
                  </a:cubicBezTo>
                  <a:cubicBezTo>
                    <a:pt x="447" y="529"/>
                    <a:pt x="447" y="528"/>
                    <a:pt x="447" y="528"/>
                  </a:cubicBezTo>
                  <a:cubicBezTo>
                    <a:pt x="458" y="511"/>
                    <a:pt x="468" y="494"/>
                    <a:pt x="478" y="477"/>
                  </a:cubicBezTo>
                  <a:cubicBezTo>
                    <a:pt x="482" y="471"/>
                    <a:pt x="485" y="465"/>
                    <a:pt x="489" y="460"/>
                  </a:cubicBezTo>
                  <a:cubicBezTo>
                    <a:pt x="492" y="456"/>
                    <a:pt x="499" y="456"/>
                    <a:pt x="504" y="455"/>
                  </a:cubicBezTo>
                  <a:cubicBezTo>
                    <a:pt x="514" y="452"/>
                    <a:pt x="525" y="450"/>
                    <a:pt x="536" y="447"/>
                  </a:cubicBezTo>
                  <a:cubicBezTo>
                    <a:pt x="540" y="446"/>
                    <a:pt x="545" y="444"/>
                    <a:pt x="549" y="444"/>
                  </a:cubicBezTo>
                  <a:cubicBezTo>
                    <a:pt x="568" y="443"/>
                    <a:pt x="587" y="443"/>
                    <a:pt x="606" y="442"/>
                  </a:cubicBezTo>
                  <a:cubicBezTo>
                    <a:pt x="611" y="442"/>
                    <a:pt x="618" y="440"/>
                    <a:pt x="622" y="442"/>
                  </a:cubicBezTo>
                  <a:cubicBezTo>
                    <a:pt x="631" y="445"/>
                    <a:pt x="638" y="450"/>
                    <a:pt x="646" y="455"/>
                  </a:cubicBezTo>
                  <a:cubicBezTo>
                    <a:pt x="646" y="455"/>
                    <a:pt x="646" y="455"/>
                    <a:pt x="646" y="455"/>
                  </a:cubicBezTo>
                  <a:cubicBezTo>
                    <a:pt x="647" y="453"/>
                    <a:pt x="648" y="454"/>
                    <a:pt x="648" y="455"/>
                  </a:cubicBezTo>
                  <a:cubicBezTo>
                    <a:pt x="650" y="455"/>
                    <a:pt x="651" y="455"/>
                    <a:pt x="653" y="455"/>
                  </a:cubicBezTo>
                  <a:cubicBezTo>
                    <a:pt x="660" y="455"/>
                    <a:pt x="668" y="455"/>
                    <a:pt x="676" y="455"/>
                  </a:cubicBezTo>
                  <a:cubicBezTo>
                    <a:pt x="698" y="455"/>
                    <a:pt x="720" y="455"/>
                    <a:pt x="742" y="455"/>
                  </a:cubicBezTo>
                  <a:cubicBezTo>
                    <a:pt x="751" y="455"/>
                    <a:pt x="760" y="455"/>
                    <a:pt x="770" y="455"/>
                  </a:cubicBezTo>
                  <a:cubicBezTo>
                    <a:pt x="773" y="455"/>
                    <a:pt x="776" y="455"/>
                    <a:pt x="778" y="455"/>
                  </a:cubicBezTo>
                  <a:cubicBezTo>
                    <a:pt x="779" y="455"/>
                    <a:pt x="781" y="455"/>
                    <a:pt x="782" y="455"/>
                  </a:cubicBezTo>
                  <a:cubicBezTo>
                    <a:pt x="782" y="455"/>
                    <a:pt x="783" y="455"/>
                    <a:pt x="783" y="455"/>
                  </a:cubicBezTo>
                  <a:cubicBezTo>
                    <a:pt x="786" y="453"/>
                    <a:pt x="788" y="452"/>
                    <a:pt x="791" y="451"/>
                  </a:cubicBezTo>
                  <a:cubicBezTo>
                    <a:pt x="800" y="446"/>
                    <a:pt x="809" y="442"/>
                    <a:pt x="818" y="437"/>
                  </a:cubicBezTo>
                  <a:cubicBezTo>
                    <a:pt x="831" y="431"/>
                    <a:pt x="844" y="424"/>
                    <a:pt x="856" y="418"/>
                  </a:cubicBezTo>
                  <a:cubicBezTo>
                    <a:pt x="856" y="417"/>
                    <a:pt x="855" y="417"/>
                    <a:pt x="854" y="416"/>
                  </a:cubicBezTo>
                  <a:cubicBezTo>
                    <a:pt x="846" y="405"/>
                    <a:pt x="837" y="394"/>
                    <a:pt x="829" y="383"/>
                  </a:cubicBezTo>
                  <a:cubicBezTo>
                    <a:pt x="826" y="380"/>
                    <a:pt x="823" y="376"/>
                    <a:pt x="820" y="372"/>
                  </a:cubicBezTo>
                  <a:cubicBezTo>
                    <a:pt x="818" y="370"/>
                    <a:pt x="818" y="368"/>
                    <a:pt x="818" y="365"/>
                  </a:cubicBezTo>
                  <a:cubicBezTo>
                    <a:pt x="818" y="352"/>
                    <a:pt x="818" y="339"/>
                    <a:pt x="818" y="326"/>
                  </a:cubicBezTo>
                  <a:cubicBezTo>
                    <a:pt x="818" y="322"/>
                    <a:pt x="817" y="320"/>
                    <a:pt x="819" y="317"/>
                  </a:cubicBezTo>
                  <a:cubicBezTo>
                    <a:pt x="823" y="313"/>
                    <a:pt x="828" y="310"/>
                    <a:pt x="831" y="307"/>
                  </a:cubicBezTo>
                  <a:cubicBezTo>
                    <a:pt x="837" y="302"/>
                    <a:pt x="842" y="297"/>
                    <a:pt x="847" y="293"/>
                  </a:cubicBezTo>
                  <a:cubicBezTo>
                    <a:pt x="850" y="290"/>
                    <a:pt x="852" y="289"/>
                    <a:pt x="855" y="288"/>
                  </a:cubicBezTo>
                  <a:cubicBezTo>
                    <a:pt x="859" y="287"/>
                    <a:pt x="862" y="286"/>
                    <a:pt x="865" y="285"/>
                  </a:cubicBezTo>
                  <a:cubicBezTo>
                    <a:pt x="867" y="285"/>
                    <a:pt x="871" y="284"/>
                    <a:pt x="873" y="284"/>
                  </a:cubicBezTo>
                  <a:cubicBezTo>
                    <a:pt x="873" y="283"/>
                    <a:pt x="874" y="282"/>
                    <a:pt x="875" y="281"/>
                  </a:cubicBezTo>
                  <a:cubicBezTo>
                    <a:pt x="893" y="262"/>
                    <a:pt x="910" y="242"/>
                    <a:pt x="928" y="223"/>
                  </a:cubicBezTo>
                  <a:cubicBezTo>
                    <a:pt x="939" y="211"/>
                    <a:pt x="951" y="198"/>
                    <a:pt x="962" y="185"/>
                  </a:cubicBezTo>
                  <a:cubicBezTo>
                    <a:pt x="967" y="180"/>
                    <a:pt x="972" y="175"/>
                    <a:pt x="977" y="170"/>
                  </a:cubicBezTo>
                  <a:cubicBezTo>
                    <a:pt x="979" y="167"/>
                    <a:pt x="982" y="163"/>
                    <a:pt x="985" y="161"/>
                  </a:cubicBezTo>
                  <a:cubicBezTo>
                    <a:pt x="987" y="159"/>
                    <a:pt x="991" y="158"/>
                    <a:pt x="994" y="157"/>
                  </a:cubicBezTo>
                  <a:cubicBezTo>
                    <a:pt x="1001" y="155"/>
                    <a:pt x="1008" y="152"/>
                    <a:pt x="1014" y="150"/>
                  </a:cubicBezTo>
                  <a:cubicBezTo>
                    <a:pt x="1018" y="149"/>
                    <a:pt x="1021" y="147"/>
                    <a:pt x="1024" y="147"/>
                  </a:cubicBezTo>
                  <a:cubicBezTo>
                    <a:pt x="1031" y="146"/>
                    <a:pt x="1037" y="146"/>
                    <a:pt x="1043" y="145"/>
                  </a:cubicBezTo>
                  <a:cubicBezTo>
                    <a:pt x="1047" y="145"/>
                    <a:pt x="1048" y="146"/>
                    <a:pt x="1050" y="149"/>
                  </a:cubicBezTo>
                  <a:cubicBezTo>
                    <a:pt x="1054" y="152"/>
                    <a:pt x="1058" y="156"/>
                    <a:pt x="1062" y="160"/>
                  </a:cubicBezTo>
                  <a:cubicBezTo>
                    <a:pt x="1072" y="170"/>
                    <a:pt x="1082" y="179"/>
                    <a:pt x="1092" y="189"/>
                  </a:cubicBezTo>
                  <a:cubicBezTo>
                    <a:pt x="1094" y="191"/>
                    <a:pt x="1096" y="193"/>
                    <a:pt x="1097" y="196"/>
                  </a:cubicBezTo>
                  <a:cubicBezTo>
                    <a:pt x="1099" y="199"/>
                    <a:pt x="1099" y="202"/>
                    <a:pt x="1100" y="205"/>
                  </a:cubicBezTo>
                  <a:cubicBezTo>
                    <a:pt x="1104" y="219"/>
                    <a:pt x="1107" y="232"/>
                    <a:pt x="1111" y="245"/>
                  </a:cubicBezTo>
                  <a:cubicBezTo>
                    <a:pt x="1112" y="247"/>
                    <a:pt x="1112" y="250"/>
                    <a:pt x="1113" y="252"/>
                  </a:cubicBezTo>
                  <a:cubicBezTo>
                    <a:pt x="1113" y="252"/>
                    <a:pt x="1113" y="253"/>
                    <a:pt x="1113" y="253"/>
                  </a:cubicBezTo>
                  <a:cubicBezTo>
                    <a:pt x="1115" y="255"/>
                    <a:pt x="1117" y="258"/>
                    <a:pt x="1118" y="260"/>
                  </a:cubicBezTo>
                  <a:cubicBezTo>
                    <a:pt x="1131" y="278"/>
                    <a:pt x="1144" y="296"/>
                    <a:pt x="1156" y="313"/>
                  </a:cubicBezTo>
                  <a:cubicBezTo>
                    <a:pt x="1164" y="314"/>
                    <a:pt x="1172" y="314"/>
                    <a:pt x="1180" y="315"/>
                  </a:cubicBezTo>
                  <a:cubicBezTo>
                    <a:pt x="1181" y="315"/>
                    <a:pt x="1182" y="315"/>
                    <a:pt x="1184" y="315"/>
                  </a:cubicBezTo>
                  <a:cubicBezTo>
                    <a:pt x="1185" y="314"/>
                    <a:pt x="1187" y="313"/>
                    <a:pt x="1188" y="313"/>
                  </a:cubicBezTo>
                  <a:cubicBezTo>
                    <a:pt x="1195" y="308"/>
                    <a:pt x="1202" y="303"/>
                    <a:pt x="1209" y="299"/>
                  </a:cubicBezTo>
                  <a:cubicBezTo>
                    <a:pt x="1220" y="292"/>
                    <a:pt x="1231" y="284"/>
                    <a:pt x="1243" y="277"/>
                  </a:cubicBezTo>
                  <a:cubicBezTo>
                    <a:pt x="1243" y="276"/>
                    <a:pt x="1243" y="275"/>
                    <a:pt x="1243" y="274"/>
                  </a:cubicBezTo>
                  <a:cubicBezTo>
                    <a:pt x="1243" y="257"/>
                    <a:pt x="1243" y="239"/>
                    <a:pt x="1245" y="221"/>
                  </a:cubicBezTo>
                  <a:cubicBezTo>
                    <a:pt x="1245" y="217"/>
                    <a:pt x="1247" y="213"/>
                    <a:pt x="1248" y="209"/>
                  </a:cubicBezTo>
                  <a:cubicBezTo>
                    <a:pt x="1252" y="200"/>
                    <a:pt x="1256" y="190"/>
                    <a:pt x="1260" y="180"/>
                  </a:cubicBezTo>
                  <a:cubicBezTo>
                    <a:pt x="1263" y="173"/>
                    <a:pt x="1266" y="165"/>
                    <a:pt x="1269" y="157"/>
                  </a:cubicBezTo>
                  <a:cubicBezTo>
                    <a:pt x="1271" y="153"/>
                    <a:pt x="1274" y="150"/>
                    <a:pt x="1277" y="146"/>
                  </a:cubicBezTo>
                  <a:cubicBezTo>
                    <a:pt x="1283" y="138"/>
                    <a:pt x="1289" y="130"/>
                    <a:pt x="1295" y="122"/>
                  </a:cubicBezTo>
                  <a:cubicBezTo>
                    <a:pt x="1296" y="121"/>
                    <a:pt x="1297" y="119"/>
                    <a:pt x="1298" y="118"/>
                  </a:cubicBezTo>
                  <a:cubicBezTo>
                    <a:pt x="1298" y="110"/>
                    <a:pt x="1298" y="101"/>
                    <a:pt x="1298" y="93"/>
                  </a:cubicBezTo>
                  <a:cubicBezTo>
                    <a:pt x="1298" y="91"/>
                    <a:pt x="1297" y="90"/>
                    <a:pt x="1298" y="88"/>
                  </a:cubicBezTo>
                  <a:cubicBezTo>
                    <a:pt x="1296" y="87"/>
                    <a:pt x="1294" y="81"/>
                    <a:pt x="1293" y="80"/>
                  </a:cubicBezTo>
                  <a:cubicBezTo>
                    <a:pt x="1291" y="75"/>
                    <a:pt x="1288" y="71"/>
                    <a:pt x="1286" y="66"/>
                  </a:cubicBezTo>
                  <a:cubicBezTo>
                    <a:pt x="1285" y="64"/>
                    <a:pt x="1284" y="63"/>
                    <a:pt x="1283" y="61"/>
                  </a:cubicBezTo>
                  <a:cubicBezTo>
                    <a:pt x="1283" y="61"/>
                    <a:pt x="1283" y="60"/>
                    <a:pt x="1282" y="59"/>
                  </a:cubicBezTo>
                  <a:cubicBezTo>
                    <a:pt x="1282" y="59"/>
                    <a:pt x="1282" y="58"/>
                    <a:pt x="1281" y="58"/>
                  </a:cubicBezTo>
                  <a:cubicBezTo>
                    <a:pt x="1280" y="57"/>
                    <a:pt x="1279" y="56"/>
                    <a:pt x="1278" y="55"/>
                  </a:cubicBezTo>
                  <a:cubicBezTo>
                    <a:pt x="1275" y="51"/>
                    <a:pt x="1272" y="48"/>
                    <a:pt x="1269" y="44"/>
                  </a:cubicBezTo>
                  <a:cubicBezTo>
                    <a:pt x="1265" y="40"/>
                    <a:pt x="1260" y="35"/>
                    <a:pt x="1256" y="30"/>
                  </a:cubicBezTo>
                  <a:cubicBezTo>
                    <a:pt x="1255" y="30"/>
                    <a:pt x="1254" y="30"/>
                    <a:pt x="1254" y="30"/>
                  </a:cubicBezTo>
                  <a:cubicBezTo>
                    <a:pt x="1246" y="44"/>
                    <a:pt x="1238" y="58"/>
                    <a:pt x="1230" y="72"/>
                  </a:cubicBezTo>
                  <a:cubicBezTo>
                    <a:pt x="1226" y="78"/>
                    <a:pt x="1218" y="76"/>
                    <a:pt x="1212" y="76"/>
                  </a:cubicBezTo>
                  <a:cubicBezTo>
                    <a:pt x="1204" y="77"/>
                    <a:pt x="1196" y="77"/>
                    <a:pt x="1188" y="77"/>
                  </a:cubicBezTo>
                  <a:cubicBezTo>
                    <a:pt x="1185" y="81"/>
                    <a:pt x="1181" y="85"/>
                    <a:pt x="1176" y="85"/>
                  </a:cubicBezTo>
                  <a:cubicBezTo>
                    <a:pt x="1169" y="86"/>
                    <a:pt x="1161" y="87"/>
                    <a:pt x="1154" y="86"/>
                  </a:cubicBezTo>
                  <a:cubicBezTo>
                    <a:pt x="1148" y="86"/>
                    <a:pt x="1144" y="79"/>
                    <a:pt x="1140" y="75"/>
                  </a:cubicBezTo>
                  <a:cubicBezTo>
                    <a:pt x="1130" y="65"/>
                    <a:pt x="1120" y="55"/>
                    <a:pt x="1110" y="45"/>
                  </a:cubicBezTo>
                  <a:cubicBezTo>
                    <a:pt x="1095" y="30"/>
                    <a:pt x="1081" y="15"/>
                    <a:pt x="1066" y="0"/>
                  </a:cubicBezTo>
                  <a:cubicBezTo>
                    <a:pt x="1061" y="1"/>
                    <a:pt x="1056" y="2"/>
                    <a:pt x="1051" y="3"/>
                  </a:cubicBezTo>
                  <a:cubicBezTo>
                    <a:pt x="1029" y="9"/>
                    <a:pt x="1006" y="14"/>
                    <a:pt x="984" y="20"/>
                  </a:cubicBezTo>
                  <a:cubicBezTo>
                    <a:pt x="981" y="21"/>
                    <a:pt x="977" y="22"/>
                    <a:pt x="973" y="23"/>
                  </a:cubicBezTo>
                  <a:cubicBezTo>
                    <a:pt x="972" y="23"/>
                    <a:pt x="970" y="24"/>
                    <a:pt x="968" y="24"/>
                  </a:cubicBezTo>
                  <a:cubicBezTo>
                    <a:pt x="968" y="24"/>
                    <a:pt x="968" y="24"/>
                    <a:pt x="968" y="24"/>
                  </a:cubicBezTo>
                  <a:cubicBezTo>
                    <a:pt x="966" y="26"/>
                    <a:pt x="965" y="28"/>
                    <a:pt x="963" y="30"/>
                  </a:cubicBezTo>
                  <a:cubicBezTo>
                    <a:pt x="961" y="32"/>
                    <a:pt x="959" y="34"/>
                    <a:pt x="957" y="36"/>
                  </a:cubicBezTo>
                  <a:cubicBezTo>
                    <a:pt x="962" y="47"/>
                    <a:pt x="968" y="58"/>
                    <a:pt x="974" y="69"/>
                  </a:cubicBezTo>
                  <a:cubicBezTo>
                    <a:pt x="975" y="71"/>
                    <a:pt x="975" y="74"/>
                    <a:pt x="972" y="75"/>
                  </a:cubicBezTo>
                  <a:cubicBezTo>
                    <a:pt x="963" y="79"/>
                    <a:pt x="952" y="86"/>
                    <a:pt x="942" y="86"/>
                  </a:cubicBezTo>
                  <a:cubicBezTo>
                    <a:pt x="929" y="87"/>
                    <a:pt x="916" y="88"/>
                    <a:pt x="903" y="88"/>
                  </a:cubicBezTo>
                  <a:cubicBezTo>
                    <a:pt x="893" y="96"/>
                    <a:pt x="884" y="105"/>
                    <a:pt x="874" y="113"/>
                  </a:cubicBezTo>
                  <a:cubicBezTo>
                    <a:pt x="872" y="115"/>
                    <a:pt x="870" y="115"/>
                    <a:pt x="868" y="113"/>
                  </a:cubicBezTo>
                  <a:cubicBezTo>
                    <a:pt x="853" y="101"/>
                    <a:pt x="839" y="88"/>
                    <a:pt x="824" y="76"/>
                  </a:cubicBezTo>
                  <a:cubicBezTo>
                    <a:pt x="799" y="76"/>
                    <a:pt x="773" y="76"/>
                    <a:pt x="747" y="76"/>
                  </a:cubicBezTo>
                  <a:cubicBezTo>
                    <a:pt x="745" y="79"/>
                    <a:pt x="743" y="83"/>
                    <a:pt x="740" y="85"/>
                  </a:cubicBezTo>
                  <a:cubicBezTo>
                    <a:pt x="738" y="87"/>
                    <a:pt x="733" y="87"/>
                    <a:pt x="730" y="88"/>
                  </a:cubicBezTo>
                  <a:cubicBezTo>
                    <a:pt x="721" y="91"/>
                    <a:pt x="711" y="93"/>
                    <a:pt x="701" y="96"/>
                  </a:cubicBezTo>
                  <a:cubicBezTo>
                    <a:pt x="700" y="96"/>
                    <a:pt x="698" y="96"/>
                    <a:pt x="697" y="95"/>
                  </a:cubicBezTo>
                  <a:cubicBezTo>
                    <a:pt x="691" y="89"/>
                    <a:pt x="684" y="82"/>
                    <a:pt x="678" y="76"/>
                  </a:cubicBezTo>
                  <a:cubicBezTo>
                    <a:pt x="676" y="76"/>
                    <a:pt x="673" y="76"/>
                    <a:pt x="671" y="76"/>
                  </a:cubicBezTo>
                  <a:cubicBezTo>
                    <a:pt x="670" y="76"/>
                    <a:pt x="670" y="76"/>
                    <a:pt x="669" y="76"/>
                  </a:cubicBezTo>
                  <a:cubicBezTo>
                    <a:pt x="669" y="76"/>
                    <a:pt x="669" y="76"/>
                    <a:pt x="669" y="76"/>
                  </a:cubicBezTo>
                  <a:cubicBezTo>
                    <a:pt x="667" y="77"/>
                    <a:pt x="664" y="78"/>
                    <a:pt x="662" y="80"/>
                  </a:cubicBezTo>
                  <a:cubicBezTo>
                    <a:pt x="650" y="86"/>
                    <a:pt x="638" y="92"/>
                    <a:pt x="626" y="98"/>
                  </a:cubicBezTo>
                  <a:cubicBezTo>
                    <a:pt x="603" y="110"/>
                    <a:pt x="579" y="122"/>
                    <a:pt x="556" y="134"/>
                  </a:cubicBezTo>
                  <a:cubicBezTo>
                    <a:pt x="552" y="136"/>
                    <a:pt x="548" y="139"/>
                    <a:pt x="543" y="139"/>
                  </a:cubicBezTo>
                  <a:cubicBezTo>
                    <a:pt x="531" y="139"/>
                    <a:pt x="519" y="140"/>
                    <a:pt x="507" y="139"/>
                  </a:cubicBezTo>
                  <a:cubicBezTo>
                    <a:pt x="502" y="139"/>
                    <a:pt x="497" y="133"/>
                    <a:pt x="493" y="130"/>
                  </a:cubicBezTo>
                  <a:cubicBezTo>
                    <a:pt x="483" y="121"/>
                    <a:pt x="472" y="113"/>
                    <a:pt x="462" y="104"/>
                  </a:cubicBezTo>
                  <a:cubicBezTo>
                    <a:pt x="447" y="92"/>
                    <a:pt x="432" y="79"/>
                    <a:pt x="418" y="67"/>
                  </a:cubicBezTo>
                  <a:cubicBezTo>
                    <a:pt x="407" y="73"/>
                    <a:pt x="397" y="80"/>
                    <a:pt x="386" y="86"/>
                  </a:cubicBezTo>
                  <a:cubicBezTo>
                    <a:pt x="380" y="90"/>
                    <a:pt x="373" y="93"/>
                    <a:pt x="367" y="97"/>
                  </a:cubicBezTo>
                  <a:cubicBezTo>
                    <a:pt x="364" y="99"/>
                    <a:pt x="362" y="101"/>
                    <a:pt x="359" y="101"/>
                  </a:cubicBezTo>
                  <a:cubicBezTo>
                    <a:pt x="353" y="102"/>
                    <a:pt x="345" y="102"/>
                    <a:pt x="340" y="101"/>
                  </a:cubicBezTo>
                  <a:cubicBezTo>
                    <a:pt x="337" y="100"/>
                    <a:pt x="335" y="98"/>
                    <a:pt x="332" y="97"/>
                  </a:cubicBezTo>
                  <a:cubicBezTo>
                    <a:pt x="311" y="87"/>
                    <a:pt x="289" y="78"/>
                    <a:pt x="268" y="68"/>
                  </a:cubicBezTo>
                  <a:cubicBezTo>
                    <a:pt x="267" y="74"/>
                    <a:pt x="265" y="80"/>
                    <a:pt x="264" y="86"/>
                  </a:cubicBezTo>
                  <a:cubicBezTo>
                    <a:pt x="252" y="141"/>
                    <a:pt x="239" y="196"/>
                    <a:pt x="226" y="251"/>
                  </a:cubicBezTo>
                  <a:cubicBezTo>
                    <a:pt x="226" y="253"/>
                    <a:pt x="223" y="254"/>
                    <a:pt x="221" y="254"/>
                  </a:cubicBezTo>
                  <a:cubicBezTo>
                    <a:pt x="212" y="253"/>
                    <a:pt x="202" y="251"/>
                    <a:pt x="193" y="250"/>
                  </a:cubicBezTo>
                  <a:cubicBezTo>
                    <a:pt x="190" y="271"/>
                    <a:pt x="187" y="293"/>
                    <a:pt x="185" y="314"/>
                  </a:cubicBezTo>
                  <a:cubicBezTo>
                    <a:pt x="182" y="337"/>
                    <a:pt x="179" y="360"/>
                    <a:pt x="176" y="384"/>
                  </a:cubicBezTo>
                  <a:cubicBezTo>
                    <a:pt x="175" y="390"/>
                    <a:pt x="172" y="396"/>
                    <a:pt x="170" y="402"/>
                  </a:cubicBezTo>
                  <a:cubicBezTo>
                    <a:pt x="165" y="415"/>
                    <a:pt x="161" y="427"/>
                    <a:pt x="156" y="440"/>
                  </a:cubicBezTo>
                  <a:cubicBezTo>
                    <a:pt x="153" y="448"/>
                    <a:pt x="147" y="454"/>
                    <a:pt x="141" y="460"/>
                  </a:cubicBezTo>
                  <a:cubicBezTo>
                    <a:pt x="137" y="465"/>
                    <a:pt x="132" y="471"/>
                    <a:pt x="128" y="476"/>
                  </a:cubicBezTo>
                  <a:cubicBezTo>
                    <a:pt x="126" y="478"/>
                    <a:pt x="125" y="480"/>
                    <a:pt x="121" y="480"/>
                  </a:cubicBezTo>
                  <a:cubicBezTo>
                    <a:pt x="117" y="480"/>
                    <a:pt x="112" y="479"/>
                    <a:pt x="108" y="479"/>
                  </a:cubicBezTo>
                  <a:cubicBezTo>
                    <a:pt x="101" y="478"/>
                    <a:pt x="93" y="477"/>
                    <a:pt x="86" y="476"/>
                  </a:cubicBezTo>
                  <a:cubicBezTo>
                    <a:pt x="76" y="475"/>
                    <a:pt x="66" y="474"/>
                    <a:pt x="56" y="473"/>
                  </a:cubicBezTo>
                  <a:cubicBezTo>
                    <a:pt x="41" y="477"/>
                    <a:pt x="24" y="481"/>
                    <a:pt x="14" y="494"/>
                  </a:cubicBezTo>
                  <a:cubicBezTo>
                    <a:pt x="5" y="506"/>
                    <a:pt x="5" y="515"/>
                    <a:pt x="6" y="528"/>
                  </a:cubicBezTo>
                  <a:cubicBezTo>
                    <a:pt x="7" y="546"/>
                    <a:pt x="9" y="564"/>
                    <a:pt x="10" y="582"/>
                  </a:cubicBezTo>
                  <a:cubicBezTo>
                    <a:pt x="13" y="605"/>
                    <a:pt x="0" y="645"/>
                    <a:pt x="17" y="664"/>
                  </a:cubicBezTo>
                  <a:cubicBezTo>
                    <a:pt x="32" y="681"/>
                    <a:pt x="55" y="669"/>
                    <a:pt x="74" y="674"/>
                  </a:cubicBezTo>
                  <a:cubicBezTo>
                    <a:pt x="112" y="686"/>
                    <a:pt x="111" y="754"/>
                    <a:pt x="157" y="745"/>
                  </a:cubicBezTo>
                  <a:cubicBezTo>
                    <a:pt x="175" y="742"/>
                    <a:pt x="190" y="723"/>
                    <a:pt x="202" y="712"/>
                  </a:cubicBezTo>
                  <a:cubicBezTo>
                    <a:pt x="206" y="708"/>
                    <a:pt x="210" y="702"/>
                    <a:pt x="216" y="700"/>
                  </a:cubicBezTo>
                  <a:cubicBezTo>
                    <a:pt x="225" y="697"/>
                    <a:pt x="226" y="699"/>
                    <a:pt x="232" y="706"/>
                  </a:cubicBezTo>
                  <a:cubicBezTo>
                    <a:pt x="248" y="722"/>
                    <a:pt x="255" y="740"/>
                    <a:pt x="276" y="751"/>
                  </a:cubicBezTo>
                  <a:cubicBezTo>
                    <a:pt x="288" y="758"/>
                    <a:pt x="302" y="763"/>
                    <a:pt x="311" y="774"/>
                  </a:cubicBezTo>
                  <a:cubicBezTo>
                    <a:pt x="320" y="783"/>
                    <a:pt x="324" y="794"/>
                    <a:pt x="336" y="799"/>
                  </a:cubicBezTo>
                  <a:cubicBezTo>
                    <a:pt x="347" y="804"/>
                    <a:pt x="361" y="805"/>
                    <a:pt x="373" y="805"/>
                  </a:cubicBezTo>
                  <a:cubicBezTo>
                    <a:pt x="384" y="805"/>
                    <a:pt x="398" y="802"/>
                    <a:pt x="408" y="807"/>
                  </a:cubicBezTo>
                  <a:cubicBezTo>
                    <a:pt x="416" y="801"/>
                    <a:pt x="423" y="794"/>
                    <a:pt x="431" y="788"/>
                  </a:cubicBezTo>
                  <a:cubicBezTo>
                    <a:pt x="431" y="771"/>
                    <a:pt x="431" y="753"/>
                    <a:pt x="431" y="736"/>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6" name="Google Shape;486;p47"/>
            <p:cNvSpPr/>
            <p:nvPr/>
          </p:nvSpPr>
          <p:spPr>
            <a:xfrm>
              <a:off x="3775075" y="3567113"/>
              <a:ext cx="1289050" cy="1235075"/>
            </a:xfrm>
            <a:custGeom>
              <a:rect b="b" l="l" r="r" t="t"/>
              <a:pathLst>
                <a:path extrusionOk="0" h="969" w="1012">
                  <a:moveTo>
                    <a:pt x="477" y="906"/>
                  </a:moveTo>
                  <a:cubicBezTo>
                    <a:pt x="477" y="906"/>
                    <a:pt x="477" y="905"/>
                    <a:pt x="478" y="905"/>
                  </a:cubicBezTo>
                  <a:cubicBezTo>
                    <a:pt x="477" y="900"/>
                    <a:pt x="478" y="894"/>
                    <a:pt x="479" y="889"/>
                  </a:cubicBezTo>
                  <a:cubicBezTo>
                    <a:pt x="481" y="865"/>
                    <a:pt x="482" y="841"/>
                    <a:pt x="484" y="817"/>
                  </a:cubicBezTo>
                  <a:cubicBezTo>
                    <a:pt x="486" y="792"/>
                    <a:pt x="487" y="768"/>
                    <a:pt x="489" y="743"/>
                  </a:cubicBezTo>
                  <a:cubicBezTo>
                    <a:pt x="490" y="738"/>
                    <a:pt x="490" y="732"/>
                    <a:pt x="490" y="726"/>
                  </a:cubicBezTo>
                  <a:cubicBezTo>
                    <a:pt x="491" y="724"/>
                    <a:pt x="491" y="722"/>
                    <a:pt x="493" y="720"/>
                  </a:cubicBezTo>
                  <a:cubicBezTo>
                    <a:pt x="496" y="717"/>
                    <a:pt x="499" y="714"/>
                    <a:pt x="503" y="711"/>
                  </a:cubicBezTo>
                  <a:cubicBezTo>
                    <a:pt x="504" y="693"/>
                    <a:pt x="505" y="676"/>
                    <a:pt x="505" y="659"/>
                  </a:cubicBezTo>
                  <a:cubicBezTo>
                    <a:pt x="489" y="648"/>
                    <a:pt x="473" y="636"/>
                    <a:pt x="457" y="625"/>
                  </a:cubicBezTo>
                  <a:cubicBezTo>
                    <a:pt x="455" y="623"/>
                    <a:pt x="454" y="622"/>
                    <a:pt x="454" y="619"/>
                  </a:cubicBezTo>
                  <a:cubicBezTo>
                    <a:pt x="453" y="613"/>
                    <a:pt x="454" y="608"/>
                    <a:pt x="454" y="602"/>
                  </a:cubicBezTo>
                  <a:cubicBezTo>
                    <a:pt x="454" y="599"/>
                    <a:pt x="453" y="595"/>
                    <a:pt x="454" y="592"/>
                  </a:cubicBezTo>
                  <a:cubicBezTo>
                    <a:pt x="457" y="587"/>
                    <a:pt x="461" y="583"/>
                    <a:pt x="464" y="579"/>
                  </a:cubicBezTo>
                  <a:cubicBezTo>
                    <a:pt x="469" y="573"/>
                    <a:pt x="475" y="569"/>
                    <a:pt x="481" y="564"/>
                  </a:cubicBezTo>
                  <a:cubicBezTo>
                    <a:pt x="486" y="560"/>
                    <a:pt x="491" y="556"/>
                    <a:pt x="497" y="554"/>
                  </a:cubicBezTo>
                  <a:cubicBezTo>
                    <a:pt x="501" y="552"/>
                    <a:pt x="505" y="549"/>
                    <a:pt x="510" y="551"/>
                  </a:cubicBezTo>
                  <a:cubicBezTo>
                    <a:pt x="515" y="554"/>
                    <a:pt x="519" y="556"/>
                    <a:pt x="525" y="557"/>
                  </a:cubicBezTo>
                  <a:cubicBezTo>
                    <a:pt x="530" y="558"/>
                    <a:pt x="536" y="559"/>
                    <a:pt x="542" y="560"/>
                  </a:cubicBezTo>
                  <a:cubicBezTo>
                    <a:pt x="547" y="561"/>
                    <a:pt x="552" y="566"/>
                    <a:pt x="556" y="569"/>
                  </a:cubicBezTo>
                  <a:cubicBezTo>
                    <a:pt x="571" y="580"/>
                    <a:pt x="585" y="591"/>
                    <a:pt x="600" y="601"/>
                  </a:cubicBezTo>
                  <a:cubicBezTo>
                    <a:pt x="612" y="591"/>
                    <a:pt x="625" y="581"/>
                    <a:pt x="637" y="572"/>
                  </a:cubicBezTo>
                  <a:cubicBezTo>
                    <a:pt x="638" y="570"/>
                    <a:pt x="641" y="570"/>
                    <a:pt x="642" y="571"/>
                  </a:cubicBezTo>
                  <a:cubicBezTo>
                    <a:pt x="657" y="581"/>
                    <a:pt x="673" y="591"/>
                    <a:pt x="688" y="601"/>
                  </a:cubicBezTo>
                  <a:cubicBezTo>
                    <a:pt x="692" y="598"/>
                    <a:pt x="697" y="594"/>
                    <a:pt x="701" y="591"/>
                  </a:cubicBezTo>
                  <a:cubicBezTo>
                    <a:pt x="739" y="561"/>
                    <a:pt x="777" y="532"/>
                    <a:pt x="814" y="502"/>
                  </a:cubicBezTo>
                  <a:cubicBezTo>
                    <a:pt x="816" y="497"/>
                    <a:pt x="817" y="492"/>
                    <a:pt x="819" y="487"/>
                  </a:cubicBezTo>
                  <a:cubicBezTo>
                    <a:pt x="825" y="469"/>
                    <a:pt x="830" y="451"/>
                    <a:pt x="836" y="433"/>
                  </a:cubicBezTo>
                  <a:cubicBezTo>
                    <a:pt x="839" y="423"/>
                    <a:pt x="842" y="412"/>
                    <a:pt x="844" y="401"/>
                  </a:cubicBezTo>
                  <a:cubicBezTo>
                    <a:pt x="831" y="391"/>
                    <a:pt x="818" y="380"/>
                    <a:pt x="805" y="370"/>
                  </a:cubicBezTo>
                  <a:cubicBezTo>
                    <a:pt x="800" y="366"/>
                    <a:pt x="798" y="359"/>
                    <a:pt x="795" y="354"/>
                  </a:cubicBezTo>
                  <a:cubicBezTo>
                    <a:pt x="793" y="351"/>
                    <a:pt x="791" y="348"/>
                    <a:pt x="792" y="344"/>
                  </a:cubicBezTo>
                  <a:cubicBezTo>
                    <a:pt x="793" y="342"/>
                    <a:pt x="794" y="341"/>
                    <a:pt x="795" y="339"/>
                  </a:cubicBezTo>
                  <a:cubicBezTo>
                    <a:pt x="800" y="330"/>
                    <a:pt x="805" y="322"/>
                    <a:pt x="810" y="313"/>
                  </a:cubicBezTo>
                  <a:cubicBezTo>
                    <a:pt x="810" y="312"/>
                    <a:pt x="812" y="307"/>
                    <a:pt x="814" y="306"/>
                  </a:cubicBezTo>
                  <a:cubicBezTo>
                    <a:pt x="813" y="305"/>
                    <a:pt x="814" y="304"/>
                    <a:pt x="814" y="304"/>
                  </a:cubicBezTo>
                  <a:cubicBezTo>
                    <a:pt x="814" y="286"/>
                    <a:pt x="814" y="268"/>
                    <a:pt x="814" y="251"/>
                  </a:cubicBezTo>
                  <a:cubicBezTo>
                    <a:pt x="814" y="249"/>
                    <a:pt x="813" y="246"/>
                    <a:pt x="814" y="244"/>
                  </a:cubicBezTo>
                  <a:cubicBezTo>
                    <a:pt x="815" y="242"/>
                    <a:pt x="817" y="240"/>
                    <a:pt x="818" y="237"/>
                  </a:cubicBezTo>
                  <a:cubicBezTo>
                    <a:pt x="822" y="230"/>
                    <a:pt x="825" y="223"/>
                    <a:pt x="829" y="216"/>
                  </a:cubicBezTo>
                  <a:cubicBezTo>
                    <a:pt x="830" y="215"/>
                    <a:pt x="832" y="214"/>
                    <a:pt x="833" y="214"/>
                  </a:cubicBezTo>
                  <a:cubicBezTo>
                    <a:pt x="838" y="214"/>
                    <a:pt x="842" y="214"/>
                    <a:pt x="847" y="214"/>
                  </a:cubicBezTo>
                  <a:cubicBezTo>
                    <a:pt x="851" y="214"/>
                    <a:pt x="857" y="213"/>
                    <a:pt x="860" y="215"/>
                  </a:cubicBezTo>
                  <a:cubicBezTo>
                    <a:pt x="864" y="216"/>
                    <a:pt x="867" y="219"/>
                    <a:pt x="871" y="221"/>
                  </a:cubicBezTo>
                  <a:cubicBezTo>
                    <a:pt x="875" y="223"/>
                    <a:pt x="880" y="225"/>
                    <a:pt x="884" y="228"/>
                  </a:cubicBezTo>
                  <a:cubicBezTo>
                    <a:pt x="885" y="228"/>
                    <a:pt x="886" y="228"/>
                    <a:pt x="887" y="228"/>
                  </a:cubicBezTo>
                  <a:cubicBezTo>
                    <a:pt x="892" y="228"/>
                    <a:pt x="896" y="227"/>
                    <a:pt x="901" y="227"/>
                  </a:cubicBezTo>
                  <a:cubicBezTo>
                    <a:pt x="911" y="226"/>
                    <a:pt x="922" y="225"/>
                    <a:pt x="932" y="224"/>
                  </a:cubicBezTo>
                  <a:cubicBezTo>
                    <a:pt x="933" y="224"/>
                    <a:pt x="934" y="224"/>
                    <a:pt x="934" y="224"/>
                  </a:cubicBezTo>
                  <a:cubicBezTo>
                    <a:pt x="935" y="224"/>
                    <a:pt x="936" y="223"/>
                    <a:pt x="936" y="223"/>
                  </a:cubicBezTo>
                  <a:cubicBezTo>
                    <a:pt x="939" y="221"/>
                    <a:pt x="942" y="218"/>
                    <a:pt x="945" y="216"/>
                  </a:cubicBezTo>
                  <a:cubicBezTo>
                    <a:pt x="950" y="199"/>
                    <a:pt x="955" y="182"/>
                    <a:pt x="960" y="165"/>
                  </a:cubicBezTo>
                  <a:cubicBezTo>
                    <a:pt x="960" y="163"/>
                    <a:pt x="962" y="161"/>
                    <a:pt x="964" y="161"/>
                  </a:cubicBezTo>
                  <a:cubicBezTo>
                    <a:pt x="969" y="161"/>
                    <a:pt x="975" y="161"/>
                    <a:pt x="980" y="161"/>
                  </a:cubicBezTo>
                  <a:cubicBezTo>
                    <a:pt x="984" y="161"/>
                    <a:pt x="987" y="163"/>
                    <a:pt x="990" y="164"/>
                  </a:cubicBezTo>
                  <a:cubicBezTo>
                    <a:pt x="997" y="166"/>
                    <a:pt x="1005" y="168"/>
                    <a:pt x="1012" y="171"/>
                  </a:cubicBezTo>
                  <a:cubicBezTo>
                    <a:pt x="1009" y="163"/>
                    <a:pt x="1006" y="155"/>
                    <a:pt x="1003" y="148"/>
                  </a:cubicBezTo>
                  <a:cubicBezTo>
                    <a:pt x="999" y="136"/>
                    <a:pt x="994" y="123"/>
                    <a:pt x="989" y="111"/>
                  </a:cubicBezTo>
                  <a:cubicBezTo>
                    <a:pt x="987" y="106"/>
                    <a:pt x="987" y="100"/>
                    <a:pt x="987" y="94"/>
                  </a:cubicBezTo>
                  <a:cubicBezTo>
                    <a:pt x="985" y="72"/>
                    <a:pt x="983" y="49"/>
                    <a:pt x="982" y="27"/>
                  </a:cubicBezTo>
                  <a:cubicBezTo>
                    <a:pt x="973" y="18"/>
                    <a:pt x="964" y="9"/>
                    <a:pt x="955" y="0"/>
                  </a:cubicBezTo>
                  <a:cubicBezTo>
                    <a:pt x="933" y="0"/>
                    <a:pt x="911" y="0"/>
                    <a:pt x="888" y="0"/>
                  </a:cubicBezTo>
                  <a:cubicBezTo>
                    <a:pt x="887" y="1"/>
                    <a:pt x="886" y="3"/>
                    <a:pt x="886" y="4"/>
                  </a:cubicBezTo>
                  <a:cubicBezTo>
                    <a:pt x="879" y="12"/>
                    <a:pt x="872" y="21"/>
                    <a:pt x="866" y="30"/>
                  </a:cubicBezTo>
                  <a:cubicBezTo>
                    <a:pt x="865" y="31"/>
                    <a:pt x="864" y="33"/>
                    <a:pt x="863" y="34"/>
                  </a:cubicBezTo>
                  <a:cubicBezTo>
                    <a:pt x="862" y="34"/>
                    <a:pt x="862" y="35"/>
                    <a:pt x="862" y="35"/>
                  </a:cubicBezTo>
                  <a:cubicBezTo>
                    <a:pt x="861" y="37"/>
                    <a:pt x="860" y="39"/>
                    <a:pt x="860" y="41"/>
                  </a:cubicBezTo>
                  <a:cubicBezTo>
                    <a:pt x="856" y="51"/>
                    <a:pt x="852" y="61"/>
                    <a:pt x="848" y="71"/>
                  </a:cubicBezTo>
                  <a:cubicBezTo>
                    <a:pt x="844" y="79"/>
                    <a:pt x="842" y="88"/>
                    <a:pt x="838" y="96"/>
                  </a:cubicBezTo>
                  <a:cubicBezTo>
                    <a:pt x="838" y="96"/>
                    <a:pt x="838" y="96"/>
                    <a:pt x="838" y="97"/>
                  </a:cubicBezTo>
                  <a:cubicBezTo>
                    <a:pt x="838" y="97"/>
                    <a:pt x="837" y="97"/>
                    <a:pt x="837" y="98"/>
                  </a:cubicBezTo>
                  <a:cubicBezTo>
                    <a:pt x="837" y="102"/>
                    <a:pt x="837" y="106"/>
                    <a:pt x="837" y="110"/>
                  </a:cubicBezTo>
                  <a:cubicBezTo>
                    <a:pt x="837" y="121"/>
                    <a:pt x="836" y="132"/>
                    <a:pt x="836" y="144"/>
                  </a:cubicBezTo>
                  <a:cubicBezTo>
                    <a:pt x="836" y="148"/>
                    <a:pt x="837" y="157"/>
                    <a:pt x="833" y="160"/>
                  </a:cubicBezTo>
                  <a:cubicBezTo>
                    <a:pt x="827" y="164"/>
                    <a:pt x="820" y="168"/>
                    <a:pt x="814" y="172"/>
                  </a:cubicBezTo>
                  <a:cubicBezTo>
                    <a:pt x="804" y="178"/>
                    <a:pt x="794" y="185"/>
                    <a:pt x="785" y="191"/>
                  </a:cubicBezTo>
                  <a:cubicBezTo>
                    <a:pt x="781" y="193"/>
                    <a:pt x="778" y="195"/>
                    <a:pt x="775" y="197"/>
                  </a:cubicBezTo>
                  <a:cubicBezTo>
                    <a:pt x="773" y="199"/>
                    <a:pt x="771" y="200"/>
                    <a:pt x="769" y="200"/>
                  </a:cubicBezTo>
                  <a:cubicBezTo>
                    <a:pt x="766" y="201"/>
                    <a:pt x="762" y="200"/>
                    <a:pt x="759" y="200"/>
                  </a:cubicBezTo>
                  <a:cubicBezTo>
                    <a:pt x="753" y="199"/>
                    <a:pt x="748" y="199"/>
                    <a:pt x="742" y="198"/>
                  </a:cubicBezTo>
                  <a:cubicBezTo>
                    <a:pt x="739" y="198"/>
                    <a:pt x="736" y="199"/>
                    <a:pt x="734" y="196"/>
                  </a:cubicBezTo>
                  <a:cubicBezTo>
                    <a:pt x="733" y="194"/>
                    <a:pt x="732" y="192"/>
                    <a:pt x="730" y="191"/>
                  </a:cubicBezTo>
                  <a:cubicBezTo>
                    <a:pt x="718" y="174"/>
                    <a:pt x="706" y="157"/>
                    <a:pt x="694" y="140"/>
                  </a:cubicBezTo>
                  <a:cubicBezTo>
                    <a:pt x="691" y="136"/>
                    <a:pt x="689" y="133"/>
                    <a:pt x="688" y="129"/>
                  </a:cubicBezTo>
                  <a:cubicBezTo>
                    <a:pt x="685" y="120"/>
                    <a:pt x="683" y="110"/>
                    <a:pt x="680" y="101"/>
                  </a:cubicBezTo>
                  <a:cubicBezTo>
                    <a:pt x="679" y="96"/>
                    <a:pt x="677" y="91"/>
                    <a:pt x="676" y="85"/>
                  </a:cubicBezTo>
                  <a:cubicBezTo>
                    <a:pt x="675" y="82"/>
                    <a:pt x="673" y="79"/>
                    <a:pt x="673" y="75"/>
                  </a:cubicBezTo>
                  <a:cubicBezTo>
                    <a:pt x="673" y="75"/>
                    <a:pt x="672" y="74"/>
                    <a:pt x="672" y="74"/>
                  </a:cubicBezTo>
                  <a:cubicBezTo>
                    <a:pt x="669" y="72"/>
                    <a:pt x="667" y="69"/>
                    <a:pt x="664" y="66"/>
                  </a:cubicBezTo>
                  <a:cubicBezTo>
                    <a:pt x="652" y="54"/>
                    <a:pt x="640" y="42"/>
                    <a:pt x="627" y="30"/>
                  </a:cubicBezTo>
                  <a:cubicBezTo>
                    <a:pt x="622" y="31"/>
                    <a:pt x="616" y="31"/>
                    <a:pt x="611" y="32"/>
                  </a:cubicBezTo>
                  <a:cubicBezTo>
                    <a:pt x="610" y="32"/>
                    <a:pt x="609" y="32"/>
                    <a:pt x="608" y="32"/>
                  </a:cubicBezTo>
                  <a:cubicBezTo>
                    <a:pt x="608" y="32"/>
                    <a:pt x="608" y="32"/>
                    <a:pt x="608" y="32"/>
                  </a:cubicBezTo>
                  <a:cubicBezTo>
                    <a:pt x="606" y="33"/>
                    <a:pt x="604" y="34"/>
                    <a:pt x="602" y="34"/>
                  </a:cubicBezTo>
                  <a:cubicBezTo>
                    <a:pt x="595" y="37"/>
                    <a:pt x="588" y="39"/>
                    <a:pt x="581" y="41"/>
                  </a:cubicBezTo>
                  <a:cubicBezTo>
                    <a:pt x="579" y="42"/>
                    <a:pt x="577" y="43"/>
                    <a:pt x="575" y="44"/>
                  </a:cubicBezTo>
                  <a:cubicBezTo>
                    <a:pt x="574" y="44"/>
                    <a:pt x="574" y="44"/>
                    <a:pt x="574" y="44"/>
                  </a:cubicBezTo>
                  <a:cubicBezTo>
                    <a:pt x="568" y="53"/>
                    <a:pt x="559" y="61"/>
                    <a:pt x="551" y="69"/>
                  </a:cubicBezTo>
                  <a:cubicBezTo>
                    <a:pt x="545" y="76"/>
                    <a:pt x="539" y="82"/>
                    <a:pt x="533" y="89"/>
                  </a:cubicBezTo>
                  <a:cubicBezTo>
                    <a:pt x="520" y="104"/>
                    <a:pt x="507" y="118"/>
                    <a:pt x="493" y="133"/>
                  </a:cubicBezTo>
                  <a:cubicBezTo>
                    <a:pt x="485" y="142"/>
                    <a:pt x="477" y="151"/>
                    <a:pt x="469" y="159"/>
                  </a:cubicBezTo>
                  <a:cubicBezTo>
                    <a:pt x="467" y="162"/>
                    <a:pt x="465" y="164"/>
                    <a:pt x="463" y="166"/>
                  </a:cubicBezTo>
                  <a:cubicBezTo>
                    <a:pt x="461" y="168"/>
                    <a:pt x="458" y="169"/>
                    <a:pt x="455" y="169"/>
                  </a:cubicBezTo>
                  <a:cubicBezTo>
                    <a:pt x="454" y="169"/>
                    <a:pt x="444" y="172"/>
                    <a:pt x="440" y="173"/>
                  </a:cubicBezTo>
                  <a:cubicBezTo>
                    <a:pt x="440" y="173"/>
                    <a:pt x="440" y="173"/>
                    <a:pt x="440" y="173"/>
                  </a:cubicBezTo>
                  <a:cubicBezTo>
                    <a:pt x="440" y="173"/>
                    <a:pt x="439" y="174"/>
                    <a:pt x="439" y="174"/>
                  </a:cubicBezTo>
                  <a:cubicBezTo>
                    <a:pt x="437" y="176"/>
                    <a:pt x="435" y="177"/>
                    <a:pt x="433" y="179"/>
                  </a:cubicBezTo>
                  <a:cubicBezTo>
                    <a:pt x="425" y="186"/>
                    <a:pt x="418" y="192"/>
                    <a:pt x="411" y="199"/>
                  </a:cubicBezTo>
                  <a:cubicBezTo>
                    <a:pt x="411" y="213"/>
                    <a:pt x="411" y="228"/>
                    <a:pt x="411" y="242"/>
                  </a:cubicBezTo>
                  <a:cubicBezTo>
                    <a:pt x="424" y="259"/>
                    <a:pt x="437" y="276"/>
                    <a:pt x="450" y="293"/>
                  </a:cubicBezTo>
                  <a:cubicBezTo>
                    <a:pt x="452" y="295"/>
                    <a:pt x="452" y="298"/>
                    <a:pt x="449" y="300"/>
                  </a:cubicBezTo>
                  <a:cubicBezTo>
                    <a:pt x="448" y="300"/>
                    <a:pt x="448" y="300"/>
                    <a:pt x="447" y="301"/>
                  </a:cubicBezTo>
                  <a:cubicBezTo>
                    <a:pt x="433" y="308"/>
                    <a:pt x="420" y="314"/>
                    <a:pt x="406" y="321"/>
                  </a:cubicBezTo>
                  <a:cubicBezTo>
                    <a:pt x="394" y="327"/>
                    <a:pt x="382" y="334"/>
                    <a:pt x="370" y="339"/>
                  </a:cubicBezTo>
                  <a:cubicBezTo>
                    <a:pt x="368" y="340"/>
                    <a:pt x="366" y="340"/>
                    <a:pt x="364" y="340"/>
                  </a:cubicBezTo>
                  <a:cubicBezTo>
                    <a:pt x="358" y="340"/>
                    <a:pt x="353" y="340"/>
                    <a:pt x="348" y="340"/>
                  </a:cubicBezTo>
                  <a:cubicBezTo>
                    <a:pt x="331" y="340"/>
                    <a:pt x="314" y="340"/>
                    <a:pt x="297" y="340"/>
                  </a:cubicBezTo>
                  <a:cubicBezTo>
                    <a:pt x="280" y="340"/>
                    <a:pt x="263" y="340"/>
                    <a:pt x="247" y="340"/>
                  </a:cubicBezTo>
                  <a:cubicBezTo>
                    <a:pt x="242" y="340"/>
                    <a:pt x="237" y="340"/>
                    <a:pt x="233" y="340"/>
                  </a:cubicBezTo>
                  <a:cubicBezTo>
                    <a:pt x="229" y="340"/>
                    <a:pt x="227" y="339"/>
                    <a:pt x="225" y="338"/>
                  </a:cubicBezTo>
                  <a:cubicBezTo>
                    <a:pt x="218" y="334"/>
                    <a:pt x="210" y="331"/>
                    <a:pt x="203" y="326"/>
                  </a:cubicBezTo>
                  <a:cubicBezTo>
                    <a:pt x="203" y="326"/>
                    <a:pt x="203" y="326"/>
                    <a:pt x="203" y="326"/>
                  </a:cubicBezTo>
                  <a:cubicBezTo>
                    <a:pt x="203" y="326"/>
                    <a:pt x="203" y="326"/>
                    <a:pt x="203" y="326"/>
                  </a:cubicBezTo>
                  <a:cubicBezTo>
                    <a:pt x="201" y="327"/>
                    <a:pt x="198" y="326"/>
                    <a:pt x="196" y="327"/>
                  </a:cubicBezTo>
                  <a:cubicBezTo>
                    <a:pt x="179" y="327"/>
                    <a:pt x="162" y="328"/>
                    <a:pt x="145" y="329"/>
                  </a:cubicBezTo>
                  <a:cubicBezTo>
                    <a:pt x="141" y="329"/>
                    <a:pt x="137" y="329"/>
                    <a:pt x="133" y="329"/>
                  </a:cubicBezTo>
                  <a:cubicBezTo>
                    <a:pt x="134" y="329"/>
                    <a:pt x="130" y="330"/>
                    <a:pt x="129" y="330"/>
                  </a:cubicBezTo>
                  <a:cubicBezTo>
                    <a:pt x="126" y="331"/>
                    <a:pt x="122" y="332"/>
                    <a:pt x="119" y="332"/>
                  </a:cubicBezTo>
                  <a:cubicBezTo>
                    <a:pt x="106" y="335"/>
                    <a:pt x="93" y="339"/>
                    <a:pt x="80" y="342"/>
                  </a:cubicBezTo>
                  <a:cubicBezTo>
                    <a:pt x="77" y="346"/>
                    <a:pt x="74" y="351"/>
                    <a:pt x="71" y="356"/>
                  </a:cubicBezTo>
                  <a:cubicBezTo>
                    <a:pt x="61" y="373"/>
                    <a:pt x="50" y="390"/>
                    <a:pt x="40" y="408"/>
                  </a:cubicBezTo>
                  <a:cubicBezTo>
                    <a:pt x="39" y="409"/>
                    <a:pt x="38" y="411"/>
                    <a:pt x="37" y="412"/>
                  </a:cubicBezTo>
                  <a:cubicBezTo>
                    <a:pt x="35" y="415"/>
                    <a:pt x="32" y="414"/>
                    <a:pt x="29" y="415"/>
                  </a:cubicBezTo>
                  <a:cubicBezTo>
                    <a:pt x="22" y="416"/>
                    <a:pt x="15" y="417"/>
                    <a:pt x="8" y="418"/>
                  </a:cubicBezTo>
                  <a:cubicBezTo>
                    <a:pt x="8" y="429"/>
                    <a:pt x="8" y="440"/>
                    <a:pt x="8" y="452"/>
                  </a:cubicBezTo>
                  <a:cubicBezTo>
                    <a:pt x="13" y="454"/>
                    <a:pt x="18" y="455"/>
                    <a:pt x="24" y="457"/>
                  </a:cubicBezTo>
                  <a:cubicBezTo>
                    <a:pt x="33" y="461"/>
                    <a:pt x="42" y="464"/>
                    <a:pt x="51" y="467"/>
                  </a:cubicBezTo>
                  <a:cubicBezTo>
                    <a:pt x="53" y="468"/>
                    <a:pt x="56" y="469"/>
                    <a:pt x="58" y="470"/>
                  </a:cubicBezTo>
                  <a:cubicBezTo>
                    <a:pt x="59" y="470"/>
                    <a:pt x="59" y="470"/>
                    <a:pt x="59" y="470"/>
                  </a:cubicBezTo>
                  <a:cubicBezTo>
                    <a:pt x="59" y="470"/>
                    <a:pt x="60" y="470"/>
                    <a:pt x="61" y="470"/>
                  </a:cubicBezTo>
                  <a:cubicBezTo>
                    <a:pt x="76" y="470"/>
                    <a:pt x="91" y="470"/>
                    <a:pt x="106" y="470"/>
                  </a:cubicBezTo>
                  <a:cubicBezTo>
                    <a:pt x="108" y="470"/>
                    <a:pt x="109" y="471"/>
                    <a:pt x="110" y="472"/>
                  </a:cubicBezTo>
                  <a:cubicBezTo>
                    <a:pt x="115" y="482"/>
                    <a:pt x="120" y="492"/>
                    <a:pt x="125" y="502"/>
                  </a:cubicBezTo>
                  <a:cubicBezTo>
                    <a:pt x="126" y="504"/>
                    <a:pt x="126" y="507"/>
                    <a:pt x="124" y="508"/>
                  </a:cubicBezTo>
                  <a:cubicBezTo>
                    <a:pt x="122" y="510"/>
                    <a:pt x="120" y="512"/>
                    <a:pt x="117" y="514"/>
                  </a:cubicBezTo>
                  <a:cubicBezTo>
                    <a:pt x="116" y="515"/>
                    <a:pt x="115" y="516"/>
                    <a:pt x="113" y="517"/>
                  </a:cubicBezTo>
                  <a:cubicBezTo>
                    <a:pt x="113" y="517"/>
                    <a:pt x="113" y="518"/>
                    <a:pt x="112" y="518"/>
                  </a:cubicBezTo>
                  <a:cubicBezTo>
                    <a:pt x="112" y="522"/>
                    <a:pt x="110" y="533"/>
                    <a:pt x="110" y="534"/>
                  </a:cubicBezTo>
                  <a:cubicBezTo>
                    <a:pt x="109" y="540"/>
                    <a:pt x="109" y="545"/>
                    <a:pt x="108" y="551"/>
                  </a:cubicBezTo>
                  <a:cubicBezTo>
                    <a:pt x="107" y="555"/>
                    <a:pt x="102" y="557"/>
                    <a:pt x="100" y="559"/>
                  </a:cubicBezTo>
                  <a:cubicBezTo>
                    <a:pt x="93" y="564"/>
                    <a:pt x="86" y="570"/>
                    <a:pt x="79" y="574"/>
                  </a:cubicBezTo>
                  <a:cubicBezTo>
                    <a:pt x="60" y="585"/>
                    <a:pt x="42" y="596"/>
                    <a:pt x="24" y="606"/>
                  </a:cubicBezTo>
                  <a:cubicBezTo>
                    <a:pt x="24" y="611"/>
                    <a:pt x="24" y="617"/>
                    <a:pt x="24" y="622"/>
                  </a:cubicBezTo>
                  <a:cubicBezTo>
                    <a:pt x="24" y="631"/>
                    <a:pt x="24" y="641"/>
                    <a:pt x="24" y="650"/>
                  </a:cubicBezTo>
                  <a:cubicBezTo>
                    <a:pt x="24" y="655"/>
                    <a:pt x="24" y="661"/>
                    <a:pt x="24" y="666"/>
                  </a:cubicBezTo>
                  <a:cubicBezTo>
                    <a:pt x="23" y="668"/>
                    <a:pt x="22" y="669"/>
                    <a:pt x="20" y="671"/>
                  </a:cubicBezTo>
                  <a:cubicBezTo>
                    <a:pt x="17" y="674"/>
                    <a:pt x="14" y="676"/>
                    <a:pt x="11" y="679"/>
                  </a:cubicBezTo>
                  <a:cubicBezTo>
                    <a:pt x="7" y="682"/>
                    <a:pt x="3" y="686"/>
                    <a:pt x="0" y="689"/>
                  </a:cubicBezTo>
                  <a:cubicBezTo>
                    <a:pt x="9" y="699"/>
                    <a:pt x="15" y="715"/>
                    <a:pt x="20" y="726"/>
                  </a:cubicBezTo>
                  <a:cubicBezTo>
                    <a:pt x="27" y="743"/>
                    <a:pt x="28" y="761"/>
                    <a:pt x="34" y="778"/>
                  </a:cubicBezTo>
                  <a:cubicBezTo>
                    <a:pt x="46" y="811"/>
                    <a:pt x="90" y="807"/>
                    <a:pt x="115" y="792"/>
                  </a:cubicBezTo>
                  <a:cubicBezTo>
                    <a:pt x="129" y="784"/>
                    <a:pt x="141" y="773"/>
                    <a:pt x="157" y="770"/>
                  </a:cubicBezTo>
                  <a:cubicBezTo>
                    <a:pt x="191" y="762"/>
                    <a:pt x="219" y="785"/>
                    <a:pt x="245" y="804"/>
                  </a:cubicBezTo>
                  <a:cubicBezTo>
                    <a:pt x="261" y="817"/>
                    <a:pt x="277" y="826"/>
                    <a:pt x="290" y="843"/>
                  </a:cubicBezTo>
                  <a:cubicBezTo>
                    <a:pt x="302" y="859"/>
                    <a:pt x="311" y="876"/>
                    <a:pt x="323" y="892"/>
                  </a:cubicBezTo>
                  <a:cubicBezTo>
                    <a:pt x="336" y="908"/>
                    <a:pt x="352" y="919"/>
                    <a:pt x="367" y="933"/>
                  </a:cubicBezTo>
                  <a:cubicBezTo>
                    <a:pt x="374" y="941"/>
                    <a:pt x="381" y="949"/>
                    <a:pt x="390" y="955"/>
                  </a:cubicBezTo>
                  <a:cubicBezTo>
                    <a:pt x="402" y="964"/>
                    <a:pt x="415" y="964"/>
                    <a:pt x="429" y="968"/>
                  </a:cubicBezTo>
                  <a:cubicBezTo>
                    <a:pt x="430" y="968"/>
                    <a:pt x="432" y="969"/>
                    <a:pt x="433" y="969"/>
                  </a:cubicBezTo>
                  <a:cubicBezTo>
                    <a:pt x="446" y="951"/>
                    <a:pt x="458" y="933"/>
                    <a:pt x="471" y="915"/>
                  </a:cubicBezTo>
                  <a:cubicBezTo>
                    <a:pt x="473" y="912"/>
                    <a:pt x="475" y="909"/>
                    <a:pt x="477" y="906"/>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47"/>
            <p:cNvSpPr/>
            <p:nvPr/>
          </p:nvSpPr>
          <p:spPr>
            <a:xfrm>
              <a:off x="4262438" y="4221163"/>
              <a:ext cx="760413" cy="1400175"/>
            </a:xfrm>
            <a:custGeom>
              <a:rect b="b" l="l" r="r" t="t"/>
              <a:pathLst>
                <a:path extrusionOk="0" h="1098" w="597">
                  <a:moveTo>
                    <a:pt x="597" y="501"/>
                  </a:moveTo>
                  <a:cubicBezTo>
                    <a:pt x="596" y="498"/>
                    <a:pt x="595" y="495"/>
                    <a:pt x="594" y="492"/>
                  </a:cubicBezTo>
                  <a:cubicBezTo>
                    <a:pt x="593" y="489"/>
                    <a:pt x="593" y="487"/>
                    <a:pt x="592" y="484"/>
                  </a:cubicBezTo>
                  <a:cubicBezTo>
                    <a:pt x="591" y="483"/>
                    <a:pt x="590" y="482"/>
                    <a:pt x="589" y="481"/>
                  </a:cubicBezTo>
                  <a:cubicBezTo>
                    <a:pt x="584" y="475"/>
                    <a:pt x="579" y="469"/>
                    <a:pt x="573" y="463"/>
                  </a:cubicBezTo>
                  <a:cubicBezTo>
                    <a:pt x="557" y="445"/>
                    <a:pt x="542" y="428"/>
                    <a:pt x="526" y="410"/>
                  </a:cubicBezTo>
                  <a:cubicBezTo>
                    <a:pt x="519" y="403"/>
                    <a:pt x="513" y="396"/>
                    <a:pt x="507" y="389"/>
                  </a:cubicBezTo>
                  <a:cubicBezTo>
                    <a:pt x="505" y="386"/>
                    <a:pt x="500" y="382"/>
                    <a:pt x="499" y="379"/>
                  </a:cubicBezTo>
                  <a:cubicBezTo>
                    <a:pt x="498" y="376"/>
                    <a:pt x="498" y="372"/>
                    <a:pt x="498" y="369"/>
                  </a:cubicBezTo>
                  <a:cubicBezTo>
                    <a:pt x="498" y="363"/>
                    <a:pt x="497" y="357"/>
                    <a:pt x="497" y="351"/>
                  </a:cubicBezTo>
                  <a:cubicBezTo>
                    <a:pt x="497" y="345"/>
                    <a:pt x="496" y="339"/>
                    <a:pt x="498" y="333"/>
                  </a:cubicBezTo>
                  <a:cubicBezTo>
                    <a:pt x="500" y="322"/>
                    <a:pt x="502" y="311"/>
                    <a:pt x="504" y="300"/>
                  </a:cubicBezTo>
                  <a:cubicBezTo>
                    <a:pt x="505" y="296"/>
                    <a:pt x="505" y="292"/>
                    <a:pt x="506" y="288"/>
                  </a:cubicBezTo>
                  <a:cubicBezTo>
                    <a:pt x="506" y="287"/>
                    <a:pt x="506" y="287"/>
                    <a:pt x="506" y="287"/>
                  </a:cubicBezTo>
                  <a:cubicBezTo>
                    <a:pt x="503" y="266"/>
                    <a:pt x="500" y="246"/>
                    <a:pt x="496" y="225"/>
                  </a:cubicBezTo>
                  <a:cubicBezTo>
                    <a:pt x="496" y="220"/>
                    <a:pt x="495" y="215"/>
                    <a:pt x="494" y="211"/>
                  </a:cubicBezTo>
                  <a:cubicBezTo>
                    <a:pt x="494" y="208"/>
                    <a:pt x="493" y="205"/>
                    <a:pt x="493" y="203"/>
                  </a:cubicBezTo>
                  <a:cubicBezTo>
                    <a:pt x="493" y="203"/>
                    <a:pt x="493" y="202"/>
                    <a:pt x="493" y="202"/>
                  </a:cubicBezTo>
                  <a:cubicBezTo>
                    <a:pt x="493" y="202"/>
                    <a:pt x="493" y="202"/>
                    <a:pt x="492" y="202"/>
                  </a:cubicBezTo>
                  <a:cubicBezTo>
                    <a:pt x="491" y="199"/>
                    <a:pt x="490" y="197"/>
                    <a:pt x="489" y="194"/>
                  </a:cubicBezTo>
                  <a:cubicBezTo>
                    <a:pt x="478" y="174"/>
                    <a:pt x="468" y="155"/>
                    <a:pt x="458" y="135"/>
                  </a:cubicBezTo>
                  <a:cubicBezTo>
                    <a:pt x="454" y="126"/>
                    <a:pt x="449" y="117"/>
                    <a:pt x="445" y="109"/>
                  </a:cubicBezTo>
                  <a:cubicBezTo>
                    <a:pt x="443" y="105"/>
                    <a:pt x="441" y="102"/>
                    <a:pt x="441" y="98"/>
                  </a:cubicBezTo>
                  <a:cubicBezTo>
                    <a:pt x="440" y="80"/>
                    <a:pt x="441" y="62"/>
                    <a:pt x="441" y="44"/>
                  </a:cubicBezTo>
                  <a:cubicBezTo>
                    <a:pt x="438" y="29"/>
                    <a:pt x="435" y="15"/>
                    <a:pt x="432" y="0"/>
                  </a:cubicBezTo>
                  <a:cubicBezTo>
                    <a:pt x="429" y="2"/>
                    <a:pt x="425" y="5"/>
                    <a:pt x="422" y="8"/>
                  </a:cubicBezTo>
                  <a:cubicBezTo>
                    <a:pt x="384" y="37"/>
                    <a:pt x="346" y="67"/>
                    <a:pt x="308" y="97"/>
                  </a:cubicBezTo>
                  <a:cubicBezTo>
                    <a:pt x="307" y="98"/>
                    <a:pt x="305" y="99"/>
                    <a:pt x="303" y="98"/>
                  </a:cubicBezTo>
                  <a:cubicBezTo>
                    <a:pt x="288" y="87"/>
                    <a:pt x="272" y="77"/>
                    <a:pt x="257" y="67"/>
                  </a:cubicBezTo>
                  <a:cubicBezTo>
                    <a:pt x="245" y="77"/>
                    <a:pt x="233" y="87"/>
                    <a:pt x="220" y="97"/>
                  </a:cubicBezTo>
                  <a:cubicBezTo>
                    <a:pt x="219" y="98"/>
                    <a:pt x="217" y="99"/>
                    <a:pt x="215" y="98"/>
                  </a:cubicBezTo>
                  <a:cubicBezTo>
                    <a:pt x="203" y="89"/>
                    <a:pt x="192" y="81"/>
                    <a:pt x="180" y="73"/>
                  </a:cubicBezTo>
                  <a:cubicBezTo>
                    <a:pt x="174" y="68"/>
                    <a:pt x="168" y="64"/>
                    <a:pt x="162" y="60"/>
                  </a:cubicBezTo>
                  <a:cubicBezTo>
                    <a:pt x="161" y="58"/>
                    <a:pt x="159" y="57"/>
                    <a:pt x="157" y="56"/>
                  </a:cubicBezTo>
                  <a:cubicBezTo>
                    <a:pt x="157" y="56"/>
                    <a:pt x="157" y="56"/>
                    <a:pt x="157" y="56"/>
                  </a:cubicBezTo>
                  <a:cubicBezTo>
                    <a:pt x="157" y="56"/>
                    <a:pt x="156" y="56"/>
                    <a:pt x="156" y="56"/>
                  </a:cubicBezTo>
                  <a:cubicBezTo>
                    <a:pt x="147" y="54"/>
                    <a:pt x="138" y="53"/>
                    <a:pt x="130" y="50"/>
                  </a:cubicBezTo>
                  <a:cubicBezTo>
                    <a:pt x="128" y="49"/>
                    <a:pt x="126" y="48"/>
                    <a:pt x="124" y="47"/>
                  </a:cubicBezTo>
                  <a:cubicBezTo>
                    <a:pt x="124" y="47"/>
                    <a:pt x="123" y="47"/>
                    <a:pt x="123" y="47"/>
                  </a:cubicBezTo>
                  <a:cubicBezTo>
                    <a:pt x="123" y="47"/>
                    <a:pt x="123" y="47"/>
                    <a:pt x="123" y="47"/>
                  </a:cubicBezTo>
                  <a:cubicBezTo>
                    <a:pt x="121" y="47"/>
                    <a:pt x="117" y="49"/>
                    <a:pt x="115" y="50"/>
                  </a:cubicBezTo>
                  <a:cubicBezTo>
                    <a:pt x="108" y="55"/>
                    <a:pt x="101" y="60"/>
                    <a:pt x="95" y="65"/>
                  </a:cubicBezTo>
                  <a:cubicBezTo>
                    <a:pt x="93" y="66"/>
                    <a:pt x="92" y="68"/>
                    <a:pt x="90" y="69"/>
                  </a:cubicBezTo>
                  <a:cubicBezTo>
                    <a:pt x="92" y="67"/>
                    <a:pt x="90" y="69"/>
                    <a:pt x="89" y="70"/>
                  </a:cubicBezTo>
                  <a:cubicBezTo>
                    <a:pt x="88" y="71"/>
                    <a:pt x="87" y="73"/>
                    <a:pt x="86" y="74"/>
                  </a:cubicBezTo>
                  <a:cubicBezTo>
                    <a:pt x="84" y="77"/>
                    <a:pt x="82" y="81"/>
                    <a:pt x="80" y="83"/>
                  </a:cubicBezTo>
                  <a:cubicBezTo>
                    <a:pt x="80" y="84"/>
                    <a:pt x="80" y="86"/>
                    <a:pt x="80" y="87"/>
                  </a:cubicBezTo>
                  <a:cubicBezTo>
                    <a:pt x="80" y="93"/>
                    <a:pt x="80" y="99"/>
                    <a:pt x="80" y="104"/>
                  </a:cubicBezTo>
                  <a:cubicBezTo>
                    <a:pt x="87" y="110"/>
                    <a:pt x="95" y="115"/>
                    <a:pt x="103" y="121"/>
                  </a:cubicBezTo>
                  <a:cubicBezTo>
                    <a:pt x="111" y="127"/>
                    <a:pt x="120" y="133"/>
                    <a:pt x="129" y="139"/>
                  </a:cubicBezTo>
                  <a:cubicBezTo>
                    <a:pt x="131" y="141"/>
                    <a:pt x="132" y="143"/>
                    <a:pt x="131" y="146"/>
                  </a:cubicBezTo>
                  <a:cubicBezTo>
                    <a:pt x="131" y="150"/>
                    <a:pt x="131" y="155"/>
                    <a:pt x="131" y="160"/>
                  </a:cubicBezTo>
                  <a:cubicBezTo>
                    <a:pt x="130" y="172"/>
                    <a:pt x="129" y="184"/>
                    <a:pt x="129" y="196"/>
                  </a:cubicBezTo>
                  <a:cubicBezTo>
                    <a:pt x="129" y="199"/>
                    <a:pt x="128" y="202"/>
                    <a:pt x="126" y="204"/>
                  </a:cubicBezTo>
                  <a:cubicBezTo>
                    <a:pt x="123" y="207"/>
                    <a:pt x="120" y="211"/>
                    <a:pt x="116" y="214"/>
                  </a:cubicBezTo>
                  <a:cubicBezTo>
                    <a:pt x="115" y="228"/>
                    <a:pt x="114" y="242"/>
                    <a:pt x="113" y="256"/>
                  </a:cubicBezTo>
                  <a:cubicBezTo>
                    <a:pt x="110" y="300"/>
                    <a:pt x="107" y="344"/>
                    <a:pt x="104" y="388"/>
                  </a:cubicBezTo>
                  <a:cubicBezTo>
                    <a:pt x="104" y="391"/>
                    <a:pt x="104" y="394"/>
                    <a:pt x="102" y="397"/>
                  </a:cubicBezTo>
                  <a:cubicBezTo>
                    <a:pt x="98" y="404"/>
                    <a:pt x="93" y="410"/>
                    <a:pt x="88" y="417"/>
                  </a:cubicBezTo>
                  <a:cubicBezTo>
                    <a:pt x="78" y="431"/>
                    <a:pt x="68" y="446"/>
                    <a:pt x="58" y="460"/>
                  </a:cubicBezTo>
                  <a:cubicBezTo>
                    <a:pt x="86" y="475"/>
                    <a:pt x="104" y="510"/>
                    <a:pt x="117" y="537"/>
                  </a:cubicBezTo>
                  <a:cubicBezTo>
                    <a:pt x="126" y="556"/>
                    <a:pt x="128" y="575"/>
                    <a:pt x="131" y="596"/>
                  </a:cubicBezTo>
                  <a:cubicBezTo>
                    <a:pt x="133" y="610"/>
                    <a:pt x="135" y="622"/>
                    <a:pt x="128" y="635"/>
                  </a:cubicBezTo>
                  <a:cubicBezTo>
                    <a:pt x="118" y="654"/>
                    <a:pt x="101" y="663"/>
                    <a:pt x="87" y="677"/>
                  </a:cubicBezTo>
                  <a:cubicBezTo>
                    <a:pt x="71" y="694"/>
                    <a:pt x="65" y="717"/>
                    <a:pt x="61" y="739"/>
                  </a:cubicBezTo>
                  <a:cubicBezTo>
                    <a:pt x="54" y="780"/>
                    <a:pt x="41" y="817"/>
                    <a:pt x="14" y="850"/>
                  </a:cubicBezTo>
                  <a:cubicBezTo>
                    <a:pt x="4" y="861"/>
                    <a:pt x="0" y="871"/>
                    <a:pt x="5" y="887"/>
                  </a:cubicBezTo>
                  <a:cubicBezTo>
                    <a:pt x="6" y="891"/>
                    <a:pt x="10" y="895"/>
                    <a:pt x="12" y="898"/>
                  </a:cubicBezTo>
                  <a:cubicBezTo>
                    <a:pt x="15" y="904"/>
                    <a:pt x="16" y="910"/>
                    <a:pt x="17" y="916"/>
                  </a:cubicBezTo>
                  <a:cubicBezTo>
                    <a:pt x="18" y="935"/>
                    <a:pt x="6" y="952"/>
                    <a:pt x="5" y="971"/>
                  </a:cubicBezTo>
                  <a:cubicBezTo>
                    <a:pt x="4" y="997"/>
                    <a:pt x="5" y="1023"/>
                    <a:pt x="8" y="1049"/>
                  </a:cubicBezTo>
                  <a:cubicBezTo>
                    <a:pt x="9" y="1054"/>
                    <a:pt x="10" y="1060"/>
                    <a:pt x="9" y="1066"/>
                  </a:cubicBezTo>
                  <a:cubicBezTo>
                    <a:pt x="8" y="1069"/>
                    <a:pt x="1" y="1079"/>
                    <a:pt x="1" y="1081"/>
                  </a:cubicBezTo>
                  <a:cubicBezTo>
                    <a:pt x="8" y="1087"/>
                    <a:pt x="15" y="1092"/>
                    <a:pt x="22" y="1098"/>
                  </a:cubicBezTo>
                  <a:cubicBezTo>
                    <a:pt x="24" y="1096"/>
                    <a:pt x="26" y="1095"/>
                    <a:pt x="28" y="1095"/>
                  </a:cubicBezTo>
                  <a:cubicBezTo>
                    <a:pt x="31" y="1094"/>
                    <a:pt x="35" y="1092"/>
                    <a:pt x="38" y="1091"/>
                  </a:cubicBezTo>
                  <a:cubicBezTo>
                    <a:pt x="53" y="1086"/>
                    <a:pt x="61" y="1080"/>
                    <a:pt x="73" y="1071"/>
                  </a:cubicBezTo>
                  <a:cubicBezTo>
                    <a:pt x="92" y="1057"/>
                    <a:pt x="113" y="1046"/>
                    <a:pt x="132" y="1031"/>
                  </a:cubicBezTo>
                  <a:cubicBezTo>
                    <a:pt x="146" y="1021"/>
                    <a:pt x="156" y="1011"/>
                    <a:pt x="158" y="992"/>
                  </a:cubicBezTo>
                  <a:cubicBezTo>
                    <a:pt x="159" y="985"/>
                    <a:pt x="159" y="977"/>
                    <a:pt x="160" y="969"/>
                  </a:cubicBezTo>
                  <a:cubicBezTo>
                    <a:pt x="163" y="949"/>
                    <a:pt x="167" y="928"/>
                    <a:pt x="174" y="909"/>
                  </a:cubicBezTo>
                  <a:cubicBezTo>
                    <a:pt x="181" y="892"/>
                    <a:pt x="191" y="875"/>
                    <a:pt x="205" y="862"/>
                  </a:cubicBezTo>
                  <a:cubicBezTo>
                    <a:pt x="213" y="855"/>
                    <a:pt x="225" y="850"/>
                    <a:pt x="231" y="840"/>
                  </a:cubicBezTo>
                  <a:cubicBezTo>
                    <a:pt x="237" y="829"/>
                    <a:pt x="238" y="815"/>
                    <a:pt x="240" y="803"/>
                  </a:cubicBezTo>
                  <a:cubicBezTo>
                    <a:pt x="248" y="758"/>
                    <a:pt x="266" y="724"/>
                    <a:pt x="300" y="693"/>
                  </a:cubicBezTo>
                  <a:cubicBezTo>
                    <a:pt x="316" y="677"/>
                    <a:pt x="333" y="661"/>
                    <a:pt x="350" y="647"/>
                  </a:cubicBezTo>
                  <a:cubicBezTo>
                    <a:pt x="358" y="641"/>
                    <a:pt x="366" y="636"/>
                    <a:pt x="373" y="630"/>
                  </a:cubicBezTo>
                  <a:cubicBezTo>
                    <a:pt x="380" y="622"/>
                    <a:pt x="385" y="614"/>
                    <a:pt x="392" y="606"/>
                  </a:cubicBezTo>
                  <a:cubicBezTo>
                    <a:pt x="404" y="595"/>
                    <a:pt x="421" y="581"/>
                    <a:pt x="437" y="576"/>
                  </a:cubicBezTo>
                  <a:cubicBezTo>
                    <a:pt x="447" y="574"/>
                    <a:pt x="459" y="576"/>
                    <a:pt x="469" y="574"/>
                  </a:cubicBezTo>
                  <a:cubicBezTo>
                    <a:pt x="478" y="573"/>
                    <a:pt x="487" y="569"/>
                    <a:pt x="497" y="568"/>
                  </a:cubicBezTo>
                  <a:cubicBezTo>
                    <a:pt x="502" y="568"/>
                    <a:pt x="507" y="569"/>
                    <a:pt x="510" y="571"/>
                  </a:cubicBezTo>
                  <a:cubicBezTo>
                    <a:pt x="513" y="568"/>
                    <a:pt x="516" y="566"/>
                    <a:pt x="519" y="563"/>
                  </a:cubicBezTo>
                  <a:cubicBezTo>
                    <a:pt x="545" y="543"/>
                    <a:pt x="571" y="522"/>
                    <a:pt x="597" y="501"/>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47"/>
            <p:cNvSpPr/>
            <p:nvPr/>
          </p:nvSpPr>
          <p:spPr>
            <a:xfrm>
              <a:off x="4921250" y="4778375"/>
              <a:ext cx="984250" cy="865188"/>
            </a:xfrm>
            <a:custGeom>
              <a:rect b="b" l="l" r="r" t="t"/>
              <a:pathLst>
                <a:path extrusionOk="0" h="679" w="773">
                  <a:moveTo>
                    <a:pt x="576" y="675"/>
                  </a:moveTo>
                  <a:cubicBezTo>
                    <a:pt x="576" y="675"/>
                    <a:pt x="578" y="674"/>
                    <a:pt x="580" y="674"/>
                  </a:cubicBezTo>
                  <a:cubicBezTo>
                    <a:pt x="580" y="674"/>
                    <a:pt x="580" y="674"/>
                    <a:pt x="581" y="674"/>
                  </a:cubicBezTo>
                  <a:cubicBezTo>
                    <a:pt x="582" y="673"/>
                    <a:pt x="584" y="672"/>
                    <a:pt x="585" y="671"/>
                  </a:cubicBezTo>
                  <a:cubicBezTo>
                    <a:pt x="590" y="668"/>
                    <a:pt x="596" y="665"/>
                    <a:pt x="601" y="662"/>
                  </a:cubicBezTo>
                  <a:cubicBezTo>
                    <a:pt x="602" y="657"/>
                    <a:pt x="602" y="652"/>
                    <a:pt x="602" y="646"/>
                  </a:cubicBezTo>
                  <a:cubicBezTo>
                    <a:pt x="602" y="646"/>
                    <a:pt x="602" y="646"/>
                    <a:pt x="602" y="645"/>
                  </a:cubicBezTo>
                  <a:cubicBezTo>
                    <a:pt x="601" y="644"/>
                    <a:pt x="599" y="643"/>
                    <a:pt x="597" y="642"/>
                  </a:cubicBezTo>
                  <a:cubicBezTo>
                    <a:pt x="594" y="639"/>
                    <a:pt x="591" y="635"/>
                    <a:pt x="589" y="631"/>
                  </a:cubicBezTo>
                  <a:cubicBezTo>
                    <a:pt x="586" y="624"/>
                    <a:pt x="588" y="615"/>
                    <a:pt x="588" y="608"/>
                  </a:cubicBezTo>
                  <a:cubicBezTo>
                    <a:pt x="589" y="599"/>
                    <a:pt x="591" y="592"/>
                    <a:pt x="596" y="585"/>
                  </a:cubicBezTo>
                  <a:cubicBezTo>
                    <a:pt x="599" y="578"/>
                    <a:pt x="598" y="568"/>
                    <a:pt x="595" y="561"/>
                  </a:cubicBezTo>
                  <a:cubicBezTo>
                    <a:pt x="592" y="552"/>
                    <a:pt x="588" y="544"/>
                    <a:pt x="589" y="534"/>
                  </a:cubicBezTo>
                  <a:cubicBezTo>
                    <a:pt x="590" y="525"/>
                    <a:pt x="595" y="516"/>
                    <a:pt x="599" y="508"/>
                  </a:cubicBezTo>
                  <a:cubicBezTo>
                    <a:pt x="602" y="501"/>
                    <a:pt x="606" y="493"/>
                    <a:pt x="611" y="487"/>
                  </a:cubicBezTo>
                  <a:cubicBezTo>
                    <a:pt x="619" y="476"/>
                    <a:pt x="620" y="460"/>
                    <a:pt x="631" y="450"/>
                  </a:cubicBezTo>
                  <a:cubicBezTo>
                    <a:pt x="636" y="445"/>
                    <a:pt x="644" y="444"/>
                    <a:pt x="651" y="441"/>
                  </a:cubicBezTo>
                  <a:cubicBezTo>
                    <a:pt x="658" y="439"/>
                    <a:pt x="665" y="437"/>
                    <a:pt x="673" y="435"/>
                  </a:cubicBezTo>
                  <a:cubicBezTo>
                    <a:pt x="675" y="434"/>
                    <a:pt x="678" y="433"/>
                    <a:pt x="680" y="434"/>
                  </a:cubicBezTo>
                  <a:cubicBezTo>
                    <a:pt x="684" y="435"/>
                    <a:pt x="688" y="436"/>
                    <a:pt x="692" y="437"/>
                  </a:cubicBezTo>
                  <a:cubicBezTo>
                    <a:pt x="705" y="440"/>
                    <a:pt x="717" y="443"/>
                    <a:pt x="730" y="446"/>
                  </a:cubicBezTo>
                  <a:cubicBezTo>
                    <a:pt x="734" y="447"/>
                    <a:pt x="738" y="448"/>
                    <a:pt x="742" y="449"/>
                  </a:cubicBezTo>
                  <a:cubicBezTo>
                    <a:pt x="742" y="449"/>
                    <a:pt x="742" y="449"/>
                    <a:pt x="742" y="449"/>
                  </a:cubicBezTo>
                  <a:cubicBezTo>
                    <a:pt x="743" y="449"/>
                    <a:pt x="743" y="449"/>
                    <a:pt x="743" y="449"/>
                  </a:cubicBezTo>
                  <a:cubicBezTo>
                    <a:pt x="745" y="449"/>
                    <a:pt x="748" y="448"/>
                    <a:pt x="751" y="448"/>
                  </a:cubicBezTo>
                  <a:cubicBezTo>
                    <a:pt x="753" y="448"/>
                    <a:pt x="755" y="448"/>
                    <a:pt x="757" y="447"/>
                  </a:cubicBezTo>
                  <a:cubicBezTo>
                    <a:pt x="757" y="447"/>
                    <a:pt x="757" y="447"/>
                    <a:pt x="758" y="447"/>
                  </a:cubicBezTo>
                  <a:cubicBezTo>
                    <a:pt x="759" y="447"/>
                    <a:pt x="760" y="446"/>
                    <a:pt x="761" y="446"/>
                  </a:cubicBezTo>
                  <a:cubicBezTo>
                    <a:pt x="765" y="445"/>
                    <a:pt x="769" y="444"/>
                    <a:pt x="772" y="442"/>
                  </a:cubicBezTo>
                  <a:cubicBezTo>
                    <a:pt x="772" y="433"/>
                    <a:pt x="773" y="424"/>
                    <a:pt x="773" y="414"/>
                  </a:cubicBezTo>
                  <a:cubicBezTo>
                    <a:pt x="773" y="398"/>
                    <a:pt x="773" y="381"/>
                    <a:pt x="773" y="365"/>
                  </a:cubicBezTo>
                  <a:cubicBezTo>
                    <a:pt x="773" y="349"/>
                    <a:pt x="773" y="334"/>
                    <a:pt x="773" y="318"/>
                  </a:cubicBezTo>
                  <a:cubicBezTo>
                    <a:pt x="773" y="314"/>
                    <a:pt x="773" y="309"/>
                    <a:pt x="773" y="304"/>
                  </a:cubicBezTo>
                  <a:cubicBezTo>
                    <a:pt x="773" y="303"/>
                    <a:pt x="772" y="302"/>
                    <a:pt x="773" y="301"/>
                  </a:cubicBezTo>
                  <a:cubicBezTo>
                    <a:pt x="773" y="300"/>
                    <a:pt x="773" y="300"/>
                    <a:pt x="773" y="300"/>
                  </a:cubicBezTo>
                  <a:cubicBezTo>
                    <a:pt x="768" y="282"/>
                    <a:pt x="762" y="264"/>
                    <a:pt x="756" y="246"/>
                  </a:cubicBezTo>
                  <a:cubicBezTo>
                    <a:pt x="747" y="215"/>
                    <a:pt x="737" y="183"/>
                    <a:pt x="727" y="151"/>
                  </a:cubicBezTo>
                  <a:cubicBezTo>
                    <a:pt x="723" y="138"/>
                    <a:pt x="720" y="126"/>
                    <a:pt x="716" y="114"/>
                  </a:cubicBezTo>
                  <a:cubicBezTo>
                    <a:pt x="715" y="110"/>
                    <a:pt x="714" y="106"/>
                    <a:pt x="712" y="102"/>
                  </a:cubicBezTo>
                  <a:cubicBezTo>
                    <a:pt x="712" y="101"/>
                    <a:pt x="712" y="100"/>
                    <a:pt x="711" y="99"/>
                  </a:cubicBezTo>
                  <a:cubicBezTo>
                    <a:pt x="711" y="99"/>
                    <a:pt x="711" y="99"/>
                    <a:pt x="711" y="99"/>
                  </a:cubicBezTo>
                  <a:cubicBezTo>
                    <a:pt x="711" y="99"/>
                    <a:pt x="711" y="98"/>
                    <a:pt x="711" y="98"/>
                  </a:cubicBezTo>
                  <a:cubicBezTo>
                    <a:pt x="710" y="96"/>
                    <a:pt x="710" y="93"/>
                    <a:pt x="710" y="91"/>
                  </a:cubicBezTo>
                  <a:cubicBezTo>
                    <a:pt x="710" y="86"/>
                    <a:pt x="710" y="81"/>
                    <a:pt x="710" y="76"/>
                  </a:cubicBezTo>
                  <a:cubicBezTo>
                    <a:pt x="709" y="69"/>
                    <a:pt x="709" y="62"/>
                    <a:pt x="709" y="55"/>
                  </a:cubicBezTo>
                  <a:cubicBezTo>
                    <a:pt x="693" y="37"/>
                    <a:pt x="678" y="18"/>
                    <a:pt x="663" y="0"/>
                  </a:cubicBezTo>
                  <a:cubicBezTo>
                    <a:pt x="652" y="7"/>
                    <a:pt x="640" y="14"/>
                    <a:pt x="629" y="22"/>
                  </a:cubicBezTo>
                  <a:cubicBezTo>
                    <a:pt x="626" y="31"/>
                    <a:pt x="623" y="40"/>
                    <a:pt x="619" y="50"/>
                  </a:cubicBezTo>
                  <a:cubicBezTo>
                    <a:pt x="619" y="52"/>
                    <a:pt x="617" y="53"/>
                    <a:pt x="615" y="53"/>
                  </a:cubicBezTo>
                  <a:cubicBezTo>
                    <a:pt x="609" y="53"/>
                    <a:pt x="602" y="53"/>
                    <a:pt x="596" y="53"/>
                  </a:cubicBezTo>
                  <a:cubicBezTo>
                    <a:pt x="588" y="53"/>
                    <a:pt x="580" y="53"/>
                    <a:pt x="572" y="53"/>
                  </a:cubicBezTo>
                  <a:cubicBezTo>
                    <a:pt x="570" y="53"/>
                    <a:pt x="569" y="53"/>
                    <a:pt x="567" y="53"/>
                  </a:cubicBezTo>
                  <a:cubicBezTo>
                    <a:pt x="564" y="53"/>
                    <a:pt x="563" y="51"/>
                    <a:pt x="562" y="50"/>
                  </a:cubicBezTo>
                  <a:cubicBezTo>
                    <a:pt x="554" y="40"/>
                    <a:pt x="545" y="30"/>
                    <a:pt x="537" y="20"/>
                  </a:cubicBezTo>
                  <a:cubicBezTo>
                    <a:pt x="531" y="21"/>
                    <a:pt x="526" y="21"/>
                    <a:pt x="520" y="21"/>
                  </a:cubicBezTo>
                  <a:cubicBezTo>
                    <a:pt x="518" y="24"/>
                    <a:pt x="516" y="26"/>
                    <a:pt x="513" y="29"/>
                  </a:cubicBezTo>
                  <a:cubicBezTo>
                    <a:pt x="511" y="31"/>
                    <a:pt x="508" y="35"/>
                    <a:pt x="505" y="36"/>
                  </a:cubicBezTo>
                  <a:cubicBezTo>
                    <a:pt x="497" y="38"/>
                    <a:pt x="488" y="38"/>
                    <a:pt x="480" y="39"/>
                  </a:cubicBezTo>
                  <a:cubicBezTo>
                    <a:pt x="476" y="39"/>
                    <a:pt x="471" y="40"/>
                    <a:pt x="467" y="37"/>
                  </a:cubicBezTo>
                  <a:cubicBezTo>
                    <a:pt x="459" y="29"/>
                    <a:pt x="450" y="21"/>
                    <a:pt x="442" y="12"/>
                  </a:cubicBezTo>
                  <a:cubicBezTo>
                    <a:pt x="434" y="12"/>
                    <a:pt x="426" y="12"/>
                    <a:pt x="418" y="12"/>
                  </a:cubicBezTo>
                  <a:cubicBezTo>
                    <a:pt x="412" y="20"/>
                    <a:pt x="405" y="27"/>
                    <a:pt x="396" y="31"/>
                  </a:cubicBezTo>
                  <a:cubicBezTo>
                    <a:pt x="386" y="36"/>
                    <a:pt x="375" y="38"/>
                    <a:pt x="364" y="40"/>
                  </a:cubicBezTo>
                  <a:cubicBezTo>
                    <a:pt x="361" y="49"/>
                    <a:pt x="356" y="60"/>
                    <a:pt x="347" y="63"/>
                  </a:cubicBezTo>
                  <a:cubicBezTo>
                    <a:pt x="341" y="65"/>
                    <a:pt x="334" y="61"/>
                    <a:pt x="329" y="60"/>
                  </a:cubicBezTo>
                  <a:cubicBezTo>
                    <a:pt x="322" y="58"/>
                    <a:pt x="314" y="56"/>
                    <a:pt x="307" y="54"/>
                  </a:cubicBezTo>
                  <a:cubicBezTo>
                    <a:pt x="305" y="54"/>
                    <a:pt x="303" y="54"/>
                    <a:pt x="301" y="53"/>
                  </a:cubicBezTo>
                  <a:cubicBezTo>
                    <a:pt x="301" y="53"/>
                    <a:pt x="301" y="53"/>
                    <a:pt x="301" y="53"/>
                  </a:cubicBezTo>
                  <a:cubicBezTo>
                    <a:pt x="301" y="53"/>
                    <a:pt x="301" y="53"/>
                    <a:pt x="301" y="53"/>
                  </a:cubicBezTo>
                  <a:cubicBezTo>
                    <a:pt x="296" y="53"/>
                    <a:pt x="291" y="52"/>
                    <a:pt x="286" y="52"/>
                  </a:cubicBezTo>
                  <a:cubicBezTo>
                    <a:pt x="281" y="51"/>
                    <a:pt x="275" y="51"/>
                    <a:pt x="270" y="50"/>
                  </a:cubicBezTo>
                  <a:cubicBezTo>
                    <a:pt x="267" y="50"/>
                    <a:pt x="265" y="50"/>
                    <a:pt x="263" y="48"/>
                  </a:cubicBezTo>
                  <a:cubicBezTo>
                    <a:pt x="257" y="44"/>
                    <a:pt x="250" y="39"/>
                    <a:pt x="244" y="35"/>
                  </a:cubicBezTo>
                  <a:cubicBezTo>
                    <a:pt x="235" y="44"/>
                    <a:pt x="226" y="53"/>
                    <a:pt x="217" y="62"/>
                  </a:cubicBezTo>
                  <a:cubicBezTo>
                    <a:pt x="204" y="76"/>
                    <a:pt x="190" y="89"/>
                    <a:pt x="176" y="103"/>
                  </a:cubicBezTo>
                  <a:cubicBezTo>
                    <a:pt x="173" y="107"/>
                    <a:pt x="169" y="111"/>
                    <a:pt x="165" y="115"/>
                  </a:cubicBezTo>
                  <a:cubicBezTo>
                    <a:pt x="161" y="119"/>
                    <a:pt x="154" y="117"/>
                    <a:pt x="149" y="117"/>
                  </a:cubicBezTo>
                  <a:cubicBezTo>
                    <a:pt x="146" y="117"/>
                    <a:pt x="143" y="118"/>
                    <a:pt x="141" y="116"/>
                  </a:cubicBezTo>
                  <a:cubicBezTo>
                    <a:pt x="139" y="115"/>
                    <a:pt x="138" y="113"/>
                    <a:pt x="136" y="112"/>
                  </a:cubicBezTo>
                  <a:cubicBezTo>
                    <a:pt x="130" y="107"/>
                    <a:pt x="123" y="101"/>
                    <a:pt x="116" y="96"/>
                  </a:cubicBezTo>
                  <a:cubicBezTo>
                    <a:pt x="106" y="88"/>
                    <a:pt x="95" y="80"/>
                    <a:pt x="85" y="71"/>
                  </a:cubicBezTo>
                  <a:cubicBezTo>
                    <a:pt x="82" y="74"/>
                    <a:pt x="80" y="76"/>
                    <a:pt x="77" y="78"/>
                  </a:cubicBezTo>
                  <a:cubicBezTo>
                    <a:pt x="51" y="99"/>
                    <a:pt x="26" y="119"/>
                    <a:pt x="0" y="140"/>
                  </a:cubicBezTo>
                  <a:cubicBezTo>
                    <a:pt x="11" y="154"/>
                    <a:pt x="7" y="183"/>
                    <a:pt x="6" y="199"/>
                  </a:cubicBezTo>
                  <a:cubicBezTo>
                    <a:pt x="5" y="209"/>
                    <a:pt x="1" y="220"/>
                    <a:pt x="1" y="229"/>
                  </a:cubicBezTo>
                  <a:cubicBezTo>
                    <a:pt x="2" y="256"/>
                    <a:pt x="23" y="250"/>
                    <a:pt x="38" y="250"/>
                  </a:cubicBezTo>
                  <a:cubicBezTo>
                    <a:pt x="55" y="251"/>
                    <a:pt x="69" y="257"/>
                    <a:pt x="82" y="267"/>
                  </a:cubicBezTo>
                  <a:cubicBezTo>
                    <a:pt x="110" y="287"/>
                    <a:pt x="136" y="309"/>
                    <a:pt x="143" y="343"/>
                  </a:cubicBezTo>
                  <a:cubicBezTo>
                    <a:pt x="148" y="370"/>
                    <a:pt x="154" y="391"/>
                    <a:pt x="168" y="415"/>
                  </a:cubicBezTo>
                  <a:cubicBezTo>
                    <a:pt x="174" y="425"/>
                    <a:pt x="185" y="441"/>
                    <a:pt x="184" y="454"/>
                  </a:cubicBezTo>
                  <a:cubicBezTo>
                    <a:pt x="183" y="468"/>
                    <a:pt x="167" y="484"/>
                    <a:pt x="158" y="494"/>
                  </a:cubicBezTo>
                  <a:cubicBezTo>
                    <a:pt x="141" y="511"/>
                    <a:pt x="117" y="525"/>
                    <a:pt x="120" y="552"/>
                  </a:cubicBezTo>
                  <a:cubicBezTo>
                    <a:pt x="124" y="578"/>
                    <a:pt x="150" y="605"/>
                    <a:pt x="175" y="611"/>
                  </a:cubicBezTo>
                  <a:cubicBezTo>
                    <a:pt x="177" y="612"/>
                    <a:pt x="202" y="616"/>
                    <a:pt x="206" y="613"/>
                  </a:cubicBezTo>
                  <a:cubicBezTo>
                    <a:pt x="215" y="608"/>
                    <a:pt x="211" y="588"/>
                    <a:pt x="212" y="579"/>
                  </a:cubicBezTo>
                  <a:cubicBezTo>
                    <a:pt x="215" y="538"/>
                    <a:pt x="245" y="512"/>
                    <a:pt x="274" y="486"/>
                  </a:cubicBezTo>
                  <a:cubicBezTo>
                    <a:pt x="284" y="477"/>
                    <a:pt x="291" y="470"/>
                    <a:pt x="305" y="471"/>
                  </a:cubicBezTo>
                  <a:cubicBezTo>
                    <a:pt x="323" y="472"/>
                    <a:pt x="344" y="483"/>
                    <a:pt x="360" y="492"/>
                  </a:cubicBezTo>
                  <a:cubicBezTo>
                    <a:pt x="395" y="513"/>
                    <a:pt x="412" y="543"/>
                    <a:pt x="435" y="575"/>
                  </a:cubicBezTo>
                  <a:cubicBezTo>
                    <a:pt x="445" y="589"/>
                    <a:pt x="454" y="598"/>
                    <a:pt x="471" y="604"/>
                  </a:cubicBezTo>
                  <a:cubicBezTo>
                    <a:pt x="478" y="607"/>
                    <a:pt x="485" y="608"/>
                    <a:pt x="491" y="613"/>
                  </a:cubicBezTo>
                  <a:cubicBezTo>
                    <a:pt x="505" y="622"/>
                    <a:pt x="515" y="641"/>
                    <a:pt x="525" y="654"/>
                  </a:cubicBezTo>
                  <a:cubicBezTo>
                    <a:pt x="531" y="662"/>
                    <a:pt x="536" y="670"/>
                    <a:pt x="538" y="679"/>
                  </a:cubicBezTo>
                  <a:cubicBezTo>
                    <a:pt x="550" y="678"/>
                    <a:pt x="563" y="676"/>
                    <a:pt x="576" y="675"/>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p47"/>
            <p:cNvSpPr/>
            <p:nvPr/>
          </p:nvSpPr>
          <p:spPr>
            <a:xfrm>
              <a:off x="5592763" y="4378325"/>
              <a:ext cx="1233488" cy="1711325"/>
            </a:xfrm>
            <a:custGeom>
              <a:rect b="b" l="l" r="r" t="t"/>
              <a:pathLst>
                <a:path extrusionOk="0" h="1343" w="969">
                  <a:moveTo>
                    <a:pt x="967" y="777"/>
                  </a:moveTo>
                  <a:cubicBezTo>
                    <a:pt x="967" y="775"/>
                    <a:pt x="967" y="774"/>
                    <a:pt x="967" y="772"/>
                  </a:cubicBezTo>
                  <a:cubicBezTo>
                    <a:pt x="967" y="772"/>
                    <a:pt x="967" y="772"/>
                    <a:pt x="967" y="771"/>
                  </a:cubicBezTo>
                  <a:cubicBezTo>
                    <a:pt x="966" y="771"/>
                    <a:pt x="966" y="770"/>
                    <a:pt x="966" y="770"/>
                  </a:cubicBezTo>
                  <a:cubicBezTo>
                    <a:pt x="966" y="769"/>
                    <a:pt x="965" y="767"/>
                    <a:pt x="965" y="766"/>
                  </a:cubicBezTo>
                  <a:cubicBezTo>
                    <a:pt x="964" y="763"/>
                    <a:pt x="963" y="759"/>
                    <a:pt x="962" y="756"/>
                  </a:cubicBezTo>
                  <a:cubicBezTo>
                    <a:pt x="962" y="754"/>
                    <a:pt x="960" y="751"/>
                    <a:pt x="960" y="748"/>
                  </a:cubicBezTo>
                  <a:cubicBezTo>
                    <a:pt x="959" y="747"/>
                    <a:pt x="957" y="745"/>
                    <a:pt x="956" y="744"/>
                  </a:cubicBezTo>
                  <a:cubicBezTo>
                    <a:pt x="953" y="741"/>
                    <a:pt x="951" y="739"/>
                    <a:pt x="948" y="736"/>
                  </a:cubicBezTo>
                  <a:cubicBezTo>
                    <a:pt x="939" y="727"/>
                    <a:pt x="930" y="718"/>
                    <a:pt x="921" y="709"/>
                  </a:cubicBezTo>
                  <a:cubicBezTo>
                    <a:pt x="902" y="690"/>
                    <a:pt x="882" y="670"/>
                    <a:pt x="862" y="650"/>
                  </a:cubicBezTo>
                  <a:cubicBezTo>
                    <a:pt x="857" y="645"/>
                    <a:pt x="851" y="639"/>
                    <a:pt x="846" y="634"/>
                  </a:cubicBezTo>
                  <a:cubicBezTo>
                    <a:pt x="842" y="630"/>
                    <a:pt x="841" y="627"/>
                    <a:pt x="840" y="623"/>
                  </a:cubicBezTo>
                  <a:cubicBezTo>
                    <a:pt x="831" y="598"/>
                    <a:pt x="822" y="574"/>
                    <a:pt x="812" y="550"/>
                  </a:cubicBezTo>
                  <a:cubicBezTo>
                    <a:pt x="808" y="538"/>
                    <a:pt x="806" y="525"/>
                    <a:pt x="804" y="512"/>
                  </a:cubicBezTo>
                  <a:cubicBezTo>
                    <a:pt x="798" y="484"/>
                    <a:pt x="793" y="457"/>
                    <a:pt x="787" y="430"/>
                  </a:cubicBezTo>
                  <a:cubicBezTo>
                    <a:pt x="786" y="423"/>
                    <a:pt x="784" y="415"/>
                    <a:pt x="783" y="408"/>
                  </a:cubicBezTo>
                  <a:cubicBezTo>
                    <a:pt x="783" y="407"/>
                    <a:pt x="783" y="407"/>
                    <a:pt x="783" y="407"/>
                  </a:cubicBezTo>
                  <a:cubicBezTo>
                    <a:pt x="782" y="407"/>
                    <a:pt x="782" y="406"/>
                    <a:pt x="782" y="406"/>
                  </a:cubicBezTo>
                  <a:cubicBezTo>
                    <a:pt x="779" y="403"/>
                    <a:pt x="776" y="400"/>
                    <a:pt x="772" y="397"/>
                  </a:cubicBezTo>
                  <a:cubicBezTo>
                    <a:pt x="756" y="383"/>
                    <a:pt x="740" y="368"/>
                    <a:pt x="724" y="353"/>
                  </a:cubicBezTo>
                  <a:cubicBezTo>
                    <a:pt x="710" y="353"/>
                    <a:pt x="695" y="353"/>
                    <a:pt x="681" y="353"/>
                  </a:cubicBezTo>
                  <a:cubicBezTo>
                    <a:pt x="679" y="353"/>
                    <a:pt x="678" y="352"/>
                    <a:pt x="677" y="351"/>
                  </a:cubicBezTo>
                  <a:cubicBezTo>
                    <a:pt x="676" y="350"/>
                    <a:pt x="676" y="348"/>
                    <a:pt x="675" y="347"/>
                  </a:cubicBezTo>
                  <a:cubicBezTo>
                    <a:pt x="667" y="332"/>
                    <a:pt x="658" y="316"/>
                    <a:pt x="649" y="301"/>
                  </a:cubicBezTo>
                  <a:cubicBezTo>
                    <a:pt x="648" y="299"/>
                    <a:pt x="647" y="296"/>
                    <a:pt x="646" y="294"/>
                  </a:cubicBezTo>
                  <a:cubicBezTo>
                    <a:pt x="645" y="294"/>
                    <a:pt x="645" y="294"/>
                    <a:pt x="644" y="294"/>
                  </a:cubicBezTo>
                  <a:cubicBezTo>
                    <a:pt x="636" y="290"/>
                    <a:pt x="628" y="286"/>
                    <a:pt x="620" y="283"/>
                  </a:cubicBezTo>
                  <a:cubicBezTo>
                    <a:pt x="615" y="281"/>
                    <a:pt x="612" y="279"/>
                    <a:pt x="609" y="276"/>
                  </a:cubicBezTo>
                  <a:cubicBezTo>
                    <a:pt x="603" y="269"/>
                    <a:pt x="597" y="262"/>
                    <a:pt x="591" y="256"/>
                  </a:cubicBezTo>
                  <a:cubicBezTo>
                    <a:pt x="584" y="248"/>
                    <a:pt x="577" y="241"/>
                    <a:pt x="571" y="233"/>
                  </a:cubicBezTo>
                  <a:cubicBezTo>
                    <a:pt x="560" y="219"/>
                    <a:pt x="548" y="205"/>
                    <a:pt x="537" y="191"/>
                  </a:cubicBezTo>
                  <a:cubicBezTo>
                    <a:pt x="529" y="181"/>
                    <a:pt x="519" y="170"/>
                    <a:pt x="511" y="159"/>
                  </a:cubicBezTo>
                  <a:cubicBezTo>
                    <a:pt x="508" y="155"/>
                    <a:pt x="506" y="150"/>
                    <a:pt x="504" y="146"/>
                  </a:cubicBezTo>
                  <a:cubicBezTo>
                    <a:pt x="500" y="138"/>
                    <a:pt x="496" y="130"/>
                    <a:pt x="492" y="122"/>
                  </a:cubicBezTo>
                  <a:cubicBezTo>
                    <a:pt x="492" y="121"/>
                    <a:pt x="492" y="120"/>
                    <a:pt x="491" y="119"/>
                  </a:cubicBezTo>
                  <a:cubicBezTo>
                    <a:pt x="491" y="119"/>
                    <a:pt x="491" y="119"/>
                    <a:pt x="491" y="119"/>
                  </a:cubicBezTo>
                  <a:cubicBezTo>
                    <a:pt x="489" y="118"/>
                    <a:pt x="487" y="116"/>
                    <a:pt x="485" y="114"/>
                  </a:cubicBezTo>
                  <a:cubicBezTo>
                    <a:pt x="477" y="107"/>
                    <a:pt x="470" y="101"/>
                    <a:pt x="463" y="95"/>
                  </a:cubicBezTo>
                  <a:cubicBezTo>
                    <a:pt x="459" y="92"/>
                    <a:pt x="454" y="89"/>
                    <a:pt x="453" y="84"/>
                  </a:cubicBezTo>
                  <a:cubicBezTo>
                    <a:pt x="450" y="77"/>
                    <a:pt x="448" y="70"/>
                    <a:pt x="445" y="63"/>
                  </a:cubicBezTo>
                  <a:cubicBezTo>
                    <a:pt x="443" y="55"/>
                    <a:pt x="440" y="47"/>
                    <a:pt x="437" y="39"/>
                  </a:cubicBezTo>
                  <a:cubicBezTo>
                    <a:pt x="437" y="38"/>
                    <a:pt x="437" y="38"/>
                    <a:pt x="437" y="38"/>
                  </a:cubicBezTo>
                  <a:cubicBezTo>
                    <a:pt x="437" y="38"/>
                    <a:pt x="435" y="35"/>
                    <a:pt x="435" y="35"/>
                  </a:cubicBezTo>
                  <a:cubicBezTo>
                    <a:pt x="434" y="32"/>
                    <a:pt x="432" y="30"/>
                    <a:pt x="431" y="27"/>
                  </a:cubicBezTo>
                  <a:cubicBezTo>
                    <a:pt x="430" y="27"/>
                    <a:pt x="429" y="27"/>
                    <a:pt x="429" y="27"/>
                  </a:cubicBezTo>
                  <a:cubicBezTo>
                    <a:pt x="424" y="27"/>
                    <a:pt x="420" y="27"/>
                    <a:pt x="415" y="27"/>
                  </a:cubicBezTo>
                  <a:cubicBezTo>
                    <a:pt x="411" y="27"/>
                    <a:pt x="408" y="27"/>
                    <a:pt x="404" y="25"/>
                  </a:cubicBezTo>
                  <a:cubicBezTo>
                    <a:pt x="398" y="21"/>
                    <a:pt x="392" y="18"/>
                    <a:pt x="385" y="14"/>
                  </a:cubicBezTo>
                  <a:cubicBezTo>
                    <a:pt x="379" y="10"/>
                    <a:pt x="372" y="7"/>
                    <a:pt x="365" y="3"/>
                  </a:cubicBezTo>
                  <a:cubicBezTo>
                    <a:pt x="364" y="2"/>
                    <a:pt x="362" y="1"/>
                    <a:pt x="361" y="0"/>
                  </a:cubicBezTo>
                  <a:cubicBezTo>
                    <a:pt x="361" y="0"/>
                    <a:pt x="361" y="0"/>
                    <a:pt x="360" y="0"/>
                  </a:cubicBezTo>
                  <a:cubicBezTo>
                    <a:pt x="347" y="1"/>
                    <a:pt x="333" y="1"/>
                    <a:pt x="319" y="1"/>
                  </a:cubicBezTo>
                  <a:cubicBezTo>
                    <a:pt x="309" y="1"/>
                    <a:pt x="298" y="1"/>
                    <a:pt x="288" y="1"/>
                  </a:cubicBezTo>
                  <a:cubicBezTo>
                    <a:pt x="279" y="9"/>
                    <a:pt x="271" y="17"/>
                    <a:pt x="261" y="25"/>
                  </a:cubicBezTo>
                  <a:cubicBezTo>
                    <a:pt x="261" y="25"/>
                    <a:pt x="261" y="26"/>
                    <a:pt x="260" y="26"/>
                  </a:cubicBezTo>
                  <a:cubicBezTo>
                    <a:pt x="260" y="26"/>
                    <a:pt x="260" y="26"/>
                    <a:pt x="260" y="26"/>
                  </a:cubicBezTo>
                  <a:cubicBezTo>
                    <a:pt x="259" y="28"/>
                    <a:pt x="258" y="29"/>
                    <a:pt x="256" y="31"/>
                  </a:cubicBezTo>
                  <a:cubicBezTo>
                    <a:pt x="252" y="37"/>
                    <a:pt x="248" y="42"/>
                    <a:pt x="244" y="48"/>
                  </a:cubicBezTo>
                  <a:cubicBezTo>
                    <a:pt x="238" y="55"/>
                    <a:pt x="233" y="62"/>
                    <a:pt x="228" y="69"/>
                  </a:cubicBezTo>
                  <a:cubicBezTo>
                    <a:pt x="216" y="85"/>
                    <a:pt x="203" y="102"/>
                    <a:pt x="191" y="119"/>
                  </a:cubicBezTo>
                  <a:cubicBezTo>
                    <a:pt x="188" y="128"/>
                    <a:pt x="186" y="137"/>
                    <a:pt x="183" y="146"/>
                  </a:cubicBezTo>
                  <a:cubicBezTo>
                    <a:pt x="180" y="157"/>
                    <a:pt x="177" y="168"/>
                    <a:pt x="174" y="179"/>
                  </a:cubicBezTo>
                  <a:cubicBezTo>
                    <a:pt x="174" y="179"/>
                    <a:pt x="174" y="180"/>
                    <a:pt x="174" y="180"/>
                  </a:cubicBezTo>
                  <a:cubicBezTo>
                    <a:pt x="174" y="180"/>
                    <a:pt x="174" y="181"/>
                    <a:pt x="174" y="181"/>
                  </a:cubicBezTo>
                  <a:cubicBezTo>
                    <a:pt x="175" y="183"/>
                    <a:pt x="175" y="185"/>
                    <a:pt x="176" y="187"/>
                  </a:cubicBezTo>
                  <a:cubicBezTo>
                    <a:pt x="180" y="194"/>
                    <a:pt x="184" y="200"/>
                    <a:pt x="187" y="205"/>
                  </a:cubicBezTo>
                  <a:cubicBezTo>
                    <a:pt x="193" y="214"/>
                    <a:pt x="200" y="222"/>
                    <a:pt x="207" y="230"/>
                  </a:cubicBezTo>
                  <a:cubicBezTo>
                    <a:pt x="213" y="237"/>
                    <a:pt x="220" y="245"/>
                    <a:pt x="226" y="254"/>
                  </a:cubicBezTo>
                  <a:cubicBezTo>
                    <a:pt x="228" y="255"/>
                    <a:pt x="228" y="258"/>
                    <a:pt x="226" y="260"/>
                  </a:cubicBezTo>
                  <a:cubicBezTo>
                    <a:pt x="222" y="264"/>
                    <a:pt x="219" y="269"/>
                    <a:pt x="214" y="271"/>
                  </a:cubicBezTo>
                  <a:cubicBezTo>
                    <a:pt x="191" y="284"/>
                    <a:pt x="167" y="297"/>
                    <a:pt x="144" y="309"/>
                  </a:cubicBezTo>
                  <a:cubicBezTo>
                    <a:pt x="147" y="313"/>
                    <a:pt x="151" y="317"/>
                    <a:pt x="154" y="321"/>
                  </a:cubicBezTo>
                  <a:cubicBezTo>
                    <a:pt x="161" y="331"/>
                    <a:pt x="169" y="340"/>
                    <a:pt x="176" y="349"/>
                  </a:cubicBezTo>
                  <a:cubicBezTo>
                    <a:pt x="181" y="354"/>
                    <a:pt x="185" y="359"/>
                    <a:pt x="189" y="364"/>
                  </a:cubicBezTo>
                  <a:cubicBezTo>
                    <a:pt x="191" y="367"/>
                    <a:pt x="191" y="369"/>
                    <a:pt x="191" y="371"/>
                  </a:cubicBezTo>
                  <a:cubicBezTo>
                    <a:pt x="191" y="376"/>
                    <a:pt x="191" y="381"/>
                    <a:pt x="191" y="386"/>
                  </a:cubicBezTo>
                  <a:cubicBezTo>
                    <a:pt x="192" y="391"/>
                    <a:pt x="192" y="397"/>
                    <a:pt x="192" y="402"/>
                  </a:cubicBezTo>
                  <a:cubicBezTo>
                    <a:pt x="192" y="404"/>
                    <a:pt x="192" y="406"/>
                    <a:pt x="192" y="408"/>
                  </a:cubicBezTo>
                  <a:cubicBezTo>
                    <a:pt x="192" y="409"/>
                    <a:pt x="193" y="410"/>
                    <a:pt x="193" y="410"/>
                  </a:cubicBezTo>
                  <a:cubicBezTo>
                    <a:pt x="195" y="416"/>
                    <a:pt x="197" y="423"/>
                    <a:pt x="199" y="429"/>
                  </a:cubicBezTo>
                  <a:cubicBezTo>
                    <a:pt x="203" y="443"/>
                    <a:pt x="207" y="456"/>
                    <a:pt x="211" y="469"/>
                  </a:cubicBezTo>
                  <a:cubicBezTo>
                    <a:pt x="221" y="502"/>
                    <a:pt x="231" y="534"/>
                    <a:pt x="240" y="566"/>
                  </a:cubicBezTo>
                  <a:cubicBezTo>
                    <a:pt x="244" y="578"/>
                    <a:pt x="247" y="590"/>
                    <a:pt x="251" y="601"/>
                  </a:cubicBezTo>
                  <a:cubicBezTo>
                    <a:pt x="252" y="605"/>
                    <a:pt x="254" y="610"/>
                    <a:pt x="255" y="614"/>
                  </a:cubicBezTo>
                  <a:cubicBezTo>
                    <a:pt x="255" y="623"/>
                    <a:pt x="255" y="632"/>
                    <a:pt x="255" y="640"/>
                  </a:cubicBezTo>
                  <a:cubicBezTo>
                    <a:pt x="255" y="657"/>
                    <a:pt x="255" y="673"/>
                    <a:pt x="255" y="690"/>
                  </a:cubicBezTo>
                  <a:cubicBezTo>
                    <a:pt x="255" y="713"/>
                    <a:pt x="255" y="736"/>
                    <a:pt x="255" y="760"/>
                  </a:cubicBezTo>
                  <a:cubicBezTo>
                    <a:pt x="255" y="762"/>
                    <a:pt x="253" y="763"/>
                    <a:pt x="251" y="764"/>
                  </a:cubicBezTo>
                  <a:cubicBezTo>
                    <a:pt x="249" y="765"/>
                    <a:pt x="246" y="766"/>
                    <a:pt x="244" y="766"/>
                  </a:cubicBezTo>
                  <a:cubicBezTo>
                    <a:pt x="238" y="768"/>
                    <a:pt x="233" y="770"/>
                    <a:pt x="227" y="771"/>
                  </a:cubicBezTo>
                  <a:cubicBezTo>
                    <a:pt x="223" y="771"/>
                    <a:pt x="217" y="773"/>
                    <a:pt x="213" y="772"/>
                  </a:cubicBezTo>
                  <a:cubicBezTo>
                    <a:pt x="199" y="769"/>
                    <a:pt x="185" y="765"/>
                    <a:pt x="172" y="762"/>
                  </a:cubicBezTo>
                  <a:cubicBezTo>
                    <a:pt x="166" y="760"/>
                    <a:pt x="159" y="758"/>
                    <a:pt x="153" y="757"/>
                  </a:cubicBezTo>
                  <a:cubicBezTo>
                    <a:pt x="153" y="757"/>
                    <a:pt x="152" y="757"/>
                    <a:pt x="151" y="756"/>
                  </a:cubicBezTo>
                  <a:cubicBezTo>
                    <a:pt x="151" y="757"/>
                    <a:pt x="150" y="757"/>
                    <a:pt x="150" y="757"/>
                  </a:cubicBezTo>
                  <a:cubicBezTo>
                    <a:pt x="149" y="757"/>
                    <a:pt x="147" y="758"/>
                    <a:pt x="146" y="758"/>
                  </a:cubicBezTo>
                  <a:cubicBezTo>
                    <a:pt x="136" y="761"/>
                    <a:pt x="126" y="764"/>
                    <a:pt x="116" y="767"/>
                  </a:cubicBezTo>
                  <a:cubicBezTo>
                    <a:pt x="107" y="771"/>
                    <a:pt x="103" y="780"/>
                    <a:pt x="100" y="788"/>
                  </a:cubicBezTo>
                  <a:cubicBezTo>
                    <a:pt x="98" y="793"/>
                    <a:pt x="97" y="797"/>
                    <a:pt x="95" y="801"/>
                  </a:cubicBezTo>
                  <a:cubicBezTo>
                    <a:pt x="93" y="804"/>
                    <a:pt x="91" y="806"/>
                    <a:pt x="89" y="809"/>
                  </a:cubicBezTo>
                  <a:cubicBezTo>
                    <a:pt x="83" y="819"/>
                    <a:pt x="78" y="829"/>
                    <a:pt x="74" y="840"/>
                  </a:cubicBezTo>
                  <a:cubicBezTo>
                    <a:pt x="71" y="846"/>
                    <a:pt x="70" y="852"/>
                    <a:pt x="72" y="858"/>
                  </a:cubicBezTo>
                  <a:cubicBezTo>
                    <a:pt x="73" y="864"/>
                    <a:pt x="76" y="869"/>
                    <a:pt x="78" y="874"/>
                  </a:cubicBezTo>
                  <a:cubicBezTo>
                    <a:pt x="81" y="884"/>
                    <a:pt x="81" y="895"/>
                    <a:pt x="76" y="904"/>
                  </a:cubicBezTo>
                  <a:cubicBezTo>
                    <a:pt x="71" y="913"/>
                    <a:pt x="70" y="922"/>
                    <a:pt x="70" y="932"/>
                  </a:cubicBezTo>
                  <a:cubicBezTo>
                    <a:pt x="70" y="935"/>
                    <a:pt x="69" y="939"/>
                    <a:pt x="71" y="942"/>
                  </a:cubicBezTo>
                  <a:cubicBezTo>
                    <a:pt x="73" y="946"/>
                    <a:pt x="77" y="949"/>
                    <a:pt x="80" y="952"/>
                  </a:cubicBezTo>
                  <a:cubicBezTo>
                    <a:pt x="87" y="957"/>
                    <a:pt x="84" y="967"/>
                    <a:pt x="83" y="974"/>
                  </a:cubicBezTo>
                  <a:cubicBezTo>
                    <a:pt x="83" y="976"/>
                    <a:pt x="83" y="979"/>
                    <a:pt x="82" y="981"/>
                  </a:cubicBezTo>
                  <a:cubicBezTo>
                    <a:pt x="81" y="983"/>
                    <a:pt x="78" y="984"/>
                    <a:pt x="76" y="985"/>
                  </a:cubicBezTo>
                  <a:cubicBezTo>
                    <a:pt x="70" y="989"/>
                    <a:pt x="64" y="993"/>
                    <a:pt x="57" y="996"/>
                  </a:cubicBezTo>
                  <a:cubicBezTo>
                    <a:pt x="54" y="998"/>
                    <a:pt x="49" y="998"/>
                    <a:pt x="46" y="998"/>
                  </a:cubicBezTo>
                  <a:cubicBezTo>
                    <a:pt x="34" y="999"/>
                    <a:pt x="23" y="1001"/>
                    <a:pt x="12" y="1002"/>
                  </a:cubicBezTo>
                  <a:cubicBezTo>
                    <a:pt x="12" y="1003"/>
                    <a:pt x="12" y="1004"/>
                    <a:pt x="11" y="1005"/>
                  </a:cubicBezTo>
                  <a:cubicBezTo>
                    <a:pt x="9" y="1019"/>
                    <a:pt x="0" y="1024"/>
                    <a:pt x="7" y="1043"/>
                  </a:cubicBezTo>
                  <a:cubicBezTo>
                    <a:pt x="10" y="1051"/>
                    <a:pt x="17" y="1056"/>
                    <a:pt x="19" y="1064"/>
                  </a:cubicBezTo>
                  <a:cubicBezTo>
                    <a:pt x="24" y="1077"/>
                    <a:pt x="24" y="1087"/>
                    <a:pt x="31" y="1100"/>
                  </a:cubicBezTo>
                  <a:cubicBezTo>
                    <a:pt x="34" y="1106"/>
                    <a:pt x="37" y="1111"/>
                    <a:pt x="38" y="1118"/>
                  </a:cubicBezTo>
                  <a:cubicBezTo>
                    <a:pt x="39" y="1125"/>
                    <a:pt x="37" y="1129"/>
                    <a:pt x="35" y="1135"/>
                  </a:cubicBezTo>
                  <a:cubicBezTo>
                    <a:pt x="34" y="1138"/>
                    <a:pt x="32" y="1140"/>
                    <a:pt x="30" y="1143"/>
                  </a:cubicBezTo>
                  <a:cubicBezTo>
                    <a:pt x="19" y="1160"/>
                    <a:pt x="21" y="1146"/>
                    <a:pt x="24" y="1170"/>
                  </a:cubicBezTo>
                  <a:cubicBezTo>
                    <a:pt x="27" y="1187"/>
                    <a:pt x="30" y="1190"/>
                    <a:pt x="45" y="1198"/>
                  </a:cubicBezTo>
                  <a:cubicBezTo>
                    <a:pt x="51" y="1202"/>
                    <a:pt x="58" y="1205"/>
                    <a:pt x="66" y="1208"/>
                  </a:cubicBezTo>
                  <a:cubicBezTo>
                    <a:pt x="78" y="1212"/>
                    <a:pt x="91" y="1215"/>
                    <a:pt x="104" y="1214"/>
                  </a:cubicBezTo>
                  <a:cubicBezTo>
                    <a:pt x="120" y="1213"/>
                    <a:pt x="136" y="1208"/>
                    <a:pt x="151" y="1215"/>
                  </a:cubicBezTo>
                  <a:cubicBezTo>
                    <a:pt x="164" y="1222"/>
                    <a:pt x="171" y="1237"/>
                    <a:pt x="179" y="1249"/>
                  </a:cubicBezTo>
                  <a:cubicBezTo>
                    <a:pt x="193" y="1269"/>
                    <a:pt x="205" y="1289"/>
                    <a:pt x="216" y="1309"/>
                  </a:cubicBezTo>
                  <a:cubicBezTo>
                    <a:pt x="225" y="1324"/>
                    <a:pt x="231" y="1333"/>
                    <a:pt x="248" y="1336"/>
                  </a:cubicBezTo>
                  <a:cubicBezTo>
                    <a:pt x="265" y="1340"/>
                    <a:pt x="274" y="1343"/>
                    <a:pt x="276" y="1326"/>
                  </a:cubicBezTo>
                  <a:cubicBezTo>
                    <a:pt x="277" y="1314"/>
                    <a:pt x="272" y="1298"/>
                    <a:pt x="279" y="1287"/>
                  </a:cubicBezTo>
                  <a:cubicBezTo>
                    <a:pt x="286" y="1275"/>
                    <a:pt x="305" y="1268"/>
                    <a:pt x="317" y="1262"/>
                  </a:cubicBezTo>
                  <a:cubicBezTo>
                    <a:pt x="338" y="1252"/>
                    <a:pt x="357" y="1239"/>
                    <a:pt x="375" y="1225"/>
                  </a:cubicBezTo>
                  <a:cubicBezTo>
                    <a:pt x="383" y="1218"/>
                    <a:pt x="390" y="1211"/>
                    <a:pt x="400" y="1207"/>
                  </a:cubicBezTo>
                  <a:cubicBezTo>
                    <a:pt x="413" y="1202"/>
                    <a:pt x="422" y="1197"/>
                    <a:pt x="427" y="1182"/>
                  </a:cubicBezTo>
                  <a:cubicBezTo>
                    <a:pt x="432" y="1168"/>
                    <a:pt x="431" y="1153"/>
                    <a:pt x="438" y="1139"/>
                  </a:cubicBezTo>
                  <a:cubicBezTo>
                    <a:pt x="443" y="1130"/>
                    <a:pt x="448" y="1124"/>
                    <a:pt x="456" y="1116"/>
                  </a:cubicBezTo>
                  <a:cubicBezTo>
                    <a:pt x="458" y="1114"/>
                    <a:pt x="460" y="1114"/>
                    <a:pt x="463" y="1111"/>
                  </a:cubicBezTo>
                  <a:cubicBezTo>
                    <a:pt x="475" y="1099"/>
                    <a:pt x="477" y="1092"/>
                    <a:pt x="475" y="1075"/>
                  </a:cubicBezTo>
                  <a:cubicBezTo>
                    <a:pt x="473" y="1060"/>
                    <a:pt x="476" y="1049"/>
                    <a:pt x="482" y="1035"/>
                  </a:cubicBezTo>
                  <a:cubicBezTo>
                    <a:pt x="482" y="1034"/>
                    <a:pt x="482" y="1034"/>
                    <a:pt x="482" y="1033"/>
                  </a:cubicBezTo>
                  <a:cubicBezTo>
                    <a:pt x="482" y="1033"/>
                    <a:pt x="483" y="1033"/>
                    <a:pt x="483" y="1032"/>
                  </a:cubicBezTo>
                  <a:cubicBezTo>
                    <a:pt x="495" y="1014"/>
                    <a:pt x="503" y="1001"/>
                    <a:pt x="525" y="994"/>
                  </a:cubicBezTo>
                  <a:cubicBezTo>
                    <a:pt x="532" y="991"/>
                    <a:pt x="543" y="986"/>
                    <a:pt x="551" y="987"/>
                  </a:cubicBezTo>
                  <a:cubicBezTo>
                    <a:pt x="559" y="988"/>
                    <a:pt x="560" y="993"/>
                    <a:pt x="567" y="997"/>
                  </a:cubicBezTo>
                  <a:cubicBezTo>
                    <a:pt x="593" y="1015"/>
                    <a:pt x="629" y="994"/>
                    <a:pt x="650" y="976"/>
                  </a:cubicBezTo>
                  <a:cubicBezTo>
                    <a:pt x="662" y="965"/>
                    <a:pt x="675" y="945"/>
                    <a:pt x="674" y="927"/>
                  </a:cubicBezTo>
                  <a:cubicBezTo>
                    <a:pt x="673" y="908"/>
                    <a:pt x="659" y="905"/>
                    <a:pt x="657" y="890"/>
                  </a:cubicBezTo>
                  <a:cubicBezTo>
                    <a:pt x="655" y="879"/>
                    <a:pt x="663" y="871"/>
                    <a:pt x="672" y="866"/>
                  </a:cubicBezTo>
                  <a:cubicBezTo>
                    <a:pt x="677" y="864"/>
                    <a:pt x="682" y="863"/>
                    <a:pt x="687" y="862"/>
                  </a:cubicBezTo>
                  <a:cubicBezTo>
                    <a:pt x="693" y="861"/>
                    <a:pt x="700" y="864"/>
                    <a:pt x="705" y="862"/>
                  </a:cubicBezTo>
                  <a:cubicBezTo>
                    <a:pt x="718" y="858"/>
                    <a:pt x="718" y="851"/>
                    <a:pt x="723" y="841"/>
                  </a:cubicBezTo>
                  <a:cubicBezTo>
                    <a:pt x="730" y="826"/>
                    <a:pt x="737" y="816"/>
                    <a:pt x="755" y="812"/>
                  </a:cubicBezTo>
                  <a:cubicBezTo>
                    <a:pt x="772" y="809"/>
                    <a:pt x="796" y="809"/>
                    <a:pt x="813" y="812"/>
                  </a:cubicBezTo>
                  <a:cubicBezTo>
                    <a:pt x="829" y="815"/>
                    <a:pt x="840" y="824"/>
                    <a:pt x="848" y="837"/>
                  </a:cubicBezTo>
                  <a:cubicBezTo>
                    <a:pt x="853" y="845"/>
                    <a:pt x="874" y="889"/>
                    <a:pt x="884" y="888"/>
                  </a:cubicBezTo>
                  <a:cubicBezTo>
                    <a:pt x="889" y="887"/>
                    <a:pt x="897" y="868"/>
                    <a:pt x="902" y="863"/>
                  </a:cubicBezTo>
                  <a:cubicBezTo>
                    <a:pt x="906" y="860"/>
                    <a:pt x="909" y="858"/>
                    <a:pt x="915" y="857"/>
                  </a:cubicBezTo>
                  <a:cubicBezTo>
                    <a:pt x="929" y="854"/>
                    <a:pt x="948" y="855"/>
                    <a:pt x="961" y="861"/>
                  </a:cubicBezTo>
                  <a:cubicBezTo>
                    <a:pt x="963" y="862"/>
                    <a:pt x="966" y="863"/>
                    <a:pt x="969" y="865"/>
                  </a:cubicBezTo>
                  <a:cubicBezTo>
                    <a:pt x="969" y="840"/>
                    <a:pt x="968" y="816"/>
                    <a:pt x="967" y="791"/>
                  </a:cubicBezTo>
                  <a:cubicBezTo>
                    <a:pt x="967" y="787"/>
                    <a:pt x="967" y="782"/>
                    <a:pt x="967" y="777"/>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47"/>
            <p:cNvSpPr/>
            <p:nvPr/>
          </p:nvSpPr>
          <p:spPr>
            <a:xfrm>
              <a:off x="6151563" y="4078288"/>
              <a:ext cx="1931988" cy="1954213"/>
            </a:xfrm>
            <a:custGeom>
              <a:rect b="b" l="l" r="r" t="t"/>
              <a:pathLst>
                <a:path extrusionOk="0" h="1532" w="1517">
                  <a:moveTo>
                    <a:pt x="1472" y="390"/>
                  </a:moveTo>
                  <a:cubicBezTo>
                    <a:pt x="1456" y="377"/>
                    <a:pt x="1441" y="363"/>
                    <a:pt x="1426" y="350"/>
                  </a:cubicBezTo>
                  <a:cubicBezTo>
                    <a:pt x="1423" y="350"/>
                    <a:pt x="1419" y="351"/>
                    <a:pt x="1415" y="350"/>
                  </a:cubicBezTo>
                  <a:cubicBezTo>
                    <a:pt x="1412" y="349"/>
                    <a:pt x="1410" y="346"/>
                    <a:pt x="1408" y="344"/>
                  </a:cubicBezTo>
                  <a:cubicBezTo>
                    <a:pt x="1402" y="338"/>
                    <a:pt x="1396" y="332"/>
                    <a:pt x="1390" y="326"/>
                  </a:cubicBezTo>
                  <a:cubicBezTo>
                    <a:pt x="1388" y="326"/>
                    <a:pt x="1386" y="326"/>
                    <a:pt x="1384" y="326"/>
                  </a:cubicBezTo>
                  <a:cubicBezTo>
                    <a:pt x="1381" y="326"/>
                    <a:pt x="1378" y="327"/>
                    <a:pt x="1375" y="325"/>
                  </a:cubicBezTo>
                  <a:cubicBezTo>
                    <a:pt x="1372" y="323"/>
                    <a:pt x="1369" y="320"/>
                    <a:pt x="1366" y="318"/>
                  </a:cubicBezTo>
                  <a:cubicBezTo>
                    <a:pt x="1358" y="311"/>
                    <a:pt x="1350" y="304"/>
                    <a:pt x="1342" y="297"/>
                  </a:cubicBezTo>
                  <a:cubicBezTo>
                    <a:pt x="1341" y="297"/>
                    <a:pt x="1340" y="297"/>
                    <a:pt x="1339" y="297"/>
                  </a:cubicBezTo>
                  <a:cubicBezTo>
                    <a:pt x="1321" y="298"/>
                    <a:pt x="1303" y="299"/>
                    <a:pt x="1286" y="300"/>
                  </a:cubicBezTo>
                  <a:cubicBezTo>
                    <a:pt x="1283" y="300"/>
                    <a:pt x="1280" y="300"/>
                    <a:pt x="1278" y="300"/>
                  </a:cubicBezTo>
                  <a:cubicBezTo>
                    <a:pt x="1277" y="300"/>
                    <a:pt x="1276" y="301"/>
                    <a:pt x="1276" y="301"/>
                  </a:cubicBezTo>
                  <a:cubicBezTo>
                    <a:pt x="1272" y="303"/>
                    <a:pt x="1267" y="306"/>
                    <a:pt x="1263" y="308"/>
                  </a:cubicBezTo>
                  <a:cubicBezTo>
                    <a:pt x="1261" y="309"/>
                    <a:pt x="1259" y="311"/>
                    <a:pt x="1256" y="311"/>
                  </a:cubicBezTo>
                  <a:cubicBezTo>
                    <a:pt x="1250" y="312"/>
                    <a:pt x="1244" y="312"/>
                    <a:pt x="1238" y="312"/>
                  </a:cubicBezTo>
                  <a:cubicBezTo>
                    <a:pt x="1228" y="312"/>
                    <a:pt x="1219" y="313"/>
                    <a:pt x="1209" y="313"/>
                  </a:cubicBezTo>
                  <a:cubicBezTo>
                    <a:pt x="1206" y="312"/>
                    <a:pt x="1203" y="313"/>
                    <a:pt x="1200" y="312"/>
                  </a:cubicBezTo>
                  <a:cubicBezTo>
                    <a:pt x="1199" y="312"/>
                    <a:pt x="1198" y="311"/>
                    <a:pt x="1197" y="311"/>
                  </a:cubicBezTo>
                  <a:cubicBezTo>
                    <a:pt x="1196" y="310"/>
                    <a:pt x="1196" y="310"/>
                    <a:pt x="1195" y="309"/>
                  </a:cubicBezTo>
                  <a:cubicBezTo>
                    <a:pt x="1195" y="309"/>
                    <a:pt x="1194" y="309"/>
                    <a:pt x="1194" y="309"/>
                  </a:cubicBezTo>
                  <a:cubicBezTo>
                    <a:pt x="1192" y="308"/>
                    <a:pt x="1190" y="307"/>
                    <a:pt x="1188" y="307"/>
                  </a:cubicBezTo>
                  <a:cubicBezTo>
                    <a:pt x="1183" y="306"/>
                    <a:pt x="1178" y="304"/>
                    <a:pt x="1173" y="303"/>
                  </a:cubicBezTo>
                  <a:cubicBezTo>
                    <a:pt x="1168" y="302"/>
                    <a:pt x="1162" y="302"/>
                    <a:pt x="1156" y="299"/>
                  </a:cubicBezTo>
                  <a:cubicBezTo>
                    <a:pt x="1149" y="296"/>
                    <a:pt x="1142" y="292"/>
                    <a:pt x="1134" y="288"/>
                  </a:cubicBezTo>
                  <a:cubicBezTo>
                    <a:pt x="1125" y="283"/>
                    <a:pt x="1118" y="274"/>
                    <a:pt x="1111" y="266"/>
                  </a:cubicBezTo>
                  <a:cubicBezTo>
                    <a:pt x="1098" y="253"/>
                    <a:pt x="1084" y="240"/>
                    <a:pt x="1071" y="226"/>
                  </a:cubicBezTo>
                  <a:cubicBezTo>
                    <a:pt x="1068" y="224"/>
                    <a:pt x="1065" y="221"/>
                    <a:pt x="1063" y="218"/>
                  </a:cubicBezTo>
                  <a:cubicBezTo>
                    <a:pt x="1061" y="216"/>
                    <a:pt x="1060" y="212"/>
                    <a:pt x="1058" y="210"/>
                  </a:cubicBezTo>
                  <a:cubicBezTo>
                    <a:pt x="1057" y="206"/>
                    <a:pt x="1054" y="202"/>
                    <a:pt x="1053" y="198"/>
                  </a:cubicBezTo>
                  <a:cubicBezTo>
                    <a:pt x="1053" y="198"/>
                    <a:pt x="1053" y="198"/>
                    <a:pt x="1053" y="198"/>
                  </a:cubicBezTo>
                  <a:cubicBezTo>
                    <a:pt x="1052" y="197"/>
                    <a:pt x="1052" y="197"/>
                    <a:pt x="1051" y="196"/>
                  </a:cubicBezTo>
                  <a:cubicBezTo>
                    <a:pt x="1049" y="194"/>
                    <a:pt x="1047" y="193"/>
                    <a:pt x="1046" y="191"/>
                  </a:cubicBezTo>
                  <a:cubicBezTo>
                    <a:pt x="1039" y="184"/>
                    <a:pt x="1032" y="178"/>
                    <a:pt x="1026" y="172"/>
                  </a:cubicBezTo>
                  <a:cubicBezTo>
                    <a:pt x="1016" y="162"/>
                    <a:pt x="1007" y="153"/>
                    <a:pt x="997" y="144"/>
                  </a:cubicBezTo>
                  <a:cubicBezTo>
                    <a:pt x="988" y="144"/>
                    <a:pt x="980" y="144"/>
                    <a:pt x="971" y="144"/>
                  </a:cubicBezTo>
                  <a:cubicBezTo>
                    <a:pt x="967" y="150"/>
                    <a:pt x="964" y="157"/>
                    <a:pt x="961" y="164"/>
                  </a:cubicBezTo>
                  <a:cubicBezTo>
                    <a:pt x="958" y="170"/>
                    <a:pt x="955" y="177"/>
                    <a:pt x="951" y="182"/>
                  </a:cubicBezTo>
                  <a:cubicBezTo>
                    <a:pt x="943" y="191"/>
                    <a:pt x="935" y="199"/>
                    <a:pt x="927" y="207"/>
                  </a:cubicBezTo>
                  <a:cubicBezTo>
                    <a:pt x="923" y="211"/>
                    <a:pt x="917" y="220"/>
                    <a:pt x="910" y="221"/>
                  </a:cubicBezTo>
                  <a:cubicBezTo>
                    <a:pt x="905" y="222"/>
                    <a:pt x="899" y="221"/>
                    <a:pt x="893" y="221"/>
                  </a:cubicBezTo>
                  <a:cubicBezTo>
                    <a:pt x="890" y="221"/>
                    <a:pt x="887" y="222"/>
                    <a:pt x="885" y="220"/>
                  </a:cubicBezTo>
                  <a:cubicBezTo>
                    <a:pt x="882" y="218"/>
                    <a:pt x="880" y="214"/>
                    <a:pt x="878" y="212"/>
                  </a:cubicBezTo>
                  <a:cubicBezTo>
                    <a:pt x="875" y="207"/>
                    <a:pt x="871" y="203"/>
                    <a:pt x="868" y="198"/>
                  </a:cubicBezTo>
                  <a:cubicBezTo>
                    <a:pt x="855" y="182"/>
                    <a:pt x="844" y="166"/>
                    <a:pt x="832" y="150"/>
                  </a:cubicBezTo>
                  <a:cubicBezTo>
                    <a:pt x="820" y="133"/>
                    <a:pt x="809" y="115"/>
                    <a:pt x="797" y="99"/>
                  </a:cubicBezTo>
                  <a:cubicBezTo>
                    <a:pt x="791" y="92"/>
                    <a:pt x="785" y="83"/>
                    <a:pt x="779" y="77"/>
                  </a:cubicBezTo>
                  <a:cubicBezTo>
                    <a:pt x="774" y="72"/>
                    <a:pt x="770" y="69"/>
                    <a:pt x="765" y="65"/>
                  </a:cubicBezTo>
                  <a:cubicBezTo>
                    <a:pt x="763" y="63"/>
                    <a:pt x="762" y="61"/>
                    <a:pt x="760" y="60"/>
                  </a:cubicBezTo>
                  <a:cubicBezTo>
                    <a:pt x="759" y="58"/>
                    <a:pt x="757" y="58"/>
                    <a:pt x="757" y="58"/>
                  </a:cubicBezTo>
                  <a:cubicBezTo>
                    <a:pt x="752" y="57"/>
                    <a:pt x="747" y="56"/>
                    <a:pt x="743" y="55"/>
                  </a:cubicBezTo>
                  <a:cubicBezTo>
                    <a:pt x="739" y="54"/>
                    <a:pt x="734" y="54"/>
                    <a:pt x="731" y="53"/>
                  </a:cubicBezTo>
                  <a:cubicBezTo>
                    <a:pt x="727" y="51"/>
                    <a:pt x="724" y="46"/>
                    <a:pt x="721" y="43"/>
                  </a:cubicBezTo>
                  <a:cubicBezTo>
                    <a:pt x="717" y="39"/>
                    <a:pt x="713" y="35"/>
                    <a:pt x="709" y="31"/>
                  </a:cubicBezTo>
                  <a:cubicBezTo>
                    <a:pt x="698" y="20"/>
                    <a:pt x="685" y="10"/>
                    <a:pt x="673" y="0"/>
                  </a:cubicBezTo>
                  <a:cubicBezTo>
                    <a:pt x="666" y="5"/>
                    <a:pt x="659" y="9"/>
                    <a:pt x="653" y="14"/>
                  </a:cubicBezTo>
                  <a:cubicBezTo>
                    <a:pt x="654" y="25"/>
                    <a:pt x="655" y="36"/>
                    <a:pt x="657" y="48"/>
                  </a:cubicBezTo>
                  <a:cubicBezTo>
                    <a:pt x="657" y="50"/>
                    <a:pt x="657" y="52"/>
                    <a:pt x="657" y="55"/>
                  </a:cubicBezTo>
                  <a:cubicBezTo>
                    <a:pt x="657" y="55"/>
                    <a:pt x="657" y="55"/>
                    <a:pt x="657" y="55"/>
                  </a:cubicBezTo>
                  <a:cubicBezTo>
                    <a:pt x="657" y="55"/>
                    <a:pt x="657" y="56"/>
                    <a:pt x="658" y="56"/>
                  </a:cubicBezTo>
                  <a:cubicBezTo>
                    <a:pt x="661" y="60"/>
                    <a:pt x="664" y="67"/>
                    <a:pt x="667" y="72"/>
                  </a:cubicBezTo>
                  <a:cubicBezTo>
                    <a:pt x="667" y="73"/>
                    <a:pt x="667" y="74"/>
                    <a:pt x="668" y="74"/>
                  </a:cubicBezTo>
                  <a:cubicBezTo>
                    <a:pt x="668" y="74"/>
                    <a:pt x="668" y="74"/>
                    <a:pt x="668" y="74"/>
                  </a:cubicBezTo>
                  <a:cubicBezTo>
                    <a:pt x="669" y="75"/>
                    <a:pt x="671" y="76"/>
                    <a:pt x="672" y="77"/>
                  </a:cubicBezTo>
                  <a:cubicBezTo>
                    <a:pt x="676" y="81"/>
                    <a:pt x="681" y="85"/>
                    <a:pt x="685" y="89"/>
                  </a:cubicBezTo>
                  <a:cubicBezTo>
                    <a:pt x="693" y="95"/>
                    <a:pt x="701" y="103"/>
                    <a:pt x="709" y="108"/>
                  </a:cubicBezTo>
                  <a:cubicBezTo>
                    <a:pt x="708" y="108"/>
                    <a:pt x="709" y="108"/>
                    <a:pt x="710" y="109"/>
                  </a:cubicBezTo>
                  <a:cubicBezTo>
                    <a:pt x="711" y="109"/>
                    <a:pt x="713" y="110"/>
                    <a:pt x="714" y="111"/>
                  </a:cubicBezTo>
                  <a:cubicBezTo>
                    <a:pt x="717" y="112"/>
                    <a:pt x="720" y="113"/>
                    <a:pt x="722" y="114"/>
                  </a:cubicBezTo>
                  <a:cubicBezTo>
                    <a:pt x="725" y="116"/>
                    <a:pt x="727" y="118"/>
                    <a:pt x="729" y="119"/>
                  </a:cubicBezTo>
                  <a:cubicBezTo>
                    <a:pt x="734" y="124"/>
                    <a:pt x="739" y="128"/>
                    <a:pt x="744" y="132"/>
                  </a:cubicBezTo>
                  <a:cubicBezTo>
                    <a:pt x="746" y="134"/>
                    <a:pt x="751" y="136"/>
                    <a:pt x="752" y="138"/>
                  </a:cubicBezTo>
                  <a:cubicBezTo>
                    <a:pt x="754" y="142"/>
                    <a:pt x="752" y="148"/>
                    <a:pt x="751" y="151"/>
                  </a:cubicBezTo>
                  <a:cubicBezTo>
                    <a:pt x="750" y="157"/>
                    <a:pt x="749" y="163"/>
                    <a:pt x="748" y="170"/>
                  </a:cubicBezTo>
                  <a:cubicBezTo>
                    <a:pt x="747" y="178"/>
                    <a:pt x="742" y="186"/>
                    <a:pt x="736" y="191"/>
                  </a:cubicBezTo>
                  <a:cubicBezTo>
                    <a:pt x="730" y="196"/>
                    <a:pt x="718" y="195"/>
                    <a:pt x="711" y="197"/>
                  </a:cubicBezTo>
                  <a:cubicBezTo>
                    <a:pt x="701" y="198"/>
                    <a:pt x="691" y="200"/>
                    <a:pt x="681" y="201"/>
                  </a:cubicBezTo>
                  <a:cubicBezTo>
                    <a:pt x="679" y="201"/>
                    <a:pt x="678" y="201"/>
                    <a:pt x="676" y="199"/>
                  </a:cubicBezTo>
                  <a:cubicBezTo>
                    <a:pt x="673" y="195"/>
                    <a:pt x="669" y="190"/>
                    <a:pt x="666" y="186"/>
                  </a:cubicBezTo>
                  <a:cubicBezTo>
                    <a:pt x="663" y="188"/>
                    <a:pt x="659" y="191"/>
                    <a:pt x="657" y="192"/>
                  </a:cubicBezTo>
                  <a:cubicBezTo>
                    <a:pt x="654" y="195"/>
                    <a:pt x="650" y="202"/>
                    <a:pt x="646" y="206"/>
                  </a:cubicBezTo>
                  <a:cubicBezTo>
                    <a:pt x="643" y="209"/>
                    <a:pt x="639" y="209"/>
                    <a:pt x="635" y="209"/>
                  </a:cubicBezTo>
                  <a:cubicBezTo>
                    <a:pt x="631" y="210"/>
                    <a:pt x="627" y="210"/>
                    <a:pt x="623" y="211"/>
                  </a:cubicBezTo>
                  <a:cubicBezTo>
                    <a:pt x="623" y="211"/>
                    <a:pt x="622" y="211"/>
                    <a:pt x="621" y="211"/>
                  </a:cubicBezTo>
                  <a:cubicBezTo>
                    <a:pt x="618" y="215"/>
                    <a:pt x="611" y="219"/>
                    <a:pt x="606" y="223"/>
                  </a:cubicBezTo>
                  <a:cubicBezTo>
                    <a:pt x="590" y="236"/>
                    <a:pt x="577" y="254"/>
                    <a:pt x="562" y="269"/>
                  </a:cubicBezTo>
                  <a:cubicBezTo>
                    <a:pt x="554" y="279"/>
                    <a:pt x="545" y="288"/>
                    <a:pt x="536" y="298"/>
                  </a:cubicBezTo>
                  <a:cubicBezTo>
                    <a:pt x="531" y="303"/>
                    <a:pt x="529" y="303"/>
                    <a:pt x="522" y="304"/>
                  </a:cubicBezTo>
                  <a:cubicBezTo>
                    <a:pt x="506" y="304"/>
                    <a:pt x="489" y="305"/>
                    <a:pt x="473" y="305"/>
                  </a:cubicBezTo>
                  <a:cubicBezTo>
                    <a:pt x="460" y="305"/>
                    <a:pt x="447" y="306"/>
                    <a:pt x="436" y="299"/>
                  </a:cubicBezTo>
                  <a:cubicBezTo>
                    <a:pt x="407" y="283"/>
                    <a:pt x="387" y="257"/>
                    <a:pt x="369" y="230"/>
                  </a:cubicBezTo>
                  <a:cubicBezTo>
                    <a:pt x="363" y="221"/>
                    <a:pt x="356" y="222"/>
                    <a:pt x="346" y="220"/>
                  </a:cubicBezTo>
                  <a:cubicBezTo>
                    <a:pt x="341" y="219"/>
                    <a:pt x="335" y="215"/>
                    <a:pt x="330" y="212"/>
                  </a:cubicBezTo>
                  <a:cubicBezTo>
                    <a:pt x="323" y="208"/>
                    <a:pt x="317" y="203"/>
                    <a:pt x="310" y="199"/>
                  </a:cubicBezTo>
                  <a:cubicBezTo>
                    <a:pt x="308" y="197"/>
                    <a:pt x="305" y="196"/>
                    <a:pt x="303" y="194"/>
                  </a:cubicBezTo>
                  <a:cubicBezTo>
                    <a:pt x="302" y="194"/>
                    <a:pt x="302" y="193"/>
                    <a:pt x="302" y="193"/>
                  </a:cubicBezTo>
                  <a:cubicBezTo>
                    <a:pt x="296" y="193"/>
                    <a:pt x="290" y="193"/>
                    <a:pt x="284" y="193"/>
                  </a:cubicBezTo>
                  <a:cubicBezTo>
                    <a:pt x="281" y="193"/>
                    <a:pt x="277" y="193"/>
                    <a:pt x="273" y="193"/>
                  </a:cubicBezTo>
                  <a:cubicBezTo>
                    <a:pt x="271" y="193"/>
                    <a:pt x="270" y="194"/>
                    <a:pt x="270" y="193"/>
                  </a:cubicBezTo>
                  <a:cubicBezTo>
                    <a:pt x="260" y="199"/>
                    <a:pt x="252" y="206"/>
                    <a:pt x="242" y="212"/>
                  </a:cubicBezTo>
                  <a:cubicBezTo>
                    <a:pt x="237" y="216"/>
                    <a:pt x="232" y="219"/>
                    <a:pt x="226" y="223"/>
                  </a:cubicBezTo>
                  <a:cubicBezTo>
                    <a:pt x="224" y="225"/>
                    <a:pt x="222" y="226"/>
                    <a:pt x="220" y="226"/>
                  </a:cubicBezTo>
                  <a:cubicBezTo>
                    <a:pt x="216" y="227"/>
                    <a:pt x="211" y="226"/>
                    <a:pt x="207" y="225"/>
                  </a:cubicBezTo>
                  <a:cubicBezTo>
                    <a:pt x="200" y="225"/>
                    <a:pt x="192" y="224"/>
                    <a:pt x="185" y="224"/>
                  </a:cubicBezTo>
                  <a:cubicBezTo>
                    <a:pt x="173" y="223"/>
                    <a:pt x="161" y="222"/>
                    <a:pt x="149" y="221"/>
                  </a:cubicBezTo>
                  <a:cubicBezTo>
                    <a:pt x="142" y="220"/>
                    <a:pt x="136" y="217"/>
                    <a:pt x="129" y="215"/>
                  </a:cubicBezTo>
                  <a:cubicBezTo>
                    <a:pt x="107" y="208"/>
                    <a:pt x="85" y="201"/>
                    <a:pt x="63" y="194"/>
                  </a:cubicBezTo>
                  <a:cubicBezTo>
                    <a:pt x="47" y="212"/>
                    <a:pt x="30" y="229"/>
                    <a:pt x="13" y="247"/>
                  </a:cubicBezTo>
                  <a:cubicBezTo>
                    <a:pt x="9" y="251"/>
                    <a:pt x="5" y="255"/>
                    <a:pt x="0" y="259"/>
                  </a:cubicBezTo>
                  <a:cubicBezTo>
                    <a:pt x="1" y="261"/>
                    <a:pt x="3" y="263"/>
                    <a:pt x="4" y="265"/>
                  </a:cubicBezTo>
                  <a:cubicBezTo>
                    <a:pt x="7" y="270"/>
                    <a:pt x="8" y="274"/>
                    <a:pt x="10" y="279"/>
                  </a:cubicBezTo>
                  <a:cubicBezTo>
                    <a:pt x="13" y="288"/>
                    <a:pt x="16" y="298"/>
                    <a:pt x="19" y="307"/>
                  </a:cubicBezTo>
                  <a:cubicBezTo>
                    <a:pt x="20" y="310"/>
                    <a:pt x="21" y="313"/>
                    <a:pt x="22" y="316"/>
                  </a:cubicBezTo>
                  <a:cubicBezTo>
                    <a:pt x="22" y="316"/>
                    <a:pt x="23" y="317"/>
                    <a:pt x="23" y="317"/>
                  </a:cubicBezTo>
                  <a:cubicBezTo>
                    <a:pt x="29" y="322"/>
                    <a:pt x="35" y="328"/>
                    <a:pt x="42" y="333"/>
                  </a:cubicBezTo>
                  <a:cubicBezTo>
                    <a:pt x="47" y="338"/>
                    <a:pt x="54" y="343"/>
                    <a:pt x="59" y="348"/>
                  </a:cubicBezTo>
                  <a:cubicBezTo>
                    <a:pt x="62" y="352"/>
                    <a:pt x="64" y="358"/>
                    <a:pt x="66" y="362"/>
                  </a:cubicBezTo>
                  <a:cubicBezTo>
                    <a:pt x="70" y="370"/>
                    <a:pt x="74" y="378"/>
                    <a:pt x="78" y="386"/>
                  </a:cubicBezTo>
                  <a:cubicBezTo>
                    <a:pt x="78" y="387"/>
                    <a:pt x="79" y="388"/>
                    <a:pt x="79" y="388"/>
                  </a:cubicBezTo>
                  <a:cubicBezTo>
                    <a:pt x="79" y="388"/>
                    <a:pt x="79" y="388"/>
                    <a:pt x="79" y="388"/>
                  </a:cubicBezTo>
                  <a:cubicBezTo>
                    <a:pt x="80" y="389"/>
                    <a:pt x="81" y="391"/>
                    <a:pt x="82" y="392"/>
                  </a:cubicBezTo>
                  <a:cubicBezTo>
                    <a:pt x="102" y="417"/>
                    <a:pt x="121" y="442"/>
                    <a:pt x="142" y="466"/>
                  </a:cubicBezTo>
                  <a:cubicBezTo>
                    <a:pt x="151" y="476"/>
                    <a:pt x="160" y="486"/>
                    <a:pt x="169" y="496"/>
                  </a:cubicBezTo>
                  <a:cubicBezTo>
                    <a:pt x="172" y="499"/>
                    <a:pt x="174" y="502"/>
                    <a:pt x="177" y="505"/>
                  </a:cubicBezTo>
                  <a:cubicBezTo>
                    <a:pt x="177" y="506"/>
                    <a:pt x="178" y="506"/>
                    <a:pt x="179" y="507"/>
                  </a:cubicBezTo>
                  <a:cubicBezTo>
                    <a:pt x="186" y="510"/>
                    <a:pt x="193" y="513"/>
                    <a:pt x="201" y="517"/>
                  </a:cubicBezTo>
                  <a:cubicBezTo>
                    <a:pt x="205" y="519"/>
                    <a:pt x="212" y="520"/>
                    <a:pt x="214" y="524"/>
                  </a:cubicBezTo>
                  <a:cubicBezTo>
                    <a:pt x="218" y="530"/>
                    <a:pt x="221" y="536"/>
                    <a:pt x="224" y="542"/>
                  </a:cubicBezTo>
                  <a:cubicBezTo>
                    <a:pt x="231" y="555"/>
                    <a:pt x="238" y="567"/>
                    <a:pt x="245" y="579"/>
                  </a:cubicBezTo>
                  <a:cubicBezTo>
                    <a:pt x="248" y="579"/>
                    <a:pt x="252" y="579"/>
                    <a:pt x="255" y="579"/>
                  </a:cubicBezTo>
                  <a:cubicBezTo>
                    <a:pt x="262" y="579"/>
                    <a:pt x="270" y="579"/>
                    <a:pt x="278" y="579"/>
                  </a:cubicBezTo>
                  <a:cubicBezTo>
                    <a:pt x="281" y="579"/>
                    <a:pt x="287" y="578"/>
                    <a:pt x="290" y="581"/>
                  </a:cubicBezTo>
                  <a:cubicBezTo>
                    <a:pt x="298" y="586"/>
                    <a:pt x="305" y="594"/>
                    <a:pt x="312" y="600"/>
                  </a:cubicBezTo>
                  <a:cubicBezTo>
                    <a:pt x="322" y="610"/>
                    <a:pt x="333" y="620"/>
                    <a:pt x="344" y="630"/>
                  </a:cubicBezTo>
                  <a:cubicBezTo>
                    <a:pt x="346" y="632"/>
                    <a:pt x="349" y="634"/>
                    <a:pt x="351" y="636"/>
                  </a:cubicBezTo>
                  <a:cubicBezTo>
                    <a:pt x="353" y="638"/>
                    <a:pt x="353" y="640"/>
                    <a:pt x="353" y="642"/>
                  </a:cubicBezTo>
                  <a:cubicBezTo>
                    <a:pt x="358" y="668"/>
                    <a:pt x="363" y="693"/>
                    <a:pt x="368" y="719"/>
                  </a:cubicBezTo>
                  <a:cubicBezTo>
                    <a:pt x="371" y="732"/>
                    <a:pt x="374" y="746"/>
                    <a:pt x="376" y="760"/>
                  </a:cubicBezTo>
                  <a:cubicBezTo>
                    <a:pt x="377" y="765"/>
                    <a:pt x="378" y="771"/>
                    <a:pt x="379" y="776"/>
                  </a:cubicBezTo>
                  <a:cubicBezTo>
                    <a:pt x="382" y="785"/>
                    <a:pt x="387" y="794"/>
                    <a:pt x="390" y="803"/>
                  </a:cubicBezTo>
                  <a:cubicBezTo>
                    <a:pt x="395" y="818"/>
                    <a:pt x="401" y="832"/>
                    <a:pt x="406" y="846"/>
                  </a:cubicBezTo>
                  <a:cubicBezTo>
                    <a:pt x="408" y="851"/>
                    <a:pt x="410" y="855"/>
                    <a:pt x="411" y="860"/>
                  </a:cubicBezTo>
                  <a:cubicBezTo>
                    <a:pt x="411" y="860"/>
                    <a:pt x="412" y="860"/>
                    <a:pt x="412" y="861"/>
                  </a:cubicBezTo>
                  <a:cubicBezTo>
                    <a:pt x="412" y="861"/>
                    <a:pt x="412" y="861"/>
                    <a:pt x="412" y="862"/>
                  </a:cubicBezTo>
                  <a:cubicBezTo>
                    <a:pt x="418" y="866"/>
                    <a:pt x="423" y="872"/>
                    <a:pt x="428" y="877"/>
                  </a:cubicBezTo>
                  <a:cubicBezTo>
                    <a:pt x="449" y="898"/>
                    <a:pt x="470" y="920"/>
                    <a:pt x="491" y="941"/>
                  </a:cubicBezTo>
                  <a:cubicBezTo>
                    <a:pt x="500" y="950"/>
                    <a:pt x="510" y="959"/>
                    <a:pt x="519" y="968"/>
                  </a:cubicBezTo>
                  <a:cubicBezTo>
                    <a:pt x="522" y="971"/>
                    <a:pt x="528" y="975"/>
                    <a:pt x="529" y="980"/>
                  </a:cubicBezTo>
                  <a:cubicBezTo>
                    <a:pt x="532" y="986"/>
                    <a:pt x="533" y="993"/>
                    <a:pt x="535" y="999"/>
                  </a:cubicBezTo>
                  <a:cubicBezTo>
                    <a:pt x="536" y="1002"/>
                    <a:pt x="536" y="1004"/>
                    <a:pt x="537" y="1007"/>
                  </a:cubicBezTo>
                  <a:cubicBezTo>
                    <a:pt x="537" y="1018"/>
                    <a:pt x="537" y="1028"/>
                    <a:pt x="538" y="1039"/>
                  </a:cubicBezTo>
                  <a:cubicBezTo>
                    <a:pt x="538" y="1061"/>
                    <a:pt x="539" y="1083"/>
                    <a:pt x="539" y="1106"/>
                  </a:cubicBezTo>
                  <a:cubicBezTo>
                    <a:pt x="546" y="1111"/>
                    <a:pt x="553" y="1116"/>
                    <a:pt x="556" y="1123"/>
                  </a:cubicBezTo>
                  <a:cubicBezTo>
                    <a:pt x="567" y="1140"/>
                    <a:pt x="561" y="1168"/>
                    <a:pt x="566" y="1187"/>
                  </a:cubicBezTo>
                  <a:cubicBezTo>
                    <a:pt x="570" y="1199"/>
                    <a:pt x="571" y="1207"/>
                    <a:pt x="573" y="1220"/>
                  </a:cubicBezTo>
                  <a:cubicBezTo>
                    <a:pt x="574" y="1237"/>
                    <a:pt x="581" y="1246"/>
                    <a:pt x="598" y="1254"/>
                  </a:cubicBezTo>
                  <a:cubicBezTo>
                    <a:pt x="606" y="1258"/>
                    <a:pt x="618" y="1257"/>
                    <a:pt x="618" y="1271"/>
                  </a:cubicBezTo>
                  <a:cubicBezTo>
                    <a:pt x="618" y="1288"/>
                    <a:pt x="592" y="1289"/>
                    <a:pt x="587" y="1306"/>
                  </a:cubicBezTo>
                  <a:cubicBezTo>
                    <a:pt x="578" y="1335"/>
                    <a:pt x="599" y="1366"/>
                    <a:pt x="609" y="1391"/>
                  </a:cubicBezTo>
                  <a:cubicBezTo>
                    <a:pt x="628" y="1437"/>
                    <a:pt x="638" y="1487"/>
                    <a:pt x="660" y="1532"/>
                  </a:cubicBezTo>
                  <a:cubicBezTo>
                    <a:pt x="664" y="1524"/>
                    <a:pt x="664" y="1515"/>
                    <a:pt x="666" y="1507"/>
                  </a:cubicBezTo>
                  <a:cubicBezTo>
                    <a:pt x="668" y="1498"/>
                    <a:pt x="672" y="1491"/>
                    <a:pt x="674" y="1483"/>
                  </a:cubicBezTo>
                  <a:cubicBezTo>
                    <a:pt x="681" y="1463"/>
                    <a:pt x="686" y="1441"/>
                    <a:pt x="689" y="1420"/>
                  </a:cubicBezTo>
                  <a:cubicBezTo>
                    <a:pt x="694" y="1395"/>
                    <a:pt x="702" y="1365"/>
                    <a:pt x="724" y="1348"/>
                  </a:cubicBezTo>
                  <a:cubicBezTo>
                    <a:pt x="731" y="1343"/>
                    <a:pt x="736" y="1340"/>
                    <a:pt x="745" y="1343"/>
                  </a:cubicBezTo>
                  <a:cubicBezTo>
                    <a:pt x="752" y="1346"/>
                    <a:pt x="759" y="1355"/>
                    <a:pt x="766" y="1359"/>
                  </a:cubicBezTo>
                  <a:cubicBezTo>
                    <a:pt x="769" y="1361"/>
                    <a:pt x="774" y="1362"/>
                    <a:pt x="777" y="1365"/>
                  </a:cubicBezTo>
                  <a:cubicBezTo>
                    <a:pt x="787" y="1373"/>
                    <a:pt x="792" y="1384"/>
                    <a:pt x="798" y="1394"/>
                  </a:cubicBezTo>
                  <a:cubicBezTo>
                    <a:pt x="802" y="1402"/>
                    <a:pt x="807" y="1416"/>
                    <a:pt x="812" y="1422"/>
                  </a:cubicBezTo>
                  <a:cubicBezTo>
                    <a:pt x="823" y="1435"/>
                    <a:pt x="829" y="1429"/>
                    <a:pt x="842" y="1430"/>
                  </a:cubicBezTo>
                  <a:cubicBezTo>
                    <a:pt x="864" y="1432"/>
                    <a:pt x="866" y="1448"/>
                    <a:pt x="871" y="1467"/>
                  </a:cubicBezTo>
                  <a:cubicBezTo>
                    <a:pt x="876" y="1484"/>
                    <a:pt x="882" y="1505"/>
                    <a:pt x="903" y="1509"/>
                  </a:cubicBezTo>
                  <a:cubicBezTo>
                    <a:pt x="912" y="1511"/>
                    <a:pt x="923" y="1507"/>
                    <a:pt x="932" y="1505"/>
                  </a:cubicBezTo>
                  <a:cubicBezTo>
                    <a:pt x="952" y="1501"/>
                    <a:pt x="971" y="1495"/>
                    <a:pt x="991" y="1491"/>
                  </a:cubicBezTo>
                  <a:cubicBezTo>
                    <a:pt x="1023" y="1484"/>
                    <a:pt x="1067" y="1477"/>
                    <a:pt x="1092" y="1453"/>
                  </a:cubicBezTo>
                  <a:cubicBezTo>
                    <a:pt x="1112" y="1433"/>
                    <a:pt x="1084" y="1420"/>
                    <a:pt x="1075" y="1404"/>
                  </a:cubicBezTo>
                  <a:cubicBezTo>
                    <a:pt x="1069" y="1393"/>
                    <a:pt x="1067" y="1381"/>
                    <a:pt x="1065" y="1368"/>
                  </a:cubicBezTo>
                  <a:cubicBezTo>
                    <a:pt x="1059" y="1328"/>
                    <a:pt x="1057" y="1263"/>
                    <a:pt x="1086" y="1229"/>
                  </a:cubicBezTo>
                  <a:cubicBezTo>
                    <a:pt x="1096" y="1217"/>
                    <a:pt x="1112" y="1211"/>
                    <a:pt x="1124" y="1200"/>
                  </a:cubicBezTo>
                  <a:cubicBezTo>
                    <a:pt x="1137" y="1190"/>
                    <a:pt x="1145" y="1177"/>
                    <a:pt x="1155" y="1165"/>
                  </a:cubicBezTo>
                  <a:cubicBezTo>
                    <a:pt x="1171" y="1147"/>
                    <a:pt x="1190" y="1137"/>
                    <a:pt x="1213" y="1131"/>
                  </a:cubicBezTo>
                  <a:cubicBezTo>
                    <a:pt x="1232" y="1126"/>
                    <a:pt x="1248" y="1116"/>
                    <a:pt x="1266" y="1108"/>
                  </a:cubicBezTo>
                  <a:cubicBezTo>
                    <a:pt x="1278" y="1106"/>
                    <a:pt x="1282" y="1099"/>
                    <a:pt x="1280" y="1086"/>
                  </a:cubicBezTo>
                  <a:cubicBezTo>
                    <a:pt x="1281" y="1080"/>
                    <a:pt x="1281" y="1074"/>
                    <a:pt x="1282" y="1069"/>
                  </a:cubicBezTo>
                  <a:cubicBezTo>
                    <a:pt x="1281" y="1062"/>
                    <a:pt x="1275" y="1055"/>
                    <a:pt x="1272" y="1049"/>
                  </a:cubicBezTo>
                  <a:cubicBezTo>
                    <a:pt x="1263" y="1032"/>
                    <a:pt x="1250" y="1009"/>
                    <a:pt x="1253" y="989"/>
                  </a:cubicBezTo>
                  <a:cubicBezTo>
                    <a:pt x="1256" y="971"/>
                    <a:pt x="1275" y="956"/>
                    <a:pt x="1293" y="953"/>
                  </a:cubicBezTo>
                  <a:cubicBezTo>
                    <a:pt x="1307" y="949"/>
                    <a:pt x="1321" y="956"/>
                    <a:pt x="1336" y="955"/>
                  </a:cubicBezTo>
                  <a:cubicBezTo>
                    <a:pt x="1360" y="954"/>
                    <a:pt x="1373" y="942"/>
                    <a:pt x="1386" y="924"/>
                  </a:cubicBezTo>
                  <a:cubicBezTo>
                    <a:pt x="1405" y="896"/>
                    <a:pt x="1428" y="867"/>
                    <a:pt x="1443" y="836"/>
                  </a:cubicBezTo>
                  <a:cubicBezTo>
                    <a:pt x="1453" y="817"/>
                    <a:pt x="1449" y="798"/>
                    <a:pt x="1453" y="778"/>
                  </a:cubicBezTo>
                  <a:cubicBezTo>
                    <a:pt x="1457" y="764"/>
                    <a:pt x="1462" y="749"/>
                    <a:pt x="1467" y="735"/>
                  </a:cubicBezTo>
                  <a:cubicBezTo>
                    <a:pt x="1474" y="716"/>
                    <a:pt x="1479" y="713"/>
                    <a:pt x="1473" y="692"/>
                  </a:cubicBezTo>
                  <a:cubicBezTo>
                    <a:pt x="1472" y="686"/>
                    <a:pt x="1470" y="681"/>
                    <a:pt x="1468" y="676"/>
                  </a:cubicBezTo>
                  <a:cubicBezTo>
                    <a:pt x="1465" y="661"/>
                    <a:pt x="1466" y="647"/>
                    <a:pt x="1465" y="632"/>
                  </a:cubicBezTo>
                  <a:cubicBezTo>
                    <a:pt x="1464" y="610"/>
                    <a:pt x="1454" y="595"/>
                    <a:pt x="1467" y="576"/>
                  </a:cubicBezTo>
                  <a:cubicBezTo>
                    <a:pt x="1474" y="566"/>
                    <a:pt x="1482" y="556"/>
                    <a:pt x="1491" y="548"/>
                  </a:cubicBezTo>
                  <a:cubicBezTo>
                    <a:pt x="1502" y="539"/>
                    <a:pt x="1515" y="535"/>
                    <a:pt x="1516" y="518"/>
                  </a:cubicBezTo>
                  <a:cubicBezTo>
                    <a:pt x="1517" y="502"/>
                    <a:pt x="1505" y="489"/>
                    <a:pt x="1499" y="475"/>
                  </a:cubicBezTo>
                  <a:cubicBezTo>
                    <a:pt x="1491" y="458"/>
                    <a:pt x="1485" y="441"/>
                    <a:pt x="1478" y="424"/>
                  </a:cubicBezTo>
                  <a:cubicBezTo>
                    <a:pt x="1473" y="412"/>
                    <a:pt x="1470" y="401"/>
                    <a:pt x="1472" y="39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47"/>
            <p:cNvSpPr/>
            <p:nvPr/>
          </p:nvSpPr>
          <p:spPr>
            <a:xfrm>
              <a:off x="7392988" y="3168650"/>
              <a:ext cx="1114425" cy="1393825"/>
            </a:xfrm>
            <a:custGeom>
              <a:rect b="b" l="l" r="r" t="t"/>
              <a:pathLst>
                <a:path extrusionOk="0" h="1094" w="875">
                  <a:moveTo>
                    <a:pt x="826" y="285"/>
                  </a:moveTo>
                  <a:cubicBezTo>
                    <a:pt x="822" y="286"/>
                    <a:pt x="818" y="286"/>
                    <a:pt x="814" y="286"/>
                  </a:cubicBezTo>
                  <a:cubicBezTo>
                    <a:pt x="807" y="287"/>
                    <a:pt x="800" y="288"/>
                    <a:pt x="793" y="288"/>
                  </a:cubicBezTo>
                  <a:cubicBezTo>
                    <a:pt x="793" y="288"/>
                    <a:pt x="792" y="288"/>
                    <a:pt x="792" y="289"/>
                  </a:cubicBezTo>
                  <a:cubicBezTo>
                    <a:pt x="790" y="290"/>
                    <a:pt x="787" y="291"/>
                    <a:pt x="785" y="292"/>
                  </a:cubicBezTo>
                  <a:cubicBezTo>
                    <a:pt x="770" y="298"/>
                    <a:pt x="755" y="305"/>
                    <a:pt x="740" y="311"/>
                  </a:cubicBezTo>
                  <a:cubicBezTo>
                    <a:pt x="737" y="312"/>
                    <a:pt x="734" y="314"/>
                    <a:pt x="731" y="314"/>
                  </a:cubicBezTo>
                  <a:cubicBezTo>
                    <a:pt x="725" y="314"/>
                    <a:pt x="720" y="312"/>
                    <a:pt x="714" y="311"/>
                  </a:cubicBezTo>
                  <a:cubicBezTo>
                    <a:pt x="702" y="309"/>
                    <a:pt x="690" y="307"/>
                    <a:pt x="678" y="304"/>
                  </a:cubicBezTo>
                  <a:cubicBezTo>
                    <a:pt x="664" y="301"/>
                    <a:pt x="651" y="295"/>
                    <a:pt x="638" y="291"/>
                  </a:cubicBezTo>
                  <a:cubicBezTo>
                    <a:pt x="634" y="290"/>
                    <a:pt x="632" y="288"/>
                    <a:pt x="630" y="285"/>
                  </a:cubicBezTo>
                  <a:cubicBezTo>
                    <a:pt x="626" y="278"/>
                    <a:pt x="621" y="272"/>
                    <a:pt x="617" y="265"/>
                  </a:cubicBezTo>
                  <a:cubicBezTo>
                    <a:pt x="614" y="261"/>
                    <a:pt x="609" y="256"/>
                    <a:pt x="608" y="252"/>
                  </a:cubicBezTo>
                  <a:cubicBezTo>
                    <a:pt x="607" y="249"/>
                    <a:pt x="606" y="245"/>
                    <a:pt x="606" y="242"/>
                  </a:cubicBezTo>
                  <a:cubicBezTo>
                    <a:pt x="603" y="226"/>
                    <a:pt x="599" y="209"/>
                    <a:pt x="596" y="193"/>
                  </a:cubicBezTo>
                  <a:cubicBezTo>
                    <a:pt x="595" y="186"/>
                    <a:pt x="593" y="179"/>
                    <a:pt x="592" y="172"/>
                  </a:cubicBezTo>
                  <a:cubicBezTo>
                    <a:pt x="592" y="170"/>
                    <a:pt x="591" y="168"/>
                    <a:pt x="591" y="166"/>
                  </a:cubicBezTo>
                  <a:cubicBezTo>
                    <a:pt x="591" y="166"/>
                    <a:pt x="591" y="166"/>
                    <a:pt x="591" y="165"/>
                  </a:cubicBezTo>
                  <a:cubicBezTo>
                    <a:pt x="591" y="165"/>
                    <a:pt x="591" y="165"/>
                    <a:pt x="591" y="165"/>
                  </a:cubicBezTo>
                  <a:cubicBezTo>
                    <a:pt x="585" y="153"/>
                    <a:pt x="577" y="140"/>
                    <a:pt x="570" y="129"/>
                  </a:cubicBezTo>
                  <a:cubicBezTo>
                    <a:pt x="569" y="128"/>
                    <a:pt x="570" y="129"/>
                    <a:pt x="568" y="127"/>
                  </a:cubicBezTo>
                  <a:cubicBezTo>
                    <a:pt x="567" y="125"/>
                    <a:pt x="565" y="123"/>
                    <a:pt x="563" y="121"/>
                  </a:cubicBezTo>
                  <a:cubicBezTo>
                    <a:pt x="558" y="115"/>
                    <a:pt x="553" y="109"/>
                    <a:pt x="547" y="103"/>
                  </a:cubicBezTo>
                  <a:cubicBezTo>
                    <a:pt x="542" y="97"/>
                    <a:pt x="537" y="91"/>
                    <a:pt x="531" y="85"/>
                  </a:cubicBezTo>
                  <a:cubicBezTo>
                    <a:pt x="531" y="84"/>
                    <a:pt x="529" y="82"/>
                    <a:pt x="528" y="81"/>
                  </a:cubicBezTo>
                  <a:cubicBezTo>
                    <a:pt x="521" y="82"/>
                    <a:pt x="513" y="80"/>
                    <a:pt x="506" y="80"/>
                  </a:cubicBezTo>
                  <a:cubicBezTo>
                    <a:pt x="498" y="79"/>
                    <a:pt x="491" y="79"/>
                    <a:pt x="483" y="78"/>
                  </a:cubicBezTo>
                  <a:cubicBezTo>
                    <a:pt x="481" y="78"/>
                    <a:pt x="480" y="78"/>
                    <a:pt x="479" y="78"/>
                  </a:cubicBezTo>
                  <a:cubicBezTo>
                    <a:pt x="479" y="78"/>
                    <a:pt x="479" y="78"/>
                    <a:pt x="479" y="78"/>
                  </a:cubicBezTo>
                  <a:cubicBezTo>
                    <a:pt x="469" y="77"/>
                    <a:pt x="460" y="73"/>
                    <a:pt x="450" y="70"/>
                  </a:cubicBezTo>
                  <a:cubicBezTo>
                    <a:pt x="429" y="64"/>
                    <a:pt x="409" y="58"/>
                    <a:pt x="390" y="48"/>
                  </a:cubicBezTo>
                  <a:cubicBezTo>
                    <a:pt x="377" y="41"/>
                    <a:pt x="363" y="36"/>
                    <a:pt x="350" y="28"/>
                  </a:cubicBezTo>
                  <a:cubicBezTo>
                    <a:pt x="347" y="26"/>
                    <a:pt x="344" y="22"/>
                    <a:pt x="340" y="19"/>
                  </a:cubicBezTo>
                  <a:cubicBezTo>
                    <a:pt x="337" y="16"/>
                    <a:pt x="334" y="13"/>
                    <a:pt x="330" y="10"/>
                  </a:cubicBezTo>
                  <a:cubicBezTo>
                    <a:pt x="329" y="9"/>
                    <a:pt x="325" y="7"/>
                    <a:pt x="324" y="5"/>
                  </a:cubicBezTo>
                  <a:cubicBezTo>
                    <a:pt x="324" y="5"/>
                    <a:pt x="323" y="5"/>
                    <a:pt x="323" y="5"/>
                  </a:cubicBezTo>
                  <a:cubicBezTo>
                    <a:pt x="320" y="5"/>
                    <a:pt x="316" y="4"/>
                    <a:pt x="313" y="3"/>
                  </a:cubicBezTo>
                  <a:cubicBezTo>
                    <a:pt x="305" y="3"/>
                    <a:pt x="297" y="3"/>
                    <a:pt x="289" y="1"/>
                  </a:cubicBezTo>
                  <a:cubicBezTo>
                    <a:pt x="289" y="0"/>
                    <a:pt x="289" y="0"/>
                    <a:pt x="288" y="0"/>
                  </a:cubicBezTo>
                  <a:cubicBezTo>
                    <a:pt x="288" y="1"/>
                    <a:pt x="288" y="1"/>
                    <a:pt x="288" y="1"/>
                  </a:cubicBezTo>
                  <a:cubicBezTo>
                    <a:pt x="286" y="3"/>
                    <a:pt x="282" y="5"/>
                    <a:pt x="279" y="7"/>
                  </a:cubicBezTo>
                  <a:cubicBezTo>
                    <a:pt x="275" y="10"/>
                    <a:pt x="270" y="14"/>
                    <a:pt x="266" y="17"/>
                  </a:cubicBezTo>
                  <a:cubicBezTo>
                    <a:pt x="266" y="35"/>
                    <a:pt x="266" y="52"/>
                    <a:pt x="267" y="70"/>
                  </a:cubicBezTo>
                  <a:cubicBezTo>
                    <a:pt x="268" y="127"/>
                    <a:pt x="269" y="183"/>
                    <a:pt x="270" y="240"/>
                  </a:cubicBezTo>
                  <a:cubicBezTo>
                    <a:pt x="270" y="243"/>
                    <a:pt x="270" y="246"/>
                    <a:pt x="271" y="248"/>
                  </a:cubicBezTo>
                  <a:cubicBezTo>
                    <a:pt x="271" y="249"/>
                    <a:pt x="271" y="249"/>
                    <a:pt x="271" y="250"/>
                  </a:cubicBezTo>
                  <a:cubicBezTo>
                    <a:pt x="271" y="250"/>
                    <a:pt x="271" y="250"/>
                    <a:pt x="271" y="250"/>
                  </a:cubicBezTo>
                  <a:cubicBezTo>
                    <a:pt x="272" y="262"/>
                    <a:pt x="276" y="274"/>
                    <a:pt x="278" y="285"/>
                  </a:cubicBezTo>
                  <a:cubicBezTo>
                    <a:pt x="283" y="307"/>
                    <a:pt x="288" y="328"/>
                    <a:pt x="291" y="350"/>
                  </a:cubicBezTo>
                  <a:cubicBezTo>
                    <a:pt x="292" y="352"/>
                    <a:pt x="291" y="354"/>
                    <a:pt x="288" y="355"/>
                  </a:cubicBezTo>
                  <a:cubicBezTo>
                    <a:pt x="280" y="358"/>
                    <a:pt x="272" y="361"/>
                    <a:pt x="264" y="364"/>
                  </a:cubicBezTo>
                  <a:cubicBezTo>
                    <a:pt x="245" y="371"/>
                    <a:pt x="225" y="372"/>
                    <a:pt x="206" y="375"/>
                  </a:cubicBezTo>
                  <a:cubicBezTo>
                    <a:pt x="201" y="376"/>
                    <a:pt x="196" y="377"/>
                    <a:pt x="191" y="377"/>
                  </a:cubicBezTo>
                  <a:cubicBezTo>
                    <a:pt x="190" y="378"/>
                    <a:pt x="189" y="378"/>
                    <a:pt x="188" y="378"/>
                  </a:cubicBezTo>
                  <a:cubicBezTo>
                    <a:pt x="188" y="378"/>
                    <a:pt x="188" y="378"/>
                    <a:pt x="187" y="378"/>
                  </a:cubicBezTo>
                  <a:cubicBezTo>
                    <a:pt x="180" y="382"/>
                    <a:pt x="172" y="388"/>
                    <a:pt x="165" y="392"/>
                  </a:cubicBezTo>
                  <a:cubicBezTo>
                    <a:pt x="149" y="402"/>
                    <a:pt x="134" y="412"/>
                    <a:pt x="118" y="422"/>
                  </a:cubicBezTo>
                  <a:cubicBezTo>
                    <a:pt x="109" y="427"/>
                    <a:pt x="101" y="431"/>
                    <a:pt x="92" y="436"/>
                  </a:cubicBezTo>
                  <a:cubicBezTo>
                    <a:pt x="86" y="440"/>
                    <a:pt x="80" y="443"/>
                    <a:pt x="74" y="446"/>
                  </a:cubicBezTo>
                  <a:cubicBezTo>
                    <a:pt x="71" y="448"/>
                    <a:pt x="67" y="451"/>
                    <a:pt x="64" y="452"/>
                  </a:cubicBezTo>
                  <a:cubicBezTo>
                    <a:pt x="63" y="452"/>
                    <a:pt x="63" y="452"/>
                    <a:pt x="63" y="452"/>
                  </a:cubicBezTo>
                  <a:cubicBezTo>
                    <a:pt x="63" y="453"/>
                    <a:pt x="62" y="454"/>
                    <a:pt x="61" y="455"/>
                  </a:cubicBezTo>
                  <a:cubicBezTo>
                    <a:pt x="58" y="459"/>
                    <a:pt x="55" y="463"/>
                    <a:pt x="52" y="468"/>
                  </a:cubicBezTo>
                  <a:cubicBezTo>
                    <a:pt x="45" y="476"/>
                    <a:pt x="39" y="485"/>
                    <a:pt x="32" y="493"/>
                  </a:cubicBezTo>
                  <a:cubicBezTo>
                    <a:pt x="32" y="494"/>
                    <a:pt x="32" y="494"/>
                    <a:pt x="32" y="495"/>
                  </a:cubicBezTo>
                  <a:cubicBezTo>
                    <a:pt x="32" y="497"/>
                    <a:pt x="32" y="500"/>
                    <a:pt x="31" y="502"/>
                  </a:cubicBezTo>
                  <a:cubicBezTo>
                    <a:pt x="31" y="508"/>
                    <a:pt x="30" y="513"/>
                    <a:pt x="30" y="519"/>
                  </a:cubicBezTo>
                  <a:cubicBezTo>
                    <a:pt x="30" y="519"/>
                    <a:pt x="30" y="519"/>
                    <a:pt x="30" y="519"/>
                  </a:cubicBezTo>
                  <a:cubicBezTo>
                    <a:pt x="30" y="520"/>
                    <a:pt x="30" y="520"/>
                    <a:pt x="30" y="521"/>
                  </a:cubicBezTo>
                  <a:cubicBezTo>
                    <a:pt x="31" y="523"/>
                    <a:pt x="32" y="526"/>
                    <a:pt x="33" y="528"/>
                  </a:cubicBezTo>
                  <a:cubicBezTo>
                    <a:pt x="48" y="572"/>
                    <a:pt x="64" y="616"/>
                    <a:pt x="79" y="660"/>
                  </a:cubicBezTo>
                  <a:cubicBezTo>
                    <a:pt x="81" y="664"/>
                    <a:pt x="83" y="668"/>
                    <a:pt x="83" y="672"/>
                  </a:cubicBezTo>
                  <a:cubicBezTo>
                    <a:pt x="84" y="676"/>
                    <a:pt x="84" y="681"/>
                    <a:pt x="84" y="686"/>
                  </a:cubicBezTo>
                  <a:cubicBezTo>
                    <a:pt x="84" y="690"/>
                    <a:pt x="84" y="694"/>
                    <a:pt x="83" y="698"/>
                  </a:cubicBezTo>
                  <a:cubicBezTo>
                    <a:pt x="82" y="708"/>
                    <a:pt x="76" y="718"/>
                    <a:pt x="73" y="727"/>
                  </a:cubicBezTo>
                  <a:cubicBezTo>
                    <a:pt x="71" y="733"/>
                    <a:pt x="68" y="737"/>
                    <a:pt x="65" y="743"/>
                  </a:cubicBezTo>
                  <a:cubicBezTo>
                    <a:pt x="53" y="761"/>
                    <a:pt x="41" y="780"/>
                    <a:pt x="27" y="797"/>
                  </a:cubicBezTo>
                  <a:cubicBezTo>
                    <a:pt x="15" y="812"/>
                    <a:pt x="8" y="832"/>
                    <a:pt x="0" y="849"/>
                  </a:cubicBezTo>
                  <a:cubicBezTo>
                    <a:pt x="1" y="849"/>
                    <a:pt x="2" y="849"/>
                    <a:pt x="3" y="849"/>
                  </a:cubicBezTo>
                  <a:cubicBezTo>
                    <a:pt x="9" y="849"/>
                    <a:pt x="14" y="849"/>
                    <a:pt x="20" y="849"/>
                  </a:cubicBezTo>
                  <a:cubicBezTo>
                    <a:pt x="23" y="849"/>
                    <a:pt x="25" y="848"/>
                    <a:pt x="28" y="850"/>
                  </a:cubicBezTo>
                  <a:cubicBezTo>
                    <a:pt x="33" y="855"/>
                    <a:pt x="38" y="860"/>
                    <a:pt x="43" y="865"/>
                  </a:cubicBezTo>
                  <a:cubicBezTo>
                    <a:pt x="51" y="873"/>
                    <a:pt x="60" y="882"/>
                    <a:pt x="68" y="890"/>
                  </a:cubicBezTo>
                  <a:cubicBezTo>
                    <a:pt x="73" y="895"/>
                    <a:pt x="79" y="900"/>
                    <a:pt x="84" y="905"/>
                  </a:cubicBezTo>
                  <a:cubicBezTo>
                    <a:pt x="86" y="907"/>
                    <a:pt x="87" y="910"/>
                    <a:pt x="88" y="912"/>
                  </a:cubicBezTo>
                  <a:cubicBezTo>
                    <a:pt x="90" y="917"/>
                    <a:pt x="93" y="921"/>
                    <a:pt x="95" y="926"/>
                  </a:cubicBezTo>
                  <a:cubicBezTo>
                    <a:pt x="95" y="926"/>
                    <a:pt x="95" y="926"/>
                    <a:pt x="95" y="926"/>
                  </a:cubicBezTo>
                  <a:cubicBezTo>
                    <a:pt x="95" y="927"/>
                    <a:pt x="96" y="927"/>
                    <a:pt x="96" y="928"/>
                  </a:cubicBezTo>
                  <a:cubicBezTo>
                    <a:pt x="99" y="930"/>
                    <a:pt x="101" y="933"/>
                    <a:pt x="104" y="935"/>
                  </a:cubicBezTo>
                  <a:cubicBezTo>
                    <a:pt x="119" y="951"/>
                    <a:pt x="135" y="967"/>
                    <a:pt x="150" y="982"/>
                  </a:cubicBezTo>
                  <a:cubicBezTo>
                    <a:pt x="153" y="985"/>
                    <a:pt x="155" y="987"/>
                    <a:pt x="158" y="990"/>
                  </a:cubicBezTo>
                  <a:cubicBezTo>
                    <a:pt x="158" y="991"/>
                    <a:pt x="159" y="991"/>
                    <a:pt x="160" y="992"/>
                  </a:cubicBezTo>
                  <a:cubicBezTo>
                    <a:pt x="160" y="992"/>
                    <a:pt x="160" y="992"/>
                    <a:pt x="160" y="992"/>
                  </a:cubicBezTo>
                  <a:cubicBezTo>
                    <a:pt x="168" y="997"/>
                    <a:pt x="176" y="1001"/>
                    <a:pt x="185" y="1005"/>
                  </a:cubicBezTo>
                  <a:cubicBezTo>
                    <a:pt x="185" y="1005"/>
                    <a:pt x="185" y="1005"/>
                    <a:pt x="186" y="1005"/>
                  </a:cubicBezTo>
                  <a:cubicBezTo>
                    <a:pt x="186" y="1005"/>
                    <a:pt x="186" y="1005"/>
                    <a:pt x="186" y="1005"/>
                  </a:cubicBezTo>
                  <a:cubicBezTo>
                    <a:pt x="187" y="1006"/>
                    <a:pt x="188" y="1006"/>
                    <a:pt x="189" y="1006"/>
                  </a:cubicBezTo>
                  <a:cubicBezTo>
                    <a:pt x="194" y="1007"/>
                    <a:pt x="199" y="1008"/>
                    <a:pt x="205" y="1010"/>
                  </a:cubicBezTo>
                  <a:cubicBezTo>
                    <a:pt x="210" y="1011"/>
                    <a:pt x="215" y="1012"/>
                    <a:pt x="221" y="1014"/>
                  </a:cubicBezTo>
                  <a:cubicBezTo>
                    <a:pt x="222" y="1014"/>
                    <a:pt x="224" y="1015"/>
                    <a:pt x="226" y="1016"/>
                  </a:cubicBezTo>
                  <a:cubicBezTo>
                    <a:pt x="226" y="1016"/>
                    <a:pt x="226" y="1016"/>
                    <a:pt x="227" y="1017"/>
                  </a:cubicBezTo>
                  <a:cubicBezTo>
                    <a:pt x="227" y="1017"/>
                    <a:pt x="227" y="1017"/>
                    <a:pt x="227" y="1017"/>
                  </a:cubicBezTo>
                  <a:cubicBezTo>
                    <a:pt x="229" y="1017"/>
                    <a:pt x="231" y="1017"/>
                    <a:pt x="233" y="1017"/>
                  </a:cubicBezTo>
                  <a:cubicBezTo>
                    <a:pt x="238" y="1018"/>
                    <a:pt x="244" y="1018"/>
                    <a:pt x="249" y="1017"/>
                  </a:cubicBezTo>
                  <a:cubicBezTo>
                    <a:pt x="259" y="1017"/>
                    <a:pt x="269" y="1017"/>
                    <a:pt x="279" y="1016"/>
                  </a:cubicBezTo>
                  <a:cubicBezTo>
                    <a:pt x="279" y="1016"/>
                    <a:pt x="279" y="1016"/>
                    <a:pt x="280" y="1016"/>
                  </a:cubicBezTo>
                  <a:cubicBezTo>
                    <a:pt x="280" y="1016"/>
                    <a:pt x="281" y="1016"/>
                    <a:pt x="282" y="1015"/>
                  </a:cubicBezTo>
                  <a:cubicBezTo>
                    <a:pt x="287" y="1013"/>
                    <a:pt x="291" y="1010"/>
                    <a:pt x="296" y="1007"/>
                  </a:cubicBezTo>
                  <a:cubicBezTo>
                    <a:pt x="301" y="1004"/>
                    <a:pt x="307" y="1005"/>
                    <a:pt x="312" y="1005"/>
                  </a:cubicBezTo>
                  <a:cubicBezTo>
                    <a:pt x="324" y="1004"/>
                    <a:pt x="335" y="1004"/>
                    <a:pt x="347" y="1003"/>
                  </a:cubicBezTo>
                  <a:cubicBezTo>
                    <a:pt x="354" y="1003"/>
                    <a:pt x="361" y="1002"/>
                    <a:pt x="368" y="1002"/>
                  </a:cubicBezTo>
                  <a:cubicBezTo>
                    <a:pt x="371" y="1002"/>
                    <a:pt x="373" y="1005"/>
                    <a:pt x="375" y="1007"/>
                  </a:cubicBezTo>
                  <a:cubicBezTo>
                    <a:pt x="379" y="1010"/>
                    <a:pt x="383" y="1013"/>
                    <a:pt x="387" y="1016"/>
                  </a:cubicBezTo>
                  <a:cubicBezTo>
                    <a:pt x="393" y="1021"/>
                    <a:pt x="399" y="1026"/>
                    <a:pt x="405" y="1031"/>
                  </a:cubicBezTo>
                  <a:cubicBezTo>
                    <a:pt x="409" y="1031"/>
                    <a:pt x="413" y="1031"/>
                    <a:pt x="417" y="1031"/>
                  </a:cubicBezTo>
                  <a:cubicBezTo>
                    <a:pt x="420" y="1032"/>
                    <a:pt x="422" y="1034"/>
                    <a:pt x="424" y="1037"/>
                  </a:cubicBezTo>
                  <a:cubicBezTo>
                    <a:pt x="431" y="1043"/>
                    <a:pt x="437" y="1049"/>
                    <a:pt x="443" y="1055"/>
                  </a:cubicBezTo>
                  <a:cubicBezTo>
                    <a:pt x="448" y="1055"/>
                    <a:pt x="453" y="1054"/>
                    <a:pt x="457" y="1057"/>
                  </a:cubicBezTo>
                  <a:cubicBezTo>
                    <a:pt x="462" y="1062"/>
                    <a:pt x="467" y="1066"/>
                    <a:pt x="472" y="1071"/>
                  </a:cubicBezTo>
                  <a:cubicBezTo>
                    <a:pt x="481" y="1078"/>
                    <a:pt x="490" y="1086"/>
                    <a:pt x="499" y="1094"/>
                  </a:cubicBezTo>
                  <a:cubicBezTo>
                    <a:pt x="500" y="1090"/>
                    <a:pt x="502" y="1085"/>
                    <a:pt x="505" y="1081"/>
                  </a:cubicBezTo>
                  <a:cubicBezTo>
                    <a:pt x="508" y="1077"/>
                    <a:pt x="513" y="1072"/>
                    <a:pt x="515" y="1067"/>
                  </a:cubicBezTo>
                  <a:cubicBezTo>
                    <a:pt x="519" y="1049"/>
                    <a:pt x="502" y="1047"/>
                    <a:pt x="492" y="1043"/>
                  </a:cubicBezTo>
                  <a:cubicBezTo>
                    <a:pt x="484" y="1039"/>
                    <a:pt x="475" y="1035"/>
                    <a:pt x="469" y="1029"/>
                  </a:cubicBezTo>
                  <a:cubicBezTo>
                    <a:pt x="452" y="1010"/>
                    <a:pt x="457" y="990"/>
                    <a:pt x="463" y="968"/>
                  </a:cubicBezTo>
                  <a:cubicBezTo>
                    <a:pt x="467" y="949"/>
                    <a:pt x="463" y="932"/>
                    <a:pt x="466" y="914"/>
                  </a:cubicBezTo>
                  <a:cubicBezTo>
                    <a:pt x="468" y="898"/>
                    <a:pt x="477" y="884"/>
                    <a:pt x="480" y="869"/>
                  </a:cubicBezTo>
                  <a:cubicBezTo>
                    <a:pt x="485" y="851"/>
                    <a:pt x="484" y="835"/>
                    <a:pt x="504" y="829"/>
                  </a:cubicBezTo>
                  <a:cubicBezTo>
                    <a:pt x="513" y="825"/>
                    <a:pt x="526" y="828"/>
                    <a:pt x="534" y="822"/>
                  </a:cubicBezTo>
                  <a:cubicBezTo>
                    <a:pt x="548" y="813"/>
                    <a:pt x="545" y="788"/>
                    <a:pt x="551" y="773"/>
                  </a:cubicBezTo>
                  <a:cubicBezTo>
                    <a:pt x="558" y="757"/>
                    <a:pt x="569" y="743"/>
                    <a:pt x="575" y="725"/>
                  </a:cubicBezTo>
                  <a:cubicBezTo>
                    <a:pt x="578" y="714"/>
                    <a:pt x="581" y="702"/>
                    <a:pt x="589" y="693"/>
                  </a:cubicBezTo>
                  <a:cubicBezTo>
                    <a:pt x="603" y="677"/>
                    <a:pt x="620" y="681"/>
                    <a:pt x="638" y="681"/>
                  </a:cubicBezTo>
                  <a:cubicBezTo>
                    <a:pt x="680" y="679"/>
                    <a:pt x="680" y="630"/>
                    <a:pt x="709" y="612"/>
                  </a:cubicBezTo>
                  <a:cubicBezTo>
                    <a:pt x="716" y="608"/>
                    <a:pt x="719" y="609"/>
                    <a:pt x="727" y="608"/>
                  </a:cubicBezTo>
                  <a:cubicBezTo>
                    <a:pt x="740" y="608"/>
                    <a:pt x="740" y="615"/>
                    <a:pt x="753" y="599"/>
                  </a:cubicBezTo>
                  <a:cubicBezTo>
                    <a:pt x="756" y="595"/>
                    <a:pt x="758" y="588"/>
                    <a:pt x="761" y="583"/>
                  </a:cubicBezTo>
                  <a:cubicBezTo>
                    <a:pt x="774" y="560"/>
                    <a:pt x="787" y="521"/>
                    <a:pt x="809" y="505"/>
                  </a:cubicBezTo>
                  <a:cubicBezTo>
                    <a:pt x="817" y="499"/>
                    <a:pt x="829" y="500"/>
                    <a:pt x="835" y="494"/>
                  </a:cubicBezTo>
                  <a:cubicBezTo>
                    <a:pt x="855" y="477"/>
                    <a:pt x="831" y="450"/>
                    <a:pt x="821" y="437"/>
                  </a:cubicBezTo>
                  <a:cubicBezTo>
                    <a:pt x="808" y="419"/>
                    <a:pt x="812" y="403"/>
                    <a:pt x="824" y="384"/>
                  </a:cubicBezTo>
                  <a:cubicBezTo>
                    <a:pt x="833" y="369"/>
                    <a:pt x="844" y="355"/>
                    <a:pt x="855" y="340"/>
                  </a:cubicBezTo>
                  <a:cubicBezTo>
                    <a:pt x="858" y="337"/>
                    <a:pt x="861" y="333"/>
                    <a:pt x="864" y="329"/>
                  </a:cubicBezTo>
                  <a:cubicBezTo>
                    <a:pt x="869" y="325"/>
                    <a:pt x="873" y="320"/>
                    <a:pt x="875" y="313"/>
                  </a:cubicBezTo>
                  <a:cubicBezTo>
                    <a:pt x="873" y="313"/>
                    <a:pt x="871" y="312"/>
                    <a:pt x="870" y="312"/>
                  </a:cubicBezTo>
                  <a:cubicBezTo>
                    <a:pt x="862" y="307"/>
                    <a:pt x="848" y="311"/>
                    <a:pt x="839" y="306"/>
                  </a:cubicBezTo>
                  <a:cubicBezTo>
                    <a:pt x="834" y="303"/>
                    <a:pt x="831" y="299"/>
                    <a:pt x="828" y="294"/>
                  </a:cubicBezTo>
                  <a:cubicBezTo>
                    <a:pt x="827" y="291"/>
                    <a:pt x="826" y="288"/>
                    <a:pt x="826" y="285"/>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2" name="Google Shape;492;p47"/>
            <p:cNvSpPr/>
            <p:nvPr/>
          </p:nvSpPr>
          <p:spPr>
            <a:xfrm>
              <a:off x="7832725" y="1644650"/>
              <a:ext cx="1535113" cy="1912938"/>
            </a:xfrm>
            <a:custGeom>
              <a:rect b="b" l="l" r="r" t="t"/>
              <a:pathLst>
                <a:path extrusionOk="0" h="1500" w="1206">
                  <a:moveTo>
                    <a:pt x="1183" y="874"/>
                  </a:moveTo>
                  <a:cubicBezTo>
                    <a:pt x="1172" y="863"/>
                    <a:pt x="1162" y="849"/>
                    <a:pt x="1152" y="837"/>
                  </a:cubicBezTo>
                  <a:cubicBezTo>
                    <a:pt x="1143" y="826"/>
                    <a:pt x="1135" y="814"/>
                    <a:pt x="1129" y="801"/>
                  </a:cubicBezTo>
                  <a:cubicBezTo>
                    <a:pt x="1122" y="787"/>
                    <a:pt x="1118" y="780"/>
                    <a:pt x="1106" y="770"/>
                  </a:cubicBezTo>
                  <a:cubicBezTo>
                    <a:pt x="1101" y="766"/>
                    <a:pt x="1098" y="765"/>
                    <a:pt x="1094" y="760"/>
                  </a:cubicBezTo>
                  <a:cubicBezTo>
                    <a:pt x="1078" y="742"/>
                    <a:pt x="1075" y="717"/>
                    <a:pt x="1069" y="696"/>
                  </a:cubicBezTo>
                  <a:cubicBezTo>
                    <a:pt x="1063" y="675"/>
                    <a:pt x="1056" y="654"/>
                    <a:pt x="1051" y="633"/>
                  </a:cubicBezTo>
                  <a:cubicBezTo>
                    <a:pt x="1047" y="616"/>
                    <a:pt x="1046" y="599"/>
                    <a:pt x="1037" y="583"/>
                  </a:cubicBezTo>
                  <a:cubicBezTo>
                    <a:pt x="1032" y="573"/>
                    <a:pt x="1030" y="564"/>
                    <a:pt x="1025" y="554"/>
                  </a:cubicBezTo>
                  <a:cubicBezTo>
                    <a:pt x="1018" y="539"/>
                    <a:pt x="991" y="523"/>
                    <a:pt x="975" y="518"/>
                  </a:cubicBezTo>
                  <a:cubicBezTo>
                    <a:pt x="953" y="513"/>
                    <a:pt x="940" y="516"/>
                    <a:pt x="926" y="499"/>
                  </a:cubicBezTo>
                  <a:cubicBezTo>
                    <a:pt x="921" y="493"/>
                    <a:pt x="917" y="486"/>
                    <a:pt x="912" y="482"/>
                  </a:cubicBezTo>
                  <a:cubicBezTo>
                    <a:pt x="906" y="474"/>
                    <a:pt x="897" y="470"/>
                    <a:pt x="886" y="472"/>
                  </a:cubicBezTo>
                  <a:cubicBezTo>
                    <a:pt x="885" y="473"/>
                    <a:pt x="884" y="474"/>
                    <a:pt x="883" y="475"/>
                  </a:cubicBezTo>
                  <a:cubicBezTo>
                    <a:pt x="875" y="478"/>
                    <a:pt x="872" y="483"/>
                    <a:pt x="862" y="482"/>
                  </a:cubicBezTo>
                  <a:cubicBezTo>
                    <a:pt x="848" y="481"/>
                    <a:pt x="835" y="471"/>
                    <a:pt x="821" y="466"/>
                  </a:cubicBezTo>
                  <a:cubicBezTo>
                    <a:pt x="813" y="464"/>
                    <a:pt x="804" y="462"/>
                    <a:pt x="796" y="458"/>
                  </a:cubicBezTo>
                  <a:cubicBezTo>
                    <a:pt x="783" y="451"/>
                    <a:pt x="779" y="445"/>
                    <a:pt x="786" y="432"/>
                  </a:cubicBezTo>
                  <a:cubicBezTo>
                    <a:pt x="793" y="419"/>
                    <a:pt x="803" y="407"/>
                    <a:pt x="815" y="397"/>
                  </a:cubicBezTo>
                  <a:cubicBezTo>
                    <a:pt x="824" y="389"/>
                    <a:pt x="838" y="376"/>
                    <a:pt x="819" y="367"/>
                  </a:cubicBezTo>
                  <a:cubicBezTo>
                    <a:pt x="810" y="363"/>
                    <a:pt x="798" y="361"/>
                    <a:pt x="788" y="356"/>
                  </a:cubicBezTo>
                  <a:cubicBezTo>
                    <a:pt x="770" y="348"/>
                    <a:pt x="756" y="339"/>
                    <a:pt x="736" y="336"/>
                  </a:cubicBezTo>
                  <a:cubicBezTo>
                    <a:pt x="723" y="334"/>
                    <a:pt x="703" y="331"/>
                    <a:pt x="696" y="317"/>
                  </a:cubicBezTo>
                  <a:cubicBezTo>
                    <a:pt x="693" y="312"/>
                    <a:pt x="694" y="309"/>
                    <a:pt x="694" y="303"/>
                  </a:cubicBezTo>
                  <a:cubicBezTo>
                    <a:pt x="696" y="286"/>
                    <a:pt x="708" y="309"/>
                    <a:pt x="701" y="273"/>
                  </a:cubicBezTo>
                  <a:cubicBezTo>
                    <a:pt x="698" y="262"/>
                    <a:pt x="691" y="253"/>
                    <a:pt x="687" y="243"/>
                  </a:cubicBezTo>
                  <a:cubicBezTo>
                    <a:pt x="676" y="213"/>
                    <a:pt x="693" y="167"/>
                    <a:pt x="647" y="163"/>
                  </a:cubicBezTo>
                  <a:cubicBezTo>
                    <a:pt x="620" y="160"/>
                    <a:pt x="614" y="154"/>
                    <a:pt x="595" y="134"/>
                  </a:cubicBezTo>
                  <a:cubicBezTo>
                    <a:pt x="579" y="117"/>
                    <a:pt x="571" y="111"/>
                    <a:pt x="581" y="87"/>
                  </a:cubicBezTo>
                  <a:cubicBezTo>
                    <a:pt x="586" y="76"/>
                    <a:pt x="595" y="64"/>
                    <a:pt x="597" y="51"/>
                  </a:cubicBezTo>
                  <a:cubicBezTo>
                    <a:pt x="601" y="31"/>
                    <a:pt x="578" y="24"/>
                    <a:pt x="564" y="16"/>
                  </a:cubicBezTo>
                  <a:cubicBezTo>
                    <a:pt x="557" y="13"/>
                    <a:pt x="547" y="4"/>
                    <a:pt x="540" y="2"/>
                  </a:cubicBezTo>
                  <a:cubicBezTo>
                    <a:pt x="531" y="0"/>
                    <a:pt x="529" y="4"/>
                    <a:pt x="524" y="9"/>
                  </a:cubicBezTo>
                  <a:cubicBezTo>
                    <a:pt x="516" y="17"/>
                    <a:pt x="514" y="31"/>
                    <a:pt x="507" y="40"/>
                  </a:cubicBezTo>
                  <a:cubicBezTo>
                    <a:pt x="501" y="48"/>
                    <a:pt x="493" y="51"/>
                    <a:pt x="485" y="56"/>
                  </a:cubicBezTo>
                  <a:cubicBezTo>
                    <a:pt x="474" y="63"/>
                    <a:pt x="464" y="71"/>
                    <a:pt x="453" y="77"/>
                  </a:cubicBezTo>
                  <a:cubicBezTo>
                    <a:pt x="437" y="85"/>
                    <a:pt x="419" y="92"/>
                    <a:pt x="403" y="99"/>
                  </a:cubicBezTo>
                  <a:cubicBezTo>
                    <a:pt x="390" y="106"/>
                    <a:pt x="376" y="109"/>
                    <a:pt x="361" y="111"/>
                  </a:cubicBezTo>
                  <a:cubicBezTo>
                    <a:pt x="333" y="114"/>
                    <a:pt x="303" y="113"/>
                    <a:pt x="275" y="109"/>
                  </a:cubicBezTo>
                  <a:cubicBezTo>
                    <a:pt x="244" y="105"/>
                    <a:pt x="231" y="114"/>
                    <a:pt x="209" y="135"/>
                  </a:cubicBezTo>
                  <a:cubicBezTo>
                    <a:pt x="201" y="142"/>
                    <a:pt x="194" y="147"/>
                    <a:pt x="184" y="150"/>
                  </a:cubicBezTo>
                  <a:cubicBezTo>
                    <a:pt x="156" y="158"/>
                    <a:pt x="123" y="150"/>
                    <a:pt x="95" y="146"/>
                  </a:cubicBezTo>
                  <a:cubicBezTo>
                    <a:pt x="64" y="142"/>
                    <a:pt x="31" y="137"/>
                    <a:pt x="0" y="136"/>
                  </a:cubicBezTo>
                  <a:cubicBezTo>
                    <a:pt x="13" y="160"/>
                    <a:pt x="27" y="184"/>
                    <a:pt x="40" y="207"/>
                  </a:cubicBezTo>
                  <a:cubicBezTo>
                    <a:pt x="48" y="221"/>
                    <a:pt x="56" y="234"/>
                    <a:pt x="64" y="248"/>
                  </a:cubicBezTo>
                  <a:cubicBezTo>
                    <a:pt x="67" y="254"/>
                    <a:pt x="72" y="261"/>
                    <a:pt x="75" y="267"/>
                  </a:cubicBezTo>
                  <a:cubicBezTo>
                    <a:pt x="76" y="270"/>
                    <a:pt x="76" y="272"/>
                    <a:pt x="76" y="275"/>
                  </a:cubicBezTo>
                  <a:cubicBezTo>
                    <a:pt x="76" y="281"/>
                    <a:pt x="76" y="288"/>
                    <a:pt x="76" y="294"/>
                  </a:cubicBezTo>
                  <a:cubicBezTo>
                    <a:pt x="76" y="310"/>
                    <a:pt x="76" y="326"/>
                    <a:pt x="76" y="342"/>
                  </a:cubicBezTo>
                  <a:cubicBezTo>
                    <a:pt x="76" y="346"/>
                    <a:pt x="77" y="351"/>
                    <a:pt x="77" y="354"/>
                  </a:cubicBezTo>
                  <a:cubicBezTo>
                    <a:pt x="76" y="359"/>
                    <a:pt x="72" y="364"/>
                    <a:pt x="70" y="368"/>
                  </a:cubicBezTo>
                  <a:cubicBezTo>
                    <a:pt x="68" y="371"/>
                    <a:pt x="67" y="375"/>
                    <a:pt x="65" y="377"/>
                  </a:cubicBezTo>
                  <a:cubicBezTo>
                    <a:pt x="65" y="382"/>
                    <a:pt x="64" y="387"/>
                    <a:pt x="64" y="391"/>
                  </a:cubicBezTo>
                  <a:cubicBezTo>
                    <a:pt x="63" y="408"/>
                    <a:pt x="63" y="424"/>
                    <a:pt x="62" y="440"/>
                  </a:cubicBezTo>
                  <a:cubicBezTo>
                    <a:pt x="62" y="446"/>
                    <a:pt x="62" y="452"/>
                    <a:pt x="62" y="458"/>
                  </a:cubicBezTo>
                  <a:cubicBezTo>
                    <a:pt x="62" y="461"/>
                    <a:pt x="62" y="463"/>
                    <a:pt x="60" y="465"/>
                  </a:cubicBezTo>
                  <a:cubicBezTo>
                    <a:pt x="55" y="477"/>
                    <a:pt x="48" y="488"/>
                    <a:pt x="42" y="499"/>
                  </a:cubicBezTo>
                  <a:cubicBezTo>
                    <a:pt x="38" y="506"/>
                    <a:pt x="34" y="513"/>
                    <a:pt x="30" y="520"/>
                  </a:cubicBezTo>
                  <a:cubicBezTo>
                    <a:pt x="28" y="524"/>
                    <a:pt x="26" y="529"/>
                    <a:pt x="24" y="532"/>
                  </a:cubicBezTo>
                  <a:cubicBezTo>
                    <a:pt x="24" y="533"/>
                    <a:pt x="24" y="533"/>
                    <a:pt x="24" y="533"/>
                  </a:cubicBezTo>
                  <a:cubicBezTo>
                    <a:pt x="24" y="534"/>
                    <a:pt x="24" y="535"/>
                    <a:pt x="24" y="535"/>
                  </a:cubicBezTo>
                  <a:cubicBezTo>
                    <a:pt x="24" y="536"/>
                    <a:pt x="24" y="542"/>
                    <a:pt x="24" y="544"/>
                  </a:cubicBezTo>
                  <a:cubicBezTo>
                    <a:pt x="24" y="544"/>
                    <a:pt x="24" y="544"/>
                    <a:pt x="24" y="544"/>
                  </a:cubicBezTo>
                  <a:cubicBezTo>
                    <a:pt x="25" y="545"/>
                    <a:pt x="25" y="547"/>
                    <a:pt x="26" y="548"/>
                  </a:cubicBezTo>
                  <a:cubicBezTo>
                    <a:pt x="28" y="552"/>
                    <a:pt x="30" y="555"/>
                    <a:pt x="32" y="559"/>
                  </a:cubicBezTo>
                  <a:cubicBezTo>
                    <a:pt x="33" y="561"/>
                    <a:pt x="34" y="564"/>
                    <a:pt x="36" y="566"/>
                  </a:cubicBezTo>
                  <a:cubicBezTo>
                    <a:pt x="36" y="566"/>
                    <a:pt x="36" y="566"/>
                    <a:pt x="36" y="566"/>
                  </a:cubicBezTo>
                  <a:cubicBezTo>
                    <a:pt x="36" y="567"/>
                    <a:pt x="37" y="567"/>
                    <a:pt x="38" y="568"/>
                  </a:cubicBezTo>
                  <a:cubicBezTo>
                    <a:pt x="44" y="573"/>
                    <a:pt x="50" y="579"/>
                    <a:pt x="55" y="584"/>
                  </a:cubicBezTo>
                  <a:cubicBezTo>
                    <a:pt x="58" y="587"/>
                    <a:pt x="61" y="589"/>
                    <a:pt x="63" y="592"/>
                  </a:cubicBezTo>
                  <a:cubicBezTo>
                    <a:pt x="64" y="597"/>
                    <a:pt x="64" y="601"/>
                    <a:pt x="65" y="606"/>
                  </a:cubicBezTo>
                  <a:cubicBezTo>
                    <a:pt x="68" y="622"/>
                    <a:pt x="71" y="638"/>
                    <a:pt x="74" y="654"/>
                  </a:cubicBezTo>
                  <a:cubicBezTo>
                    <a:pt x="75" y="659"/>
                    <a:pt x="76" y="664"/>
                    <a:pt x="77" y="670"/>
                  </a:cubicBezTo>
                  <a:cubicBezTo>
                    <a:pt x="77" y="670"/>
                    <a:pt x="77" y="670"/>
                    <a:pt x="77" y="670"/>
                  </a:cubicBezTo>
                  <a:cubicBezTo>
                    <a:pt x="78" y="671"/>
                    <a:pt x="78" y="671"/>
                    <a:pt x="78" y="671"/>
                  </a:cubicBezTo>
                  <a:cubicBezTo>
                    <a:pt x="87" y="680"/>
                    <a:pt x="96" y="688"/>
                    <a:pt x="105" y="697"/>
                  </a:cubicBezTo>
                  <a:cubicBezTo>
                    <a:pt x="123" y="714"/>
                    <a:pt x="140" y="730"/>
                    <a:pt x="158" y="747"/>
                  </a:cubicBezTo>
                  <a:cubicBezTo>
                    <a:pt x="160" y="748"/>
                    <a:pt x="162" y="748"/>
                    <a:pt x="165" y="748"/>
                  </a:cubicBezTo>
                  <a:cubicBezTo>
                    <a:pt x="165" y="748"/>
                    <a:pt x="167" y="748"/>
                    <a:pt x="168" y="748"/>
                  </a:cubicBezTo>
                  <a:cubicBezTo>
                    <a:pt x="170" y="747"/>
                    <a:pt x="174" y="745"/>
                    <a:pt x="176" y="744"/>
                  </a:cubicBezTo>
                  <a:cubicBezTo>
                    <a:pt x="199" y="733"/>
                    <a:pt x="222" y="721"/>
                    <a:pt x="245" y="709"/>
                  </a:cubicBezTo>
                  <a:cubicBezTo>
                    <a:pt x="250" y="707"/>
                    <a:pt x="256" y="703"/>
                    <a:pt x="262" y="701"/>
                  </a:cubicBezTo>
                  <a:cubicBezTo>
                    <a:pt x="267" y="699"/>
                    <a:pt x="272" y="700"/>
                    <a:pt x="277" y="700"/>
                  </a:cubicBezTo>
                  <a:cubicBezTo>
                    <a:pt x="282" y="700"/>
                    <a:pt x="287" y="700"/>
                    <a:pt x="292" y="700"/>
                  </a:cubicBezTo>
                  <a:cubicBezTo>
                    <a:pt x="295" y="700"/>
                    <a:pt x="297" y="702"/>
                    <a:pt x="297" y="705"/>
                  </a:cubicBezTo>
                  <a:cubicBezTo>
                    <a:pt x="297" y="722"/>
                    <a:pt x="297" y="740"/>
                    <a:pt x="297" y="758"/>
                  </a:cubicBezTo>
                  <a:cubicBezTo>
                    <a:pt x="297" y="758"/>
                    <a:pt x="298" y="761"/>
                    <a:pt x="298" y="763"/>
                  </a:cubicBezTo>
                  <a:cubicBezTo>
                    <a:pt x="298" y="764"/>
                    <a:pt x="299" y="765"/>
                    <a:pt x="299" y="766"/>
                  </a:cubicBezTo>
                  <a:cubicBezTo>
                    <a:pt x="303" y="774"/>
                    <a:pt x="307" y="782"/>
                    <a:pt x="310" y="790"/>
                  </a:cubicBezTo>
                  <a:cubicBezTo>
                    <a:pt x="314" y="798"/>
                    <a:pt x="318" y="806"/>
                    <a:pt x="322" y="813"/>
                  </a:cubicBezTo>
                  <a:cubicBezTo>
                    <a:pt x="324" y="819"/>
                    <a:pt x="324" y="825"/>
                    <a:pt x="324" y="831"/>
                  </a:cubicBezTo>
                  <a:cubicBezTo>
                    <a:pt x="323" y="836"/>
                    <a:pt x="320" y="838"/>
                    <a:pt x="317" y="842"/>
                  </a:cubicBezTo>
                  <a:cubicBezTo>
                    <a:pt x="311" y="849"/>
                    <a:pt x="305" y="855"/>
                    <a:pt x="299" y="862"/>
                  </a:cubicBezTo>
                  <a:cubicBezTo>
                    <a:pt x="290" y="872"/>
                    <a:pt x="281" y="883"/>
                    <a:pt x="272" y="893"/>
                  </a:cubicBezTo>
                  <a:cubicBezTo>
                    <a:pt x="272" y="904"/>
                    <a:pt x="272" y="914"/>
                    <a:pt x="272" y="924"/>
                  </a:cubicBezTo>
                  <a:cubicBezTo>
                    <a:pt x="272" y="929"/>
                    <a:pt x="272" y="935"/>
                    <a:pt x="272" y="940"/>
                  </a:cubicBezTo>
                  <a:cubicBezTo>
                    <a:pt x="271" y="942"/>
                    <a:pt x="271" y="944"/>
                    <a:pt x="270" y="945"/>
                  </a:cubicBezTo>
                  <a:cubicBezTo>
                    <a:pt x="262" y="956"/>
                    <a:pt x="254" y="966"/>
                    <a:pt x="246" y="976"/>
                  </a:cubicBezTo>
                  <a:cubicBezTo>
                    <a:pt x="231" y="996"/>
                    <a:pt x="216" y="1015"/>
                    <a:pt x="201" y="1035"/>
                  </a:cubicBezTo>
                  <a:cubicBezTo>
                    <a:pt x="180" y="1062"/>
                    <a:pt x="159" y="1088"/>
                    <a:pt x="139" y="1115"/>
                  </a:cubicBezTo>
                  <a:cubicBezTo>
                    <a:pt x="139" y="1121"/>
                    <a:pt x="139" y="1127"/>
                    <a:pt x="139" y="1133"/>
                  </a:cubicBezTo>
                  <a:cubicBezTo>
                    <a:pt x="139" y="1177"/>
                    <a:pt x="139" y="1221"/>
                    <a:pt x="139" y="1264"/>
                  </a:cubicBezTo>
                  <a:cubicBezTo>
                    <a:pt x="143" y="1265"/>
                    <a:pt x="148" y="1265"/>
                    <a:pt x="153" y="1265"/>
                  </a:cubicBezTo>
                  <a:cubicBezTo>
                    <a:pt x="163" y="1266"/>
                    <a:pt x="174" y="1265"/>
                    <a:pt x="184" y="1267"/>
                  </a:cubicBezTo>
                  <a:cubicBezTo>
                    <a:pt x="190" y="1268"/>
                    <a:pt x="194" y="1275"/>
                    <a:pt x="198" y="1280"/>
                  </a:cubicBezTo>
                  <a:cubicBezTo>
                    <a:pt x="206" y="1289"/>
                    <a:pt x="214" y="1298"/>
                    <a:pt x="222" y="1308"/>
                  </a:cubicBezTo>
                  <a:cubicBezTo>
                    <a:pt x="226" y="1312"/>
                    <a:pt x="230" y="1316"/>
                    <a:pt x="233" y="1321"/>
                  </a:cubicBezTo>
                  <a:cubicBezTo>
                    <a:pt x="239" y="1331"/>
                    <a:pt x="245" y="1341"/>
                    <a:pt x="251" y="1351"/>
                  </a:cubicBezTo>
                  <a:cubicBezTo>
                    <a:pt x="253" y="1355"/>
                    <a:pt x="255" y="1358"/>
                    <a:pt x="256" y="1364"/>
                  </a:cubicBezTo>
                  <a:cubicBezTo>
                    <a:pt x="260" y="1387"/>
                    <a:pt x="265" y="1410"/>
                    <a:pt x="269" y="1433"/>
                  </a:cubicBezTo>
                  <a:cubicBezTo>
                    <a:pt x="270" y="1436"/>
                    <a:pt x="270" y="1440"/>
                    <a:pt x="271" y="1443"/>
                  </a:cubicBezTo>
                  <a:cubicBezTo>
                    <a:pt x="271" y="1443"/>
                    <a:pt x="271" y="1444"/>
                    <a:pt x="271" y="1444"/>
                  </a:cubicBezTo>
                  <a:cubicBezTo>
                    <a:pt x="272" y="1445"/>
                    <a:pt x="272" y="1445"/>
                    <a:pt x="273" y="1446"/>
                  </a:cubicBezTo>
                  <a:cubicBezTo>
                    <a:pt x="280" y="1455"/>
                    <a:pt x="286" y="1465"/>
                    <a:pt x="293" y="1475"/>
                  </a:cubicBezTo>
                  <a:cubicBezTo>
                    <a:pt x="293" y="1475"/>
                    <a:pt x="293" y="1476"/>
                    <a:pt x="294" y="1477"/>
                  </a:cubicBezTo>
                  <a:cubicBezTo>
                    <a:pt x="294" y="1477"/>
                    <a:pt x="294" y="1477"/>
                    <a:pt x="294" y="1477"/>
                  </a:cubicBezTo>
                  <a:cubicBezTo>
                    <a:pt x="294" y="1477"/>
                    <a:pt x="294" y="1477"/>
                    <a:pt x="294" y="1477"/>
                  </a:cubicBezTo>
                  <a:cubicBezTo>
                    <a:pt x="299" y="1478"/>
                    <a:pt x="304" y="1480"/>
                    <a:pt x="309" y="1482"/>
                  </a:cubicBezTo>
                  <a:cubicBezTo>
                    <a:pt x="317" y="1485"/>
                    <a:pt x="326" y="1488"/>
                    <a:pt x="335" y="1490"/>
                  </a:cubicBezTo>
                  <a:cubicBezTo>
                    <a:pt x="344" y="1493"/>
                    <a:pt x="353" y="1494"/>
                    <a:pt x="362" y="1495"/>
                  </a:cubicBezTo>
                  <a:cubicBezTo>
                    <a:pt x="368" y="1496"/>
                    <a:pt x="373" y="1498"/>
                    <a:pt x="379" y="1499"/>
                  </a:cubicBezTo>
                  <a:cubicBezTo>
                    <a:pt x="380" y="1499"/>
                    <a:pt x="385" y="1499"/>
                    <a:pt x="387" y="1500"/>
                  </a:cubicBezTo>
                  <a:cubicBezTo>
                    <a:pt x="387" y="1500"/>
                    <a:pt x="387" y="1500"/>
                    <a:pt x="387" y="1500"/>
                  </a:cubicBezTo>
                  <a:cubicBezTo>
                    <a:pt x="389" y="1499"/>
                    <a:pt x="391" y="1498"/>
                    <a:pt x="392" y="1498"/>
                  </a:cubicBezTo>
                  <a:cubicBezTo>
                    <a:pt x="397" y="1496"/>
                    <a:pt x="402" y="1493"/>
                    <a:pt x="407" y="1491"/>
                  </a:cubicBezTo>
                  <a:cubicBezTo>
                    <a:pt x="418" y="1487"/>
                    <a:pt x="429" y="1482"/>
                    <a:pt x="440" y="1477"/>
                  </a:cubicBezTo>
                  <a:cubicBezTo>
                    <a:pt x="451" y="1472"/>
                    <a:pt x="466" y="1472"/>
                    <a:pt x="479" y="1471"/>
                  </a:cubicBezTo>
                  <a:cubicBezTo>
                    <a:pt x="476" y="1453"/>
                    <a:pt x="479" y="1432"/>
                    <a:pt x="484" y="1417"/>
                  </a:cubicBezTo>
                  <a:cubicBezTo>
                    <a:pt x="492" y="1390"/>
                    <a:pt x="508" y="1375"/>
                    <a:pt x="533" y="1364"/>
                  </a:cubicBezTo>
                  <a:cubicBezTo>
                    <a:pt x="562" y="1350"/>
                    <a:pt x="594" y="1329"/>
                    <a:pt x="613" y="1302"/>
                  </a:cubicBezTo>
                  <a:cubicBezTo>
                    <a:pt x="587" y="1296"/>
                    <a:pt x="560" y="1305"/>
                    <a:pt x="535" y="1295"/>
                  </a:cubicBezTo>
                  <a:cubicBezTo>
                    <a:pt x="533" y="1294"/>
                    <a:pt x="532" y="1293"/>
                    <a:pt x="532" y="1291"/>
                  </a:cubicBezTo>
                  <a:cubicBezTo>
                    <a:pt x="531" y="1275"/>
                    <a:pt x="545" y="1275"/>
                    <a:pt x="557" y="1271"/>
                  </a:cubicBezTo>
                  <a:cubicBezTo>
                    <a:pt x="578" y="1264"/>
                    <a:pt x="584" y="1249"/>
                    <a:pt x="606" y="1248"/>
                  </a:cubicBezTo>
                  <a:cubicBezTo>
                    <a:pt x="617" y="1247"/>
                    <a:pt x="628" y="1247"/>
                    <a:pt x="639" y="1243"/>
                  </a:cubicBezTo>
                  <a:cubicBezTo>
                    <a:pt x="666" y="1235"/>
                    <a:pt x="650" y="1215"/>
                    <a:pt x="638" y="1200"/>
                  </a:cubicBezTo>
                  <a:cubicBezTo>
                    <a:pt x="628" y="1187"/>
                    <a:pt x="617" y="1165"/>
                    <a:pt x="622" y="1148"/>
                  </a:cubicBezTo>
                  <a:cubicBezTo>
                    <a:pt x="625" y="1139"/>
                    <a:pt x="631" y="1137"/>
                    <a:pt x="638" y="1132"/>
                  </a:cubicBezTo>
                  <a:cubicBezTo>
                    <a:pt x="654" y="1118"/>
                    <a:pt x="648" y="1105"/>
                    <a:pt x="652" y="1087"/>
                  </a:cubicBezTo>
                  <a:cubicBezTo>
                    <a:pt x="655" y="1073"/>
                    <a:pt x="664" y="1050"/>
                    <a:pt x="675" y="1040"/>
                  </a:cubicBezTo>
                  <a:cubicBezTo>
                    <a:pt x="694" y="1024"/>
                    <a:pt x="701" y="1074"/>
                    <a:pt x="705" y="1086"/>
                  </a:cubicBezTo>
                  <a:cubicBezTo>
                    <a:pt x="709" y="1100"/>
                    <a:pt x="736" y="1163"/>
                    <a:pt x="753" y="1155"/>
                  </a:cubicBezTo>
                  <a:cubicBezTo>
                    <a:pt x="754" y="1155"/>
                    <a:pt x="764" y="1139"/>
                    <a:pt x="766" y="1137"/>
                  </a:cubicBezTo>
                  <a:cubicBezTo>
                    <a:pt x="773" y="1131"/>
                    <a:pt x="778" y="1132"/>
                    <a:pt x="784" y="1121"/>
                  </a:cubicBezTo>
                  <a:cubicBezTo>
                    <a:pt x="790" y="1113"/>
                    <a:pt x="789" y="1102"/>
                    <a:pt x="790" y="1093"/>
                  </a:cubicBezTo>
                  <a:cubicBezTo>
                    <a:pt x="790" y="1068"/>
                    <a:pt x="776" y="1038"/>
                    <a:pt x="793" y="1016"/>
                  </a:cubicBezTo>
                  <a:cubicBezTo>
                    <a:pt x="807" y="998"/>
                    <a:pt x="831" y="993"/>
                    <a:pt x="852" y="987"/>
                  </a:cubicBezTo>
                  <a:cubicBezTo>
                    <a:pt x="888" y="977"/>
                    <a:pt x="931" y="978"/>
                    <a:pt x="963" y="957"/>
                  </a:cubicBezTo>
                  <a:cubicBezTo>
                    <a:pt x="972" y="951"/>
                    <a:pt x="980" y="942"/>
                    <a:pt x="990" y="937"/>
                  </a:cubicBezTo>
                  <a:cubicBezTo>
                    <a:pt x="1001" y="930"/>
                    <a:pt x="1015" y="928"/>
                    <a:pt x="1028" y="926"/>
                  </a:cubicBezTo>
                  <a:cubicBezTo>
                    <a:pt x="1066" y="920"/>
                    <a:pt x="1103" y="919"/>
                    <a:pt x="1141" y="914"/>
                  </a:cubicBezTo>
                  <a:cubicBezTo>
                    <a:pt x="1151" y="913"/>
                    <a:pt x="1196" y="912"/>
                    <a:pt x="1202" y="899"/>
                  </a:cubicBezTo>
                  <a:cubicBezTo>
                    <a:pt x="1206" y="891"/>
                    <a:pt x="1188" y="880"/>
                    <a:pt x="1183" y="874"/>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3" name="Google Shape;493;p47"/>
            <p:cNvSpPr/>
            <p:nvPr/>
          </p:nvSpPr>
          <p:spPr>
            <a:xfrm>
              <a:off x="7231063" y="2292350"/>
              <a:ext cx="68263" cy="84138"/>
            </a:xfrm>
            <a:custGeom>
              <a:rect b="b" l="l" r="r" t="t"/>
              <a:pathLst>
                <a:path extrusionOk="0" h="66" w="54">
                  <a:moveTo>
                    <a:pt x="44" y="66"/>
                  </a:moveTo>
                  <a:cubicBezTo>
                    <a:pt x="30" y="46"/>
                    <a:pt x="30" y="46"/>
                    <a:pt x="30" y="46"/>
                  </a:cubicBezTo>
                  <a:cubicBezTo>
                    <a:pt x="29" y="46"/>
                    <a:pt x="27" y="46"/>
                    <a:pt x="26" y="46"/>
                  </a:cubicBezTo>
                  <a:cubicBezTo>
                    <a:pt x="9" y="46"/>
                    <a:pt x="9" y="46"/>
                    <a:pt x="9" y="46"/>
                  </a:cubicBezTo>
                  <a:cubicBezTo>
                    <a:pt x="9" y="66"/>
                    <a:pt x="9" y="66"/>
                    <a:pt x="9" y="66"/>
                  </a:cubicBezTo>
                  <a:cubicBezTo>
                    <a:pt x="0" y="66"/>
                    <a:pt x="0" y="66"/>
                    <a:pt x="0" y="66"/>
                  </a:cubicBezTo>
                  <a:cubicBezTo>
                    <a:pt x="0" y="0"/>
                    <a:pt x="0" y="0"/>
                    <a:pt x="0" y="0"/>
                  </a:cubicBezTo>
                  <a:cubicBezTo>
                    <a:pt x="26" y="0"/>
                    <a:pt x="26" y="0"/>
                    <a:pt x="26" y="0"/>
                  </a:cubicBezTo>
                  <a:cubicBezTo>
                    <a:pt x="43" y="0"/>
                    <a:pt x="53" y="9"/>
                    <a:pt x="53" y="23"/>
                  </a:cubicBezTo>
                  <a:cubicBezTo>
                    <a:pt x="53" y="33"/>
                    <a:pt x="48" y="41"/>
                    <a:pt x="39" y="44"/>
                  </a:cubicBezTo>
                  <a:cubicBezTo>
                    <a:pt x="54" y="66"/>
                    <a:pt x="54" y="66"/>
                    <a:pt x="54" y="66"/>
                  </a:cubicBezTo>
                  <a:lnTo>
                    <a:pt x="44" y="66"/>
                  </a:lnTo>
                  <a:close/>
                  <a:moveTo>
                    <a:pt x="44" y="23"/>
                  </a:moveTo>
                  <a:cubicBezTo>
                    <a:pt x="44" y="14"/>
                    <a:pt x="38" y="8"/>
                    <a:pt x="25" y="8"/>
                  </a:cubicBezTo>
                  <a:cubicBezTo>
                    <a:pt x="9" y="8"/>
                    <a:pt x="9" y="8"/>
                    <a:pt x="9" y="8"/>
                  </a:cubicBezTo>
                  <a:cubicBezTo>
                    <a:pt x="9" y="38"/>
                    <a:pt x="9" y="38"/>
                    <a:pt x="9" y="38"/>
                  </a:cubicBezTo>
                  <a:cubicBezTo>
                    <a:pt x="25" y="38"/>
                    <a:pt x="25" y="38"/>
                    <a:pt x="25" y="38"/>
                  </a:cubicBezTo>
                  <a:cubicBezTo>
                    <a:pt x="38" y="38"/>
                    <a:pt x="44" y="33"/>
                    <a:pt x="44" y="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4" name="Google Shape;494;p47"/>
            <p:cNvSpPr/>
            <p:nvPr/>
          </p:nvSpPr>
          <p:spPr>
            <a:xfrm>
              <a:off x="7312025" y="2312988"/>
              <a:ext cx="61913" cy="65088"/>
            </a:xfrm>
            <a:custGeom>
              <a:rect b="b" l="l" r="r" t="t"/>
              <a:pathLst>
                <a:path extrusionOk="0" h="51" w="49">
                  <a:moveTo>
                    <a:pt x="49" y="28"/>
                  </a:moveTo>
                  <a:cubicBezTo>
                    <a:pt x="9" y="28"/>
                    <a:pt x="9" y="28"/>
                    <a:pt x="9" y="28"/>
                  </a:cubicBezTo>
                  <a:cubicBezTo>
                    <a:pt x="10" y="37"/>
                    <a:pt x="17" y="43"/>
                    <a:pt x="27" y="43"/>
                  </a:cubicBezTo>
                  <a:cubicBezTo>
                    <a:pt x="33" y="43"/>
                    <a:pt x="38" y="41"/>
                    <a:pt x="41" y="37"/>
                  </a:cubicBezTo>
                  <a:cubicBezTo>
                    <a:pt x="46" y="43"/>
                    <a:pt x="46" y="43"/>
                    <a:pt x="46" y="43"/>
                  </a:cubicBezTo>
                  <a:cubicBezTo>
                    <a:pt x="42" y="48"/>
                    <a:pt x="35" y="51"/>
                    <a:pt x="27" y="51"/>
                  </a:cubicBezTo>
                  <a:cubicBezTo>
                    <a:pt x="10" y="51"/>
                    <a:pt x="0" y="40"/>
                    <a:pt x="0" y="25"/>
                  </a:cubicBezTo>
                  <a:cubicBezTo>
                    <a:pt x="0" y="10"/>
                    <a:pt x="10" y="0"/>
                    <a:pt x="25" y="0"/>
                  </a:cubicBezTo>
                  <a:cubicBezTo>
                    <a:pt x="39" y="0"/>
                    <a:pt x="49" y="10"/>
                    <a:pt x="49" y="25"/>
                  </a:cubicBezTo>
                  <a:cubicBezTo>
                    <a:pt x="49" y="26"/>
                    <a:pt x="49" y="27"/>
                    <a:pt x="49" y="28"/>
                  </a:cubicBezTo>
                  <a:close/>
                  <a:moveTo>
                    <a:pt x="9" y="22"/>
                  </a:moveTo>
                  <a:cubicBezTo>
                    <a:pt x="41" y="22"/>
                    <a:pt x="41" y="22"/>
                    <a:pt x="41" y="22"/>
                  </a:cubicBezTo>
                  <a:cubicBezTo>
                    <a:pt x="40" y="13"/>
                    <a:pt x="34" y="7"/>
                    <a:pt x="25" y="7"/>
                  </a:cubicBezTo>
                  <a:cubicBezTo>
                    <a:pt x="16" y="7"/>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47"/>
            <p:cNvSpPr/>
            <p:nvPr/>
          </p:nvSpPr>
          <p:spPr>
            <a:xfrm>
              <a:off x="7383463" y="2287588"/>
              <a:ext cx="66675" cy="90488"/>
            </a:xfrm>
            <a:custGeom>
              <a:rect b="b" l="l" r="r" t="t"/>
              <a:pathLst>
                <a:path extrusionOk="0" h="71" w="52">
                  <a:moveTo>
                    <a:pt x="52" y="0"/>
                  </a:moveTo>
                  <a:cubicBezTo>
                    <a:pt x="52" y="70"/>
                    <a:pt x="52" y="70"/>
                    <a:pt x="52" y="70"/>
                  </a:cubicBezTo>
                  <a:cubicBezTo>
                    <a:pt x="44" y="70"/>
                    <a:pt x="44" y="70"/>
                    <a:pt x="44" y="70"/>
                  </a:cubicBezTo>
                  <a:cubicBezTo>
                    <a:pt x="44" y="62"/>
                    <a:pt x="44" y="62"/>
                    <a:pt x="44" y="62"/>
                  </a:cubicBezTo>
                  <a:cubicBezTo>
                    <a:pt x="40" y="68"/>
                    <a:pt x="33" y="71"/>
                    <a:pt x="26" y="71"/>
                  </a:cubicBezTo>
                  <a:cubicBezTo>
                    <a:pt x="11" y="71"/>
                    <a:pt x="0" y="60"/>
                    <a:pt x="0" y="45"/>
                  </a:cubicBezTo>
                  <a:cubicBezTo>
                    <a:pt x="0" y="30"/>
                    <a:pt x="11" y="20"/>
                    <a:pt x="26" y="20"/>
                  </a:cubicBezTo>
                  <a:cubicBezTo>
                    <a:pt x="33" y="20"/>
                    <a:pt x="39" y="22"/>
                    <a:pt x="43" y="28"/>
                  </a:cubicBezTo>
                  <a:cubicBezTo>
                    <a:pt x="43" y="0"/>
                    <a:pt x="43" y="0"/>
                    <a:pt x="43" y="0"/>
                  </a:cubicBezTo>
                  <a:lnTo>
                    <a:pt x="52" y="0"/>
                  </a:lnTo>
                  <a:close/>
                  <a:moveTo>
                    <a:pt x="43" y="45"/>
                  </a:moveTo>
                  <a:cubicBezTo>
                    <a:pt x="43" y="34"/>
                    <a:pt x="36" y="28"/>
                    <a:pt x="26" y="28"/>
                  </a:cubicBezTo>
                  <a:cubicBezTo>
                    <a:pt x="17" y="28"/>
                    <a:pt x="10" y="34"/>
                    <a:pt x="10" y="45"/>
                  </a:cubicBezTo>
                  <a:cubicBezTo>
                    <a:pt x="10" y="56"/>
                    <a:pt x="17" y="63"/>
                    <a:pt x="26" y="63"/>
                  </a:cubicBezTo>
                  <a:cubicBezTo>
                    <a:pt x="36" y="63"/>
                    <a:pt x="43" y="56"/>
                    <a:pt x="43"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47"/>
            <p:cNvSpPr/>
            <p:nvPr/>
          </p:nvSpPr>
          <p:spPr>
            <a:xfrm>
              <a:off x="6526213" y="2292350"/>
              <a:ext cx="128588" cy="84138"/>
            </a:xfrm>
            <a:custGeom>
              <a:rect b="b" l="l" r="r" t="t"/>
              <a:pathLst>
                <a:path extrusionOk="0" h="53" w="81">
                  <a:moveTo>
                    <a:pt x="81" y="0"/>
                  </a:moveTo>
                  <a:lnTo>
                    <a:pt x="63" y="53"/>
                  </a:lnTo>
                  <a:lnTo>
                    <a:pt x="55" y="53"/>
                  </a:lnTo>
                  <a:lnTo>
                    <a:pt x="41" y="11"/>
                  </a:lnTo>
                  <a:lnTo>
                    <a:pt x="26" y="53"/>
                  </a:lnTo>
                  <a:lnTo>
                    <a:pt x="18" y="53"/>
                  </a:lnTo>
                  <a:lnTo>
                    <a:pt x="0" y="0"/>
                  </a:lnTo>
                  <a:lnTo>
                    <a:pt x="8" y="0"/>
                  </a:lnTo>
                  <a:lnTo>
                    <a:pt x="23" y="44"/>
                  </a:lnTo>
                  <a:lnTo>
                    <a:pt x="37" y="0"/>
                  </a:lnTo>
                  <a:lnTo>
                    <a:pt x="45" y="0"/>
                  </a:lnTo>
                  <a:lnTo>
                    <a:pt x="59" y="44"/>
                  </a:lnTo>
                  <a:lnTo>
                    <a:pt x="73" y="0"/>
                  </a:lnTo>
                  <a:lnTo>
                    <a:pt x="8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7" name="Google Shape;497;p47"/>
            <p:cNvSpPr/>
            <p:nvPr/>
          </p:nvSpPr>
          <p:spPr>
            <a:xfrm>
              <a:off x="6657975" y="2312988"/>
              <a:ext cx="55563" cy="65088"/>
            </a:xfrm>
            <a:custGeom>
              <a:rect b="b" l="l" r="r" t="t"/>
              <a:pathLst>
                <a:path extrusionOk="0" h="51" w="43">
                  <a:moveTo>
                    <a:pt x="43" y="20"/>
                  </a:moveTo>
                  <a:cubicBezTo>
                    <a:pt x="43" y="50"/>
                    <a:pt x="43" y="50"/>
                    <a:pt x="43" y="50"/>
                  </a:cubicBezTo>
                  <a:cubicBezTo>
                    <a:pt x="35" y="50"/>
                    <a:pt x="35" y="50"/>
                    <a:pt x="35" y="50"/>
                  </a:cubicBezTo>
                  <a:cubicBezTo>
                    <a:pt x="35" y="44"/>
                    <a:pt x="35" y="44"/>
                    <a:pt x="35" y="44"/>
                  </a:cubicBezTo>
                  <a:cubicBezTo>
                    <a:pt x="32" y="48"/>
                    <a:pt x="26" y="51"/>
                    <a:pt x="18" y="51"/>
                  </a:cubicBezTo>
                  <a:cubicBezTo>
                    <a:pt x="7" y="51"/>
                    <a:pt x="0" y="45"/>
                    <a:pt x="0" y="36"/>
                  </a:cubicBezTo>
                  <a:cubicBezTo>
                    <a:pt x="0" y="28"/>
                    <a:pt x="5" y="21"/>
                    <a:pt x="20" y="21"/>
                  </a:cubicBezTo>
                  <a:cubicBezTo>
                    <a:pt x="34" y="21"/>
                    <a:pt x="34" y="21"/>
                    <a:pt x="34" y="21"/>
                  </a:cubicBezTo>
                  <a:cubicBezTo>
                    <a:pt x="34" y="20"/>
                    <a:pt x="34" y="20"/>
                    <a:pt x="34" y="20"/>
                  </a:cubicBezTo>
                  <a:cubicBezTo>
                    <a:pt x="34" y="12"/>
                    <a:pt x="30" y="8"/>
                    <a:pt x="21" y="8"/>
                  </a:cubicBezTo>
                  <a:cubicBezTo>
                    <a:pt x="15" y="8"/>
                    <a:pt x="9" y="10"/>
                    <a:pt x="5" y="13"/>
                  </a:cubicBezTo>
                  <a:cubicBezTo>
                    <a:pt x="1" y="6"/>
                    <a:pt x="1" y="6"/>
                    <a:pt x="1" y="6"/>
                  </a:cubicBezTo>
                  <a:cubicBezTo>
                    <a:pt x="6" y="2"/>
                    <a:pt x="14" y="0"/>
                    <a:pt x="22" y="0"/>
                  </a:cubicBezTo>
                  <a:cubicBezTo>
                    <a:pt x="36" y="0"/>
                    <a:pt x="43" y="6"/>
                    <a:pt x="43" y="20"/>
                  </a:cubicBezTo>
                  <a:close/>
                  <a:moveTo>
                    <a:pt x="34" y="35"/>
                  </a:moveTo>
                  <a:cubicBezTo>
                    <a:pt x="34" y="28"/>
                    <a:pt x="34" y="28"/>
                    <a:pt x="34" y="28"/>
                  </a:cubicBezTo>
                  <a:cubicBezTo>
                    <a:pt x="20" y="28"/>
                    <a:pt x="20" y="28"/>
                    <a:pt x="20" y="28"/>
                  </a:cubicBezTo>
                  <a:cubicBezTo>
                    <a:pt x="11" y="28"/>
                    <a:pt x="9" y="31"/>
                    <a:pt x="9" y="36"/>
                  </a:cubicBezTo>
                  <a:cubicBezTo>
                    <a:pt x="9" y="41"/>
                    <a:pt x="13" y="44"/>
                    <a:pt x="20" y="44"/>
                  </a:cubicBezTo>
                  <a:cubicBezTo>
                    <a:pt x="27" y="44"/>
                    <a:pt x="32" y="41"/>
                    <a:pt x="34"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8" name="Google Shape;498;p47"/>
            <p:cNvSpPr/>
            <p:nvPr/>
          </p:nvSpPr>
          <p:spPr>
            <a:xfrm>
              <a:off x="6734175" y="2287588"/>
              <a:ext cx="11113" cy="889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9" name="Google Shape;499;p47"/>
            <p:cNvSpPr/>
            <p:nvPr/>
          </p:nvSpPr>
          <p:spPr>
            <a:xfrm>
              <a:off x="6213475" y="2701925"/>
              <a:ext cx="73025" cy="84138"/>
            </a:xfrm>
            <a:custGeom>
              <a:rect b="b" l="l" r="r" t="t"/>
              <a:pathLst>
                <a:path extrusionOk="0" h="53" w="46">
                  <a:moveTo>
                    <a:pt x="46" y="0"/>
                  </a:moveTo>
                  <a:lnTo>
                    <a:pt x="46" y="53"/>
                  </a:lnTo>
                  <a:lnTo>
                    <a:pt x="38" y="53"/>
                  </a:lnTo>
                  <a:lnTo>
                    <a:pt x="38" y="29"/>
                  </a:lnTo>
                  <a:lnTo>
                    <a:pt x="7" y="29"/>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0" name="Google Shape;500;p47"/>
            <p:cNvSpPr/>
            <p:nvPr/>
          </p:nvSpPr>
          <p:spPr>
            <a:xfrm>
              <a:off x="6305550" y="2720975"/>
              <a:ext cx="53975" cy="65088"/>
            </a:xfrm>
            <a:custGeom>
              <a:rect b="b" l="l" r="r" t="t"/>
              <a:pathLst>
                <a:path extrusionOk="0" h="51" w="43">
                  <a:moveTo>
                    <a:pt x="43" y="21"/>
                  </a:moveTo>
                  <a:cubicBezTo>
                    <a:pt x="43" y="51"/>
                    <a:pt x="43" y="51"/>
                    <a:pt x="43" y="51"/>
                  </a:cubicBezTo>
                  <a:cubicBezTo>
                    <a:pt x="34" y="51"/>
                    <a:pt x="34" y="51"/>
                    <a:pt x="34" y="51"/>
                  </a:cubicBezTo>
                  <a:cubicBezTo>
                    <a:pt x="34" y="44"/>
                    <a:pt x="34" y="44"/>
                    <a:pt x="34" y="44"/>
                  </a:cubicBezTo>
                  <a:cubicBezTo>
                    <a:pt x="31" y="49"/>
                    <a:pt x="26" y="51"/>
                    <a:pt x="18" y="51"/>
                  </a:cubicBezTo>
                  <a:cubicBezTo>
                    <a:pt x="7" y="51"/>
                    <a:pt x="0" y="45"/>
                    <a:pt x="0" y="37"/>
                  </a:cubicBezTo>
                  <a:cubicBezTo>
                    <a:pt x="0" y="29"/>
                    <a:pt x="5" y="22"/>
                    <a:pt x="20" y="22"/>
                  </a:cubicBezTo>
                  <a:cubicBezTo>
                    <a:pt x="34" y="22"/>
                    <a:pt x="34" y="22"/>
                    <a:pt x="34" y="22"/>
                  </a:cubicBezTo>
                  <a:cubicBezTo>
                    <a:pt x="34" y="20"/>
                    <a:pt x="34" y="20"/>
                    <a:pt x="34" y="20"/>
                  </a:cubicBezTo>
                  <a:cubicBezTo>
                    <a:pt x="34" y="13"/>
                    <a:pt x="30" y="8"/>
                    <a:pt x="21" y="8"/>
                  </a:cubicBezTo>
                  <a:cubicBezTo>
                    <a:pt x="15" y="8"/>
                    <a:pt x="9" y="10"/>
                    <a:pt x="5" y="14"/>
                  </a:cubicBezTo>
                  <a:cubicBezTo>
                    <a:pt x="1" y="7"/>
                    <a:pt x="1" y="7"/>
                    <a:pt x="1" y="7"/>
                  </a:cubicBezTo>
                  <a:cubicBezTo>
                    <a:pt x="6" y="3"/>
                    <a:pt x="14" y="0"/>
                    <a:pt x="22" y="0"/>
                  </a:cubicBezTo>
                  <a:cubicBezTo>
                    <a:pt x="35" y="0"/>
                    <a:pt x="43" y="7"/>
                    <a:pt x="43" y="21"/>
                  </a:cubicBezTo>
                  <a:close/>
                  <a:moveTo>
                    <a:pt x="34" y="36"/>
                  </a:moveTo>
                  <a:cubicBezTo>
                    <a:pt x="34" y="29"/>
                    <a:pt x="34" y="29"/>
                    <a:pt x="34" y="29"/>
                  </a:cubicBezTo>
                  <a:cubicBezTo>
                    <a:pt x="20" y="29"/>
                    <a:pt x="20" y="29"/>
                    <a:pt x="20" y="29"/>
                  </a:cubicBezTo>
                  <a:cubicBezTo>
                    <a:pt x="11" y="29"/>
                    <a:pt x="8" y="32"/>
                    <a:pt x="8" y="36"/>
                  </a:cubicBezTo>
                  <a:cubicBezTo>
                    <a:pt x="8" y="41"/>
                    <a:pt x="13" y="44"/>
                    <a:pt x="20" y="44"/>
                  </a:cubicBezTo>
                  <a:cubicBezTo>
                    <a:pt x="26" y="44"/>
                    <a:pt x="32" y="41"/>
                    <a:pt x="34"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1" name="Google Shape;501;p47"/>
            <p:cNvSpPr/>
            <p:nvPr/>
          </p:nvSpPr>
          <p:spPr>
            <a:xfrm>
              <a:off x="6376988" y="2720975"/>
              <a:ext cx="58738" cy="65088"/>
            </a:xfrm>
            <a:custGeom>
              <a:rect b="b" l="l" r="r" t="t"/>
              <a:pathLst>
                <a:path extrusionOk="0" h="51" w="46">
                  <a:moveTo>
                    <a:pt x="0" y="26"/>
                  </a:moveTo>
                  <a:cubicBezTo>
                    <a:pt x="0" y="11"/>
                    <a:pt x="11" y="0"/>
                    <a:pt x="26" y="0"/>
                  </a:cubicBezTo>
                  <a:cubicBezTo>
                    <a:pt x="35" y="0"/>
                    <a:pt x="42" y="4"/>
                    <a:pt x="46" y="11"/>
                  </a:cubicBezTo>
                  <a:cubicBezTo>
                    <a:pt x="39" y="15"/>
                    <a:pt x="39" y="15"/>
                    <a:pt x="39" y="15"/>
                  </a:cubicBezTo>
                  <a:cubicBezTo>
                    <a:pt x="36" y="11"/>
                    <a:pt x="31" y="8"/>
                    <a:pt x="26" y="8"/>
                  </a:cubicBezTo>
                  <a:cubicBezTo>
                    <a:pt x="16" y="8"/>
                    <a:pt x="9" y="15"/>
                    <a:pt x="9" y="26"/>
                  </a:cubicBezTo>
                  <a:cubicBezTo>
                    <a:pt x="9" y="37"/>
                    <a:pt x="16" y="43"/>
                    <a:pt x="26" y="43"/>
                  </a:cubicBezTo>
                  <a:cubicBezTo>
                    <a:pt x="31" y="43"/>
                    <a:pt x="36" y="41"/>
                    <a:pt x="39" y="36"/>
                  </a:cubicBezTo>
                  <a:cubicBezTo>
                    <a:pt x="46" y="41"/>
                    <a:pt x="46" y="41"/>
                    <a:pt x="46" y="41"/>
                  </a:cubicBezTo>
                  <a:cubicBezTo>
                    <a:pt x="42" y="48"/>
                    <a:pt x="35" y="51"/>
                    <a:pt x="26" y="51"/>
                  </a:cubicBezTo>
                  <a:cubicBezTo>
                    <a:pt x="11" y="51"/>
                    <a:pt x="0" y="41"/>
                    <a:pt x="0"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2" name="Google Shape;502;p47"/>
            <p:cNvSpPr/>
            <p:nvPr/>
          </p:nvSpPr>
          <p:spPr>
            <a:xfrm>
              <a:off x="5978525" y="1544638"/>
              <a:ext cx="60325" cy="84138"/>
            </a:xfrm>
            <a:custGeom>
              <a:rect b="b" l="l" r="r" t="t"/>
              <a:pathLst>
                <a:path extrusionOk="0" h="53" w="38">
                  <a:moveTo>
                    <a:pt x="38" y="47"/>
                  </a:moveTo>
                  <a:lnTo>
                    <a:pt x="38" y="53"/>
                  </a:lnTo>
                  <a:lnTo>
                    <a:pt x="0" y="53"/>
                  </a:lnTo>
                  <a:lnTo>
                    <a:pt x="0" y="0"/>
                  </a:lnTo>
                  <a:lnTo>
                    <a:pt x="37" y="0"/>
                  </a:lnTo>
                  <a:lnTo>
                    <a:pt x="37" y="6"/>
                  </a:lnTo>
                  <a:lnTo>
                    <a:pt x="8" y="6"/>
                  </a:lnTo>
                  <a:lnTo>
                    <a:pt x="8" y="23"/>
                  </a:lnTo>
                  <a:lnTo>
                    <a:pt x="34" y="23"/>
                  </a:lnTo>
                  <a:lnTo>
                    <a:pt x="34" y="30"/>
                  </a:lnTo>
                  <a:lnTo>
                    <a:pt x="8" y="30"/>
                  </a:lnTo>
                  <a:lnTo>
                    <a:pt x="8" y="47"/>
                  </a:lnTo>
                  <a:lnTo>
                    <a:pt x="38" y="4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3" name="Google Shape;503;p47"/>
            <p:cNvSpPr/>
            <p:nvPr/>
          </p:nvSpPr>
          <p:spPr>
            <a:xfrm>
              <a:off x="6056313" y="1565275"/>
              <a:ext cx="61913" cy="63500"/>
            </a:xfrm>
            <a:custGeom>
              <a:rect b="b" l="l" r="r" t="t"/>
              <a:pathLst>
                <a:path extrusionOk="0" h="50" w="48">
                  <a:moveTo>
                    <a:pt x="48" y="21"/>
                  </a:moveTo>
                  <a:cubicBezTo>
                    <a:pt x="48" y="50"/>
                    <a:pt x="48" y="50"/>
                    <a:pt x="48" y="50"/>
                  </a:cubicBezTo>
                  <a:cubicBezTo>
                    <a:pt x="39" y="50"/>
                    <a:pt x="39" y="50"/>
                    <a:pt x="39" y="50"/>
                  </a:cubicBezTo>
                  <a:cubicBezTo>
                    <a:pt x="39" y="23"/>
                    <a:pt x="39" y="23"/>
                    <a:pt x="39" y="23"/>
                  </a:cubicBezTo>
                  <a:cubicBezTo>
                    <a:pt x="39" y="13"/>
                    <a:pt x="34" y="8"/>
                    <a:pt x="25" y="8"/>
                  </a:cubicBezTo>
                  <a:cubicBezTo>
                    <a:pt x="16"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8"/>
                    <a:pt x="9" y="8"/>
                    <a:pt x="9" y="8"/>
                  </a:cubicBezTo>
                  <a:cubicBezTo>
                    <a:pt x="13" y="3"/>
                    <a:pt x="19" y="0"/>
                    <a:pt x="27" y="0"/>
                  </a:cubicBezTo>
                  <a:cubicBezTo>
                    <a:pt x="39" y="0"/>
                    <a:pt x="48" y="7"/>
                    <a:pt x="48"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4" name="Google Shape;504;p47"/>
            <p:cNvSpPr/>
            <p:nvPr/>
          </p:nvSpPr>
          <p:spPr>
            <a:xfrm>
              <a:off x="6130925" y="1539875"/>
              <a:ext cx="44450" cy="88900"/>
            </a:xfrm>
            <a:custGeom>
              <a:rect b="b" l="l" r="r" t="t"/>
              <a:pathLst>
                <a:path extrusionOk="0" h="70" w="35">
                  <a:moveTo>
                    <a:pt x="17" y="16"/>
                  </a:moveTo>
                  <a:cubicBezTo>
                    <a:pt x="17" y="20"/>
                    <a:pt x="17" y="20"/>
                    <a:pt x="17" y="20"/>
                  </a:cubicBezTo>
                  <a:cubicBezTo>
                    <a:pt x="31" y="20"/>
                    <a:pt x="31" y="20"/>
                    <a:pt x="31" y="20"/>
                  </a:cubicBezTo>
                  <a:cubicBezTo>
                    <a:pt x="31" y="28"/>
                    <a:pt x="31" y="28"/>
                    <a:pt x="31" y="28"/>
                  </a:cubicBezTo>
                  <a:cubicBezTo>
                    <a:pt x="17" y="28"/>
                    <a:pt x="17" y="28"/>
                    <a:pt x="17" y="28"/>
                  </a:cubicBezTo>
                  <a:cubicBezTo>
                    <a:pt x="17" y="70"/>
                    <a:pt x="17" y="70"/>
                    <a:pt x="17" y="70"/>
                  </a:cubicBezTo>
                  <a:cubicBezTo>
                    <a:pt x="8" y="70"/>
                    <a:pt x="8" y="70"/>
                    <a:pt x="8" y="70"/>
                  </a:cubicBezTo>
                  <a:cubicBezTo>
                    <a:pt x="8" y="28"/>
                    <a:pt x="8" y="28"/>
                    <a:pt x="8" y="28"/>
                  </a:cubicBezTo>
                  <a:cubicBezTo>
                    <a:pt x="0" y="28"/>
                    <a:pt x="0" y="28"/>
                    <a:pt x="0" y="28"/>
                  </a:cubicBezTo>
                  <a:cubicBezTo>
                    <a:pt x="0" y="20"/>
                    <a:pt x="0" y="20"/>
                    <a:pt x="0" y="20"/>
                  </a:cubicBezTo>
                  <a:cubicBezTo>
                    <a:pt x="8" y="20"/>
                    <a:pt x="8" y="20"/>
                    <a:pt x="8" y="20"/>
                  </a:cubicBezTo>
                  <a:cubicBezTo>
                    <a:pt x="8" y="16"/>
                    <a:pt x="8" y="16"/>
                    <a:pt x="8" y="16"/>
                  </a:cubicBezTo>
                  <a:cubicBezTo>
                    <a:pt x="8" y="6"/>
                    <a:pt x="14" y="0"/>
                    <a:pt x="25" y="0"/>
                  </a:cubicBezTo>
                  <a:cubicBezTo>
                    <a:pt x="28" y="0"/>
                    <a:pt x="32" y="1"/>
                    <a:pt x="35" y="3"/>
                  </a:cubicBezTo>
                  <a:cubicBezTo>
                    <a:pt x="32" y="9"/>
                    <a:pt x="32" y="9"/>
                    <a:pt x="32" y="9"/>
                  </a:cubicBezTo>
                  <a:cubicBezTo>
                    <a:pt x="30" y="8"/>
                    <a:pt x="28" y="7"/>
                    <a:pt x="25" y="7"/>
                  </a:cubicBezTo>
                  <a:cubicBezTo>
                    <a:pt x="20" y="7"/>
                    <a:pt x="17" y="10"/>
                    <a:pt x="17"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5" name="Google Shape;505;p47"/>
            <p:cNvSpPr/>
            <p:nvPr/>
          </p:nvSpPr>
          <p:spPr>
            <a:xfrm>
              <a:off x="5805488" y="2216150"/>
              <a:ext cx="71438" cy="84138"/>
            </a:xfrm>
            <a:custGeom>
              <a:rect b="b" l="l" r="r" t="t"/>
              <a:pathLst>
                <a:path extrusionOk="0" h="53" w="45">
                  <a:moveTo>
                    <a:pt x="45" y="0"/>
                  </a:moveTo>
                  <a:lnTo>
                    <a:pt x="45" y="53"/>
                  </a:lnTo>
                  <a:lnTo>
                    <a:pt x="38" y="53"/>
                  </a:lnTo>
                  <a:lnTo>
                    <a:pt x="38" y="30"/>
                  </a:lnTo>
                  <a:lnTo>
                    <a:pt x="8" y="30"/>
                  </a:lnTo>
                  <a:lnTo>
                    <a:pt x="8" y="53"/>
                  </a:lnTo>
                  <a:lnTo>
                    <a:pt x="0" y="53"/>
                  </a:lnTo>
                  <a:lnTo>
                    <a:pt x="0" y="0"/>
                  </a:lnTo>
                  <a:lnTo>
                    <a:pt x="8" y="0"/>
                  </a:lnTo>
                  <a:lnTo>
                    <a:pt x="8" y="23"/>
                  </a:lnTo>
                  <a:lnTo>
                    <a:pt x="38" y="23"/>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6" name="Google Shape;506;p47"/>
            <p:cNvSpPr/>
            <p:nvPr/>
          </p:nvSpPr>
          <p:spPr>
            <a:xfrm>
              <a:off x="5894388" y="2236788"/>
              <a:ext cx="68263" cy="87313"/>
            </a:xfrm>
            <a:custGeom>
              <a:rect b="b" l="l" r="r" t="t"/>
              <a:pathLst>
                <a:path extrusionOk="0" h="69" w="53">
                  <a:moveTo>
                    <a:pt x="53" y="0"/>
                  </a:moveTo>
                  <a:cubicBezTo>
                    <a:pt x="53" y="43"/>
                    <a:pt x="53" y="43"/>
                    <a:pt x="53" y="43"/>
                  </a:cubicBezTo>
                  <a:cubicBezTo>
                    <a:pt x="53" y="61"/>
                    <a:pt x="44" y="69"/>
                    <a:pt x="27" y="69"/>
                  </a:cubicBezTo>
                  <a:cubicBezTo>
                    <a:pt x="18" y="69"/>
                    <a:pt x="8" y="67"/>
                    <a:pt x="3" y="62"/>
                  </a:cubicBezTo>
                  <a:cubicBezTo>
                    <a:pt x="7" y="55"/>
                    <a:pt x="7" y="55"/>
                    <a:pt x="7" y="55"/>
                  </a:cubicBezTo>
                  <a:cubicBezTo>
                    <a:pt x="12" y="59"/>
                    <a:pt x="19" y="61"/>
                    <a:pt x="26" y="61"/>
                  </a:cubicBezTo>
                  <a:cubicBezTo>
                    <a:pt x="38" y="61"/>
                    <a:pt x="44" y="56"/>
                    <a:pt x="44" y="44"/>
                  </a:cubicBezTo>
                  <a:cubicBezTo>
                    <a:pt x="44" y="40"/>
                    <a:pt x="44" y="40"/>
                    <a:pt x="44" y="40"/>
                  </a:cubicBezTo>
                  <a:cubicBezTo>
                    <a:pt x="39" y="46"/>
                    <a:pt x="33" y="48"/>
                    <a:pt x="26" y="48"/>
                  </a:cubicBezTo>
                  <a:cubicBezTo>
                    <a:pt x="11" y="48"/>
                    <a:pt x="0" y="38"/>
                    <a:pt x="0" y="24"/>
                  </a:cubicBezTo>
                  <a:cubicBezTo>
                    <a:pt x="0" y="9"/>
                    <a:pt x="11" y="0"/>
                    <a:pt x="26" y="0"/>
                  </a:cubicBezTo>
                  <a:cubicBezTo>
                    <a:pt x="33" y="0"/>
                    <a:pt x="40" y="2"/>
                    <a:pt x="44" y="8"/>
                  </a:cubicBezTo>
                  <a:cubicBezTo>
                    <a:pt x="44" y="0"/>
                    <a:pt x="44" y="0"/>
                    <a:pt x="44" y="0"/>
                  </a:cubicBezTo>
                  <a:lnTo>
                    <a:pt x="53" y="0"/>
                  </a:lnTo>
                  <a:close/>
                  <a:moveTo>
                    <a:pt x="44" y="24"/>
                  </a:moveTo>
                  <a:cubicBezTo>
                    <a:pt x="44" y="14"/>
                    <a:pt x="37" y="8"/>
                    <a:pt x="27" y="8"/>
                  </a:cubicBezTo>
                  <a:cubicBezTo>
                    <a:pt x="17" y="8"/>
                    <a:pt x="9" y="14"/>
                    <a:pt x="9" y="24"/>
                  </a:cubicBezTo>
                  <a:cubicBezTo>
                    <a:pt x="9" y="33"/>
                    <a:pt x="17" y="40"/>
                    <a:pt x="27" y="40"/>
                  </a:cubicBezTo>
                  <a:cubicBezTo>
                    <a:pt x="37" y="40"/>
                    <a:pt x="44" y="33"/>
                    <a:pt x="44" y="2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7" name="Google Shape;507;p47"/>
            <p:cNvSpPr/>
            <p:nvPr/>
          </p:nvSpPr>
          <p:spPr>
            <a:xfrm>
              <a:off x="5970588" y="2236788"/>
              <a:ext cx="69850" cy="87313"/>
            </a:xfrm>
            <a:custGeom>
              <a:rect b="b" l="l" r="r" t="t"/>
              <a:pathLst>
                <a:path extrusionOk="0" h="69" w="55">
                  <a:moveTo>
                    <a:pt x="55" y="0"/>
                  </a:moveTo>
                  <a:cubicBezTo>
                    <a:pt x="31" y="55"/>
                    <a:pt x="31" y="55"/>
                    <a:pt x="31" y="55"/>
                  </a:cubicBezTo>
                  <a:cubicBezTo>
                    <a:pt x="27" y="66"/>
                    <a:pt x="21" y="69"/>
                    <a:pt x="13" y="69"/>
                  </a:cubicBezTo>
                  <a:cubicBezTo>
                    <a:pt x="8" y="69"/>
                    <a:pt x="3" y="67"/>
                    <a:pt x="0" y="64"/>
                  </a:cubicBezTo>
                  <a:cubicBezTo>
                    <a:pt x="4" y="58"/>
                    <a:pt x="4" y="58"/>
                    <a:pt x="4" y="58"/>
                  </a:cubicBezTo>
                  <a:cubicBezTo>
                    <a:pt x="7" y="60"/>
                    <a:pt x="10" y="61"/>
                    <a:pt x="13" y="61"/>
                  </a:cubicBezTo>
                  <a:cubicBezTo>
                    <a:pt x="18" y="61"/>
                    <a:pt x="20" y="59"/>
                    <a:pt x="23" y="54"/>
                  </a:cubicBezTo>
                  <a:cubicBezTo>
                    <a:pt x="24" y="50"/>
                    <a:pt x="24" y="50"/>
                    <a:pt x="24" y="50"/>
                  </a:cubicBezTo>
                  <a:cubicBezTo>
                    <a:pt x="2" y="0"/>
                    <a:pt x="2" y="0"/>
                    <a:pt x="2" y="0"/>
                  </a:cubicBezTo>
                  <a:cubicBezTo>
                    <a:pt x="12" y="0"/>
                    <a:pt x="12" y="0"/>
                    <a:pt x="12" y="0"/>
                  </a:cubicBezTo>
                  <a:cubicBezTo>
                    <a:pt x="29" y="40"/>
                    <a:pt x="29" y="40"/>
                    <a:pt x="29" y="40"/>
                  </a:cubicBezTo>
                  <a:cubicBezTo>
                    <a:pt x="46" y="0"/>
                    <a:pt x="46" y="0"/>
                    <a:pt x="46" y="0"/>
                  </a:cubicBezTo>
                  <a:lnTo>
                    <a:pt x="5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p47"/>
            <p:cNvSpPr/>
            <p:nvPr/>
          </p:nvSpPr>
          <p:spPr>
            <a:xfrm>
              <a:off x="5049838" y="1916113"/>
              <a:ext cx="71438" cy="84138"/>
            </a:xfrm>
            <a:custGeom>
              <a:rect b="b" l="l" r="r" t="t"/>
              <a:pathLst>
                <a:path extrusionOk="0" h="66" w="57">
                  <a:moveTo>
                    <a:pt x="57" y="48"/>
                  </a:moveTo>
                  <a:cubicBezTo>
                    <a:pt x="57" y="59"/>
                    <a:pt x="48" y="66"/>
                    <a:pt x="31" y="66"/>
                  </a:cubicBezTo>
                  <a:cubicBezTo>
                    <a:pt x="0" y="66"/>
                    <a:pt x="0" y="66"/>
                    <a:pt x="0" y="66"/>
                  </a:cubicBezTo>
                  <a:cubicBezTo>
                    <a:pt x="0" y="0"/>
                    <a:pt x="0" y="0"/>
                    <a:pt x="0" y="0"/>
                  </a:cubicBezTo>
                  <a:cubicBezTo>
                    <a:pt x="29" y="0"/>
                    <a:pt x="29" y="0"/>
                    <a:pt x="29" y="0"/>
                  </a:cubicBezTo>
                  <a:cubicBezTo>
                    <a:pt x="45" y="0"/>
                    <a:pt x="53" y="6"/>
                    <a:pt x="53" y="17"/>
                  </a:cubicBezTo>
                  <a:cubicBezTo>
                    <a:pt x="53" y="24"/>
                    <a:pt x="49" y="29"/>
                    <a:pt x="44" y="32"/>
                  </a:cubicBezTo>
                  <a:cubicBezTo>
                    <a:pt x="52" y="34"/>
                    <a:pt x="57" y="39"/>
                    <a:pt x="57" y="48"/>
                  </a:cubicBezTo>
                  <a:close/>
                  <a:moveTo>
                    <a:pt x="9" y="8"/>
                  </a:moveTo>
                  <a:cubicBezTo>
                    <a:pt x="9" y="29"/>
                    <a:pt x="9" y="29"/>
                    <a:pt x="9" y="29"/>
                  </a:cubicBezTo>
                  <a:cubicBezTo>
                    <a:pt x="29" y="29"/>
                    <a:pt x="29" y="29"/>
                    <a:pt x="29" y="29"/>
                  </a:cubicBezTo>
                  <a:cubicBezTo>
                    <a:pt x="38" y="29"/>
                    <a:pt x="44" y="25"/>
                    <a:pt x="44" y="18"/>
                  </a:cubicBezTo>
                  <a:cubicBezTo>
                    <a:pt x="44" y="11"/>
                    <a:pt x="38" y="8"/>
                    <a:pt x="29" y="8"/>
                  </a:cubicBezTo>
                  <a:lnTo>
                    <a:pt x="9" y="8"/>
                  </a:lnTo>
                  <a:close/>
                  <a:moveTo>
                    <a:pt x="47" y="47"/>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47"/>
            <p:cNvSpPr/>
            <p:nvPr/>
          </p:nvSpPr>
          <p:spPr>
            <a:xfrm>
              <a:off x="5133975" y="1935163"/>
              <a:ext cx="55563" cy="66675"/>
            </a:xfrm>
            <a:custGeom>
              <a:rect b="b" l="l" r="r" t="t"/>
              <a:pathLst>
                <a:path extrusionOk="0" h="52" w="44">
                  <a:moveTo>
                    <a:pt x="44" y="21"/>
                  </a:moveTo>
                  <a:cubicBezTo>
                    <a:pt x="44" y="51"/>
                    <a:pt x="44" y="51"/>
                    <a:pt x="44" y="51"/>
                  </a:cubicBezTo>
                  <a:cubicBezTo>
                    <a:pt x="35" y="51"/>
                    <a:pt x="35" y="51"/>
                    <a:pt x="35" y="51"/>
                  </a:cubicBezTo>
                  <a:cubicBezTo>
                    <a:pt x="35" y="44"/>
                    <a:pt x="35" y="44"/>
                    <a:pt x="35" y="44"/>
                  </a:cubicBezTo>
                  <a:cubicBezTo>
                    <a:pt x="32" y="49"/>
                    <a:pt x="26" y="52"/>
                    <a:pt x="19" y="52"/>
                  </a:cubicBezTo>
                  <a:cubicBezTo>
                    <a:pt x="7" y="52"/>
                    <a:pt x="0" y="46"/>
                    <a:pt x="0" y="37"/>
                  </a:cubicBezTo>
                  <a:cubicBezTo>
                    <a:pt x="0" y="29"/>
                    <a:pt x="5" y="22"/>
                    <a:pt x="20" y="22"/>
                  </a:cubicBezTo>
                  <a:cubicBezTo>
                    <a:pt x="35" y="22"/>
                    <a:pt x="35" y="22"/>
                    <a:pt x="35" y="22"/>
                  </a:cubicBezTo>
                  <a:cubicBezTo>
                    <a:pt x="35" y="20"/>
                    <a:pt x="35" y="20"/>
                    <a:pt x="35" y="20"/>
                  </a:cubicBezTo>
                  <a:cubicBezTo>
                    <a:pt x="35" y="13"/>
                    <a:pt x="30" y="8"/>
                    <a:pt x="21" y="8"/>
                  </a:cubicBezTo>
                  <a:cubicBezTo>
                    <a:pt x="15" y="8"/>
                    <a:pt x="9" y="10"/>
                    <a:pt x="5" y="14"/>
                  </a:cubicBezTo>
                  <a:cubicBezTo>
                    <a:pt x="2" y="7"/>
                    <a:pt x="2" y="7"/>
                    <a:pt x="2" y="7"/>
                  </a:cubicBezTo>
                  <a:cubicBezTo>
                    <a:pt x="7" y="3"/>
                    <a:pt x="14" y="0"/>
                    <a:pt x="22" y="0"/>
                  </a:cubicBezTo>
                  <a:cubicBezTo>
                    <a:pt x="36" y="0"/>
                    <a:pt x="44" y="7"/>
                    <a:pt x="44" y="21"/>
                  </a:cubicBezTo>
                  <a:close/>
                  <a:moveTo>
                    <a:pt x="35" y="36"/>
                  </a:moveTo>
                  <a:cubicBezTo>
                    <a:pt x="35" y="29"/>
                    <a:pt x="35" y="29"/>
                    <a:pt x="35" y="29"/>
                  </a:cubicBezTo>
                  <a:cubicBezTo>
                    <a:pt x="21" y="29"/>
                    <a:pt x="21" y="29"/>
                    <a:pt x="21" y="29"/>
                  </a:cubicBezTo>
                  <a:cubicBezTo>
                    <a:pt x="12" y="29"/>
                    <a:pt x="9" y="32"/>
                    <a:pt x="9" y="36"/>
                  </a:cubicBezTo>
                  <a:cubicBezTo>
                    <a:pt x="9" y="41"/>
                    <a:pt x="13" y="45"/>
                    <a:pt x="20" y="45"/>
                  </a:cubicBezTo>
                  <a:cubicBezTo>
                    <a:pt x="27" y="45"/>
                    <a:pt x="32" y="41"/>
                    <a:pt x="35"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0" name="Google Shape;510;p47"/>
            <p:cNvSpPr/>
            <p:nvPr/>
          </p:nvSpPr>
          <p:spPr>
            <a:xfrm>
              <a:off x="5210175" y="1935163"/>
              <a:ext cx="34925" cy="65088"/>
            </a:xfrm>
            <a:custGeom>
              <a:rect b="b" l="l" r="r" t="t"/>
              <a:pathLst>
                <a:path extrusionOk="0" h="51" w="27">
                  <a:moveTo>
                    <a:pt x="27" y="0"/>
                  </a:moveTo>
                  <a:cubicBezTo>
                    <a:pt x="27" y="9"/>
                    <a:pt x="27" y="9"/>
                    <a:pt x="27" y="9"/>
                  </a:cubicBezTo>
                  <a:cubicBezTo>
                    <a:pt x="27" y="9"/>
                    <a:pt x="26" y="9"/>
                    <a:pt x="25" y="9"/>
                  </a:cubicBezTo>
                  <a:cubicBezTo>
                    <a:pt x="16" y="9"/>
                    <a:pt x="9" y="15"/>
                    <a:pt x="9" y="26"/>
                  </a:cubicBezTo>
                  <a:cubicBezTo>
                    <a:pt x="9" y="51"/>
                    <a:pt x="9" y="51"/>
                    <a:pt x="9" y="51"/>
                  </a:cubicBezTo>
                  <a:cubicBezTo>
                    <a:pt x="0" y="51"/>
                    <a:pt x="0" y="51"/>
                    <a:pt x="0" y="51"/>
                  </a:cubicBezTo>
                  <a:cubicBezTo>
                    <a:pt x="0" y="1"/>
                    <a:pt x="0" y="1"/>
                    <a:pt x="0" y="1"/>
                  </a:cubicBezTo>
                  <a:cubicBezTo>
                    <a:pt x="9" y="1"/>
                    <a:pt x="9" y="1"/>
                    <a:pt x="9" y="1"/>
                  </a:cubicBezTo>
                  <a:cubicBezTo>
                    <a:pt x="9" y="9"/>
                    <a:pt x="9" y="9"/>
                    <a:pt x="9" y="9"/>
                  </a:cubicBezTo>
                  <a:cubicBezTo>
                    <a:pt x="12" y="4"/>
                    <a:pt x="19"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1" name="Google Shape;511;p47"/>
            <p:cNvSpPr/>
            <p:nvPr/>
          </p:nvSpPr>
          <p:spPr>
            <a:xfrm>
              <a:off x="3257550" y="2778125"/>
              <a:ext cx="73025" cy="84138"/>
            </a:xfrm>
            <a:custGeom>
              <a:rect b="b" l="l" r="r" t="t"/>
              <a:pathLst>
                <a:path extrusionOk="0" h="53" w="46">
                  <a:moveTo>
                    <a:pt x="46" y="0"/>
                  </a:moveTo>
                  <a:lnTo>
                    <a:pt x="46" y="53"/>
                  </a:lnTo>
                  <a:lnTo>
                    <a:pt x="38" y="53"/>
                  </a:lnTo>
                  <a:lnTo>
                    <a:pt x="38" y="28"/>
                  </a:lnTo>
                  <a:lnTo>
                    <a:pt x="8" y="28"/>
                  </a:lnTo>
                  <a:lnTo>
                    <a:pt x="8" y="53"/>
                  </a:lnTo>
                  <a:lnTo>
                    <a:pt x="0" y="53"/>
                  </a:lnTo>
                  <a:lnTo>
                    <a:pt x="0" y="0"/>
                  </a:lnTo>
                  <a:lnTo>
                    <a:pt x="8" y="0"/>
                  </a:lnTo>
                  <a:lnTo>
                    <a:pt x="8" y="22"/>
                  </a:lnTo>
                  <a:lnTo>
                    <a:pt x="38" y="22"/>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47"/>
            <p:cNvSpPr/>
            <p:nvPr/>
          </p:nvSpPr>
          <p:spPr>
            <a:xfrm>
              <a:off x="3351213" y="2770188"/>
              <a:ext cx="15875" cy="92075"/>
            </a:xfrm>
            <a:custGeom>
              <a:rect b="b" l="l" r="r" t="t"/>
              <a:pathLst>
                <a:path extrusionOk="0" h="72" w="12">
                  <a:moveTo>
                    <a:pt x="0" y="6"/>
                  </a:moveTo>
                  <a:cubicBezTo>
                    <a:pt x="0" y="3"/>
                    <a:pt x="3" y="0"/>
                    <a:pt x="6" y="0"/>
                  </a:cubicBezTo>
                  <a:cubicBezTo>
                    <a:pt x="10" y="0"/>
                    <a:pt x="12" y="3"/>
                    <a:pt x="12" y="6"/>
                  </a:cubicBezTo>
                  <a:cubicBezTo>
                    <a:pt x="12" y="9"/>
                    <a:pt x="10" y="12"/>
                    <a:pt x="6" y="12"/>
                  </a:cubicBezTo>
                  <a:cubicBezTo>
                    <a:pt x="3" y="12"/>
                    <a:pt x="0" y="9"/>
                    <a:pt x="0" y="6"/>
                  </a:cubicBezTo>
                  <a:close/>
                  <a:moveTo>
                    <a:pt x="2" y="22"/>
                  </a:moveTo>
                  <a:cubicBezTo>
                    <a:pt x="11" y="22"/>
                    <a:pt x="11" y="22"/>
                    <a:pt x="11" y="22"/>
                  </a:cubicBezTo>
                  <a:cubicBezTo>
                    <a:pt x="11" y="72"/>
                    <a:pt x="11" y="72"/>
                    <a:pt x="11" y="72"/>
                  </a:cubicBezTo>
                  <a:cubicBezTo>
                    <a:pt x="2" y="72"/>
                    <a:pt x="2" y="72"/>
                    <a:pt x="2" y="72"/>
                  </a:cubicBezTo>
                  <a:lnTo>
                    <a:pt x="2" y="2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47"/>
            <p:cNvSpPr/>
            <p:nvPr/>
          </p:nvSpPr>
          <p:spPr>
            <a:xfrm>
              <a:off x="3387725" y="2771775"/>
              <a:ext cx="11113" cy="9048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47"/>
            <p:cNvSpPr/>
            <p:nvPr/>
          </p:nvSpPr>
          <p:spPr>
            <a:xfrm>
              <a:off x="3787775" y="3709988"/>
              <a:ext cx="71438" cy="84138"/>
            </a:xfrm>
            <a:custGeom>
              <a:rect b="b" l="l" r="r" t="t"/>
              <a:pathLst>
                <a:path extrusionOk="0" h="53" w="45">
                  <a:moveTo>
                    <a:pt x="45" y="0"/>
                  </a:moveTo>
                  <a:lnTo>
                    <a:pt x="45" y="53"/>
                  </a:lnTo>
                  <a:lnTo>
                    <a:pt x="38" y="53"/>
                  </a:lnTo>
                  <a:lnTo>
                    <a:pt x="38" y="30"/>
                  </a:lnTo>
                  <a:lnTo>
                    <a:pt x="8" y="30"/>
                  </a:lnTo>
                  <a:lnTo>
                    <a:pt x="8" y="53"/>
                  </a:lnTo>
                  <a:lnTo>
                    <a:pt x="0" y="53"/>
                  </a:lnTo>
                  <a:lnTo>
                    <a:pt x="0" y="0"/>
                  </a:lnTo>
                  <a:lnTo>
                    <a:pt x="8" y="0"/>
                  </a:lnTo>
                  <a:lnTo>
                    <a:pt x="8" y="23"/>
                  </a:lnTo>
                  <a:lnTo>
                    <a:pt x="38" y="23"/>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47"/>
            <p:cNvSpPr/>
            <p:nvPr/>
          </p:nvSpPr>
          <p:spPr>
            <a:xfrm>
              <a:off x="3878263" y="3730625"/>
              <a:ext cx="65088"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3" y="25"/>
                  </a:moveTo>
                  <a:cubicBezTo>
                    <a:pt x="43" y="14"/>
                    <a:pt x="36" y="7"/>
                    <a:pt x="26" y="7"/>
                  </a:cubicBezTo>
                  <a:cubicBezTo>
                    <a:pt x="17" y="7"/>
                    <a:pt x="9" y="14"/>
                    <a:pt x="9" y="25"/>
                  </a:cubicBezTo>
                  <a:cubicBezTo>
                    <a:pt x="9" y="36"/>
                    <a:pt x="17" y="43"/>
                    <a:pt x="26" y="43"/>
                  </a:cubicBezTo>
                  <a:cubicBezTo>
                    <a:pt x="36" y="43"/>
                    <a:pt x="43" y="36"/>
                    <a:pt x="43"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47"/>
            <p:cNvSpPr/>
            <p:nvPr/>
          </p:nvSpPr>
          <p:spPr>
            <a:xfrm>
              <a:off x="3959225" y="3730625"/>
              <a:ext cx="60325" cy="65088"/>
            </a:xfrm>
            <a:custGeom>
              <a:rect b="b" l="l" r="r" t="t"/>
              <a:pathLst>
                <a:path extrusionOk="0" h="51" w="47">
                  <a:moveTo>
                    <a:pt x="47" y="0"/>
                  </a:moveTo>
                  <a:cubicBezTo>
                    <a:pt x="47" y="50"/>
                    <a:pt x="47" y="50"/>
                    <a:pt x="47" y="50"/>
                  </a:cubicBezTo>
                  <a:cubicBezTo>
                    <a:pt x="39" y="50"/>
                    <a:pt x="39" y="50"/>
                    <a:pt x="39" y="50"/>
                  </a:cubicBezTo>
                  <a:cubicBezTo>
                    <a:pt x="39" y="42"/>
                    <a:pt x="39" y="42"/>
                    <a:pt x="39" y="42"/>
                  </a:cubicBezTo>
                  <a:cubicBezTo>
                    <a:pt x="35" y="48"/>
                    <a:pt x="29" y="51"/>
                    <a:pt x="22" y="51"/>
                  </a:cubicBezTo>
                  <a:cubicBezTo>
                    <a:pt x="9" y="51"/>
                    <a:pt x="0" y="44"/>
                    <a:pt x="0" y="29"/>
                  </a:cubicBezTo>
                  <a:cubicBezTo>
                    <a:pt x="0" y="0"/>
                    <a:pt x="0" y="0"/>
                    <a:pt x="0" y="0"/>
                  </a:cubicBezTo>
                  <a:cubicBezTo>
                    <a:pt x="9" y="0"/>
                    <a:pt x="9" y="0"/>
                    <a:pt x="9" y="0"/>
                  </a:cubicBezTo>
                  <a:cubicBezTo>
                    <a:pt x="9" y="28"/>
                    <a:pt x="9" y="28"/>
                    <a:pt x="9" y="28"/>
                  </a:cubicBezTo>
                  <a:cubicBezTo>
                    <a:pt x="9" y="38"/>
                    <a:pt x="14" y="42"/>
                    <a:pt x="23" y="42"/>
                  </a:cubicBezTo>
                  <a:cubicBezTo>
                    <a:pt x="32" y="42"/>
                    <a:pt x="38" y="37"/>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47"/>
            <p:cNvSpPr/>
            <p:nvPr/>
          </p:nvSpPr>
          <p:spPr>
            <a:xfrm>
              <a:off x="4094163" y="3140075"/>
              <a:ext cx="61913" cy="84138"/>
            </a:xfrm>
            <a:custGeom>
              <a:rect b="b" l="l" r="r" t="t"/>
              <a:pathLst>
                <a:path extrusionOk="0" h="53" w="39">
                  <a:moveTo>
                    <a:pt x="39" y="45"/>
                  </a:moveTo>
                  <a:lnTo>
                    <a:pt x="39" y="53"/>
                  </a:lnTo>
                  <a:lnTo>
                    <a:pt x="0" y="53"/>
                  </a:lnTo>
                  <a:lnTo>
                    <a:pt x="0" y="0"/>
                  </a:lnTo>
                  <a:lnTo>
                    <a:pt x="38" y="0"/>
                  </a:lnTo>
                  <a:lnTo>
                    <a:pt x="38" y="6"/>
                  </a:lnTo>
                  <a:lnTo>
                    <a:pt x="8" y="6"/>
                  </a:lnTo>
                  <a:lnTo>
                    <a:pt x="8" y="22"/>
                  </a:lnTo>
                  <a:lnTo>
                    <a:pt x="35" y="22"/>
                  </a:lnTo>
                  <a:lnTo>
                    <a:pt x="35" y="28"/>
                  </a:lnTo>
                  <a:lnTo>
                    <a:pt x="8" y="28"/>
                  </a:lnTo>
                  <a:lnTo>
                    <a:pt x="8" y="45"/>
                  </a:lnTo>
                  <a:lnTo>
                    <a:pt x="39" y="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8" name="Google Shape;518;p47"/>
            <p:cNvSpPr/>
            <p:nvPr/>
          </p:nvSpPr>
          <p:spPr>
            <a:xfrm>
              <a:off x="4168775" y="3159125"/>
              <a:ext cx="53975" cy="65088"/>
            </a:xfrm>
            <a:custGeom>
              <a:rect b="b" l="l" r="r" t="t"/>
              <a:pathLst>
                <a:path extrusionOk="0" h="51" w="43">
                  <a:moveTo>
                    <a:pt x="43" y="20"/>
                  </a:moveTo>
                  <a:cubicBezTo>
                    <a:pt x="43" y="51"/>
                    <a:pt x="43" y="51"/>
                    <a:pt x="43" y="51"/>
                  </a:cubicBezTo>
                  <a:cubicBezTo>
                    <a:pt x="35" y="51"/>
                    <a:pt x="35" y="51"/>
                    <a:pt x="35" y="51"/>
                  </a:cubicBezTo>
                  <a:cubicBezTo>
                    <a:pt x="35" y="44"/>
                    <a:pt x="35" y="44"/>
                    <a:pt x="35" y="44"/>
                  </a:cubicBezTo>
                  <a:cubicBezTo>
                    <a:pt x="32" y="49"/>
                    <a:pt x="26" y="51"/>
                    <a:pt x="18" y="51"/>
                  </a:cubicBezTo>
                  <a:cubicBezTo>
                    <a:pt x="7" y="51"/>
                    <a:pt x="0" y="45"/>
                    <a:pt x="0" y="36"/>
                  </a:cubicBezTo>
                  <a:cubicBezTo>
                    <a:pt x="0" y="28"/>
                    <a:pt x="5" y="22"/>
                    <a:pt x="20" y="22"/>
                  </a:cubicBezTo>
                  <a:cubicBezTo>
                    <a:pt x="34" y="22"/>
                    <a:pt x="34" y="22"/>
                    <a:pt x="34" y="22"/>
                  </a:cubicBezTo>
                  <a:cubicBezTo>
                    <a:pt x="34" y="20"/>
                    <a:pt x="34" y="20"/>
                    <a:pt x="34" y="20"/>
                  </a:cubicBezTo>
                  <a:cubicBezTo>
                    <a:pt x="34" y="12"/>
                    <a:pt x="30" y="8"/>
                    <a:pt x="21" y="8"/>
                  </a:cubicBezTo>
                  <a:cubicBezTo>
                    <a:pt x="15" y="8"/>
                    <a:pt x="9" y="10"/>
                    <a:pt x="5" y="13"/>
                  </a:cubicBezTo>
                  <a:cubicBezTo>
                    <a:pt x="1" y="7"/>
                    <a:pt x="1" y="7"/>
                    <a:pt x="1" y="7"/>
                  </a:cubicBezTo>
                  <a:cubicBezTo>
                    <a:pt x="6" y="2"/>
                    <a:pt x="14" y="0"/>
                    <a:pt x="22" y="0"/>
                  </a:cubicBezTo>
                  <a:cubicBezTo>
                    <a:pt x="35" y="0"/>
                    <a:pt x="43" y="7"/>
                    <a:pt x="43" y="20"/>
                  </a:cubicBezTo>
                  <a:close/>
                  <a:moveTo>
                    <a:pt x="34" y="35"/>
                  </a:moveTo>
                  <a:cubicBezTo>
                    <a:pt x="34" y="28"/>
                    <a:pt x="34" y="28"/>
                    <a:pt x="34" y="28"/>
                  </a:cubicBezTo>
                  <a:cubicBezTo>
                    <a:pt x="20" y="28"/>
                    <a:pt x="20" y="28"/>
                    <a:pt x="20" y="28"/>
                  </a:cubicBezTo>
                  <a:cubicBezTo>
                    <a:pt x="11" y="28"/>
                    <a:pt x="9" y="32"/>
                    <a:pt x="9" y="36"/>
                  </a:cubicBezTo>
                  <a:cubicBezTo>
                    <a:pt x="9" y="41"/>
                    <a:pt x="13" y="44"/>
                    <a:pt x="20" y="44"/>
                  </a:cubicBezTo>
                  <a:cubicBezTo>
                    <a:pt x="26" y="44"/>
                    <a:pt x="32" y="41"/>
                    <a:pt x="34"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47"/>
            <p:cNvSpPr/>
            <p:nvPr/>
          </p:nvSpPr>
          <p:spPr>
            <a:xfrm>
              <a:off x="4244975" y="3133725"/>
              <a:ext cx="11113" cy="9048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47"/>
            <p:cNvSpPr/>
            <p:nvPr/>
          </p:nvSpPr>
          <p:spPr>
            <a:xfrm>
              <a:off x="3959225" y="2216150"/>
              <a:ext cx="73025" cy="84138"/>
            </a:xfrm>
            <a:custGeom>
              <a:rect b="b" l="l" r="r" t="t"/>
              <a:pathLst>
                <a:path extrusionOk="0" h="53" w="46">
                  <a:moveTo>
                    <a:pt x="46" y="0"/>
                  </a:moveTo>
                  <a:lnTo>
                    <a:pt x="46" y="53"/>
                  </a:lnTo>
                  <a:lnTo>
                    <a:pt x="38" y="53"/>
                  </a:lnTo>
                  <a:lnTo>
                    <a:pt x="38" y="30"/>
                  </a:lnTo>
                  <a:lnTo>
                    <a:pt x="7" y="30"/>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47"/>
            <p:cNvSpPr/>
            <p:nvPr/>
          </p:nvSpPr>
          <p:spPr>
            <a:xfrm>
              <a:off x="4049713" y="2236788"/>
              <a:ext cx="55563" cy="65088"/>
            </a:xfrm>
            <a:custGeom>
              <a:rect b="b" l="l" r="r" t="t"/>
              <a:pathLst>
                <a:path extrusionOk="0" h="51" w="44">
                  <a:moveTo>
                    <a:pt x="44" y="20"/>
                  </a:moveTo>
                  <a:cubicBezTo>
                    <a:pt x="44" y="50"/>
                    <a:pt x="44" y="50"/>
                    <a:pt x="44" y="50"/>
                  </a:cubicBezTo>
                  <a:cubicBezTo>
                    <a:pt x="35" y="50"/>
                    <a:pt x="35" y="50"/>
                    <a:pt x="35" y="50"/>
                  </a:cubicBezTo>
                  <a:cubicBezTo>
                    <a:pt x="35" y="44"/>
                    <a:pt x="35" y="44"/>
                    <a:pt x="35" y="44"/>
                  </a:cubicBezTo>
                  <a:cubicBezTo>
                    <a:pt x="32" y="48"/>
                    <a:pt x="27" y="51"/>
                    <a:pt x="19" y="51"/>
                  </a:cubicBezTo>
                  <a:cubicBezTo>
                    <a:pt x="8" y="51"/>
                    <a:pt x="0" y="45"/>
                    <a:pt x="0" y="36"/>
                  </a:cubicBezTo>
                  <a:cubicBezTo>
                    <a:pt x="0" y="28"/>
                    <a:pt x="6" y="21"/>
                    <a:pt x="21" y="21"/>
                  </a:cubicBezTo>
                  <a:cubicBezTo>
                    <a:pt x="35" y="21"/>
                    <a:pt x="35" y="21"/>
                    <a:pt x="35" y="21"/>
                  </a:cubicBezTo>
                  <a:cubicBezTo>
                    <a:pt x="35" y="20"/>
                    <a:pt x="35" y="20"/>
                    <a:pt x="35" y="20"/>
                  </a:cubicBezTo>
                  <a:cubicBezTo>
                    <a:pt x="35" y="12"/>
                    <a:pt x="31" y="7"/>
                    <a:pt x="22" y="7"/>
                  </a:cubicBezTo>
                  <a:cubicBezTo>
                    <a:pt x="16" y="7"/>
                    <a:pt x="10" y="10"/>
                    <a:pt x="6" y="13"/>
                  </a:cubicBezTo>
                  <a:cubicBezTo>
                    <a:pt x="2" y="6"/>
                    <a:pt x="2" y="6"/>
                    <a:pt x="2" y="6"/>
                  </a:cubicBezTo>
                  <a:cubicBezTo>
                    <a:pt x="7" y="2"/>
                    <a:pt x="15" y="0"/>
                    <a:pt x="23" y="0"/>
                  </a:cubicBezTo>
                  <a:cubicBezTo>
                    <a:pt x="36" y="0"/>
                    <a:pt x="44" y="6"/>
                    <a:pt x="44" y="20"/>
                  </a:cubicBezTo>
                  <a:close/>
                  <a:moveTo>
                    <a:pt x="35" y="35"/>
                  </a:moveTo>
                  <a:cubicBezTo>
                    <a:pt x="35" y="28"/>
                    <a:pt x="35" y="28"/>
                    <a:pt x="35" y="28"/>
                  </a:cubicBezTo>
                  <a:cubicBezTo>
                    <a:pt x="21" y="28"/>
                    <a:pt x="21" y="28"/>
                    <a:pt x="21" y="28"/>
                  </a:cubicBezTo>
                  <a:cubicBezTo>
                    <a:pt x="12" y="28"/>
                    <a:pt x="9" y="31"/>
                    <a:pt x="9" y="36"/>
                  </a:cubicBezTo>
                  <a:cubicBezTo>
                    <a:pt x="9" y="41"/>
                    <a:pt x="14" y="44"/>
                    <a:pt x="21" y="44"/>
                  </a:cubicBezTo>
                  <a:cubicBezTo>
                    <a:pt x="27" y="44"/>
                    <a:pt x="33"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47"/>
            <p:cNvSpPr/>
            <p:nvPr/>
          </p:nvSpPr>
          <p:spPr>
            <a:xfrm>
              <a:off x="4127500" y="2236788"/>
              <a:ext cx="34925" cy="63500"/>
            </a:xfrm>
            <a:custGeom>
              <a:rect b="b" l="l" r="r" t="t"/>
              <a:pathLst>
                <a:path extrusionOk="0" h="50" w="27">
                  <a:moveTo>
                    <a:pt x="27" y="0"/>
                  </a:moveTo>
                  <a:cubicBezTo>
                    <a:pt x="27" y="8"/>
                    <a:pt x="27" y="8"/>
                    <a:pt x="27" y="8"/>
                  </a:cubicBezTo>
                  <a:cubicBezTo>
                    <a:pt x="26" y="8"/>
                    <a:pt x="25" y="8"/>
                    <a:pt x="25" y="8"/>
                  </a:cubicBezTo>
                  <a:cubicBezTo>
                    <a:pt x="15"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47"/>
            <p:cNvSpPr/>
            <p:nvPr/>
          </p:nvSpPr>
          <p:spPr>
            <a:xfrm>
              <a:off x="4598988" y="2686050"/>
              <a:ext cx="71438" cy="84138"/>
            </a:xfrm>
            <a:custGeom>
              <a:rect b="b" l="l" r="r" t="t"/>
              <a:pathLst>
                <a:path extrusionOk="0" h="66" w="57">
                  <a:moveTo>
                    <a:pt x="57" y="48"/>
                  </a:moveTo>
                  <a:cubicBezTo>
                    <a:pt x="57" y="60"/>
                    <a:pt x="48" y="66"/>
                    <a:pt x="31" y="66"/>
                  </a:cubicBezTo>
                  <a:cubicBezTo>
                    <a:pt x="0" y="66"/>
                    <a:pt x="0" y="66"/>
                    <a:pt x="0" y="66"/>
                  </a:cubicBezTo>
                  <a:cubicBezTo>
                    <a:pt x="0" y="0"/>
                    <a:pt x="0" y="0"/>
                    <a:pt x="0" y="0"/>
                  </a:cubicBezTo>
                  <a:cubicBezTo>
                    <a:pt x="29" y="0"/>
                    <a:pt x="29" y="0"/>
                    <a:pt x="29" y="0"/>
                  </a:cubicBezTo>
                  <a:cubicBezTo>
                    <a:pt x="45" y="0"/>
                    <a:pt x="53" y="6"/>
                    <a:pt x="53" y="17"/>
                  </a:cubicBezTo>
                  <a:cubicBezTo>
                    <a:pt x="53" y="24"/>
                    <a:pt x="49" y="29"/>
                    <a:pt x="44" y="32"/>
                  </a:cubicBezTo>
                  <a:cubicBezTo>
                    <a:pt x="52" y="34"/>
                    <a:pt x="57" y="39"/>
                    <a:pt x="57" y="48"/>
                  </a:cubicBezTo>
                  <a:close/>
                  <a:moveTo>
                    <a:pt x="9" y="8"/>
                  </a:moveTo>
                  <a:cubicBezTo>
                    <a:pt x="9" y="29"/>
                    <a:pt x="9" y="29"/>
                    <a:pt x="9" y="29"/>
                  </a:cubicBezTo>
                  <a:cubicBezTo>
                    <a:pt x="28" y="29"/>
                    <a:pt x="28" y="29"/>
                    <a:pt x="28" y="29"/>
                  </a:cubicBezTo>
                  <a:cubicBezTo>
                    <a:pt x="38" y="29"/>
                    <a:pt x="44" y="25"/>
                    <a:pt x="44" y="18"/>
                  </a:cubicBezTo>
                  <a:cubicBezTo>
                    <a:pt x="44" y="11"/>
                    <a:pt x="38" y="8"/>
                    <a:pt x="28" y="8"/>
                  </a:cubicBezTo>
                  <a:lnTo>
                    <a:pt x="9" y="8"/>
                  </a:lnTo>
                  <a:close/>
                  <a:moveTo>
                    <a:pt x="47" y="48"/>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47"/>
            <p:cNvSpPr/>
            <p:nvPr/>
          </p:nvSpPr>
          <p:spPr>
            <a:xfrm>
              <a:off x="4687888" y="2706688"/>
              <a:ext cx="34925" cy="63500"/>
            </a:xfrm>
            <a:custGeom>
              <a:rect b="b" l="l" r="r" t="t"/>
              <a:pathLst>
                <a:path extrusionOk="0" h="50" w="27">
                  <a:moveTo>
                    <a:pt x="27" y="0"/>
                  </a:moveTo>
                  <a:cubicBezTo>
                    <a:pt x="27" y="8"/>
                    <a:pt x="27" y="8"/>
                    <a:pt x="27" y="8"/>
                  </a:cubicBezTo>
                  <a:cubicBezTo>
                    <a:pt x="26" y="8"/>
                    <a:pt x="25" y="8"/>
                    <a:pt x="25" y="8"/>
                  </a:cubicBezTo>
                  <a:cubicBezTo>
                    <a:pt x="15"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8"/>
                    <a:pt x="9" y="8"/>
                    <a:pt x="9" y="8"/>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47"/>
            <p:cNvSpPr/>
            <p:nvPr/>
          </p:nvSpPr>
          <p:spPr>
            <a:xfrm>
              <a:off x="4729163" y="2706688"/>
              <a:ext cx="65088" cy="65088"/>
            </a:xfrm>
            <a:custGeom>
              <a:rect b="b" l="l" r="r" t="t"/>
              <a:pathLst>
                <a:path extrusionOk="0" h="51" w="50">
                  <a:moveTo>
                    <a:pt x="49" y="28"/>
                  </a:moveTo>
                  <a:cubicBezTo>
                    <a:pt x="9" y="28"/>
                    <a:pt x="9" y="28"/>
                    <a:pt x="9" y="28"/>
                  </a:cubicBezTo>
                  <a:cubicBezTo>
                    <a:pt x="10" y="37"/>
                    <a:pt x="17" y="43"/>
                    <a:pt x="27" y="43"/>
                  </a:cubicBezTo>
                  <a:cubicBezTo>
                    <a:pt x="33" y="43"/>
                    <a:pt x="38" y="41"/>
                    <a:pt x="41" y="37"/>
                  </a:cubicBezTo>
                  <a:cubicBezTo>
                    <a:pt x="46" y="43"/>
                    <a:pt x="46" y="43"/>
                    <a:pt x="46" y="43"/>
                  </a:cubicBezTo>
                  <a:cubicBezTo>
                    <a:pt x="42" y="48"/>
                    <a:pt x="35" y="51"/>
                    <a:pt x="27" y="51"/>
                  </a:cubicBezTo>
                  <a:cubicBezTo>
                    <a:pt x="11" y="51"/>
                    <a:pt x="0" y="40"/>
                    <a:pt x="0" y="25"/>
                  </a:cubicBezTo>
                  <a:cubicBezTo>
                    <a:pt x="0" y="10"/>
                    <a:pt x="10" y="0"/>
                    <a:pt x="25" y="0"/>
                  </a:cubicBezTo>
                  <a:cubicBezTo>
                    <a:pt x="39" y="0"/>
                    <a:pt x="50" y="10"/>
                    <a:pt x="50" y="25"/>
                  </a:cubicBezTo>
                  <a:cubicBezTo>
                    <a:pt x="50" y="26"/>
                    <a:pt x="50" y="27"/>
                    <a:pt x="49" y="28"/>
                  </a:cubicBezTo>
                  <a:close/>
                  <a:moveTo>
                    <a:pt x="9" y="22"/>
                  </a:moveTo>
                  <a:cubicBezTo>
                    <a:pt x="41" y="22"/>
                    <a:pt x="41" y="22"/>
                    <a:pt x="41" y="22"/>
                  </a:cubicBezTo>
                  <a:cubicBezTo>
                    <a:pt x="40" y="13"/>
                    <a:pt x="34" y="7"/>
                    <a:pt x="25" y="7"/>
                  </a:cubicBezTo>
                  <a:cubicBezTo>
                    <a:pt x="16" y="7"/>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47"/>
            <p:cNvSpPr/>
            <p:nvPr/>
          </p:nvSpPr>
          <p:spPr>
            <a:xfrm>
              <a:off x="4303713" y="4073525"/>
              <a:ext cx="71438" cy="84138"/>
            </a:xfrm>
            <a:custGeom>
              <a:rect b="b" l="l" r="r" t="t"/>
              <a:pathLst>
                <a:path extrusionOk="0" h="66" w="55">
                  <a:moveTo>
                    <a:pt x="44" y="66"/>
                  </a:moveTo>
                  <a:cubicBezTo>
                    <a:pt x="30" y="45"/>
                    <a:pt x="30" y="45"/>
                    <a:pt x="30" y="45"/>
                  </a:cubicBezTo>
                  <a:cubicBezTo>
                    <a:pt x="29" y="46"/>
                    <a:pt x="27" y="46"/>
                    <a:pt x="26" y="46"/>
                  </a:cubicBezTo>
                  <a:cubicBezTo>
                    <a:pt x="10" y="46"/>
                    <a:pt x="10" y="46"/>
                    <a:pt x="10" y="46"/>
                  </a:cubicBezTo>
                  <a:cubicBezTo>
                    <a:pt x="10" y="66"/>
                    <a:pt x="10" y="66"/>
                    <a:pt x="10" y="66"/>
                  </a:cubicBezTo>
                  <a:cubicBezTo>
                    <a:pt x="0" y="66"/>
                    <a:pt x="0" y="66"/>
                    <a:pt x="0" y="66"/>
                  </a:cubicBezTo>
                  <a:cubicBezTo>
                    <a:pt x="0" y="0"/>
                    <a:pt x="0" y="0"/>
                    <a:pt x="0" y="0"/>
                  </a:cubicBezTo>
                  <a:cubicBezTo>
                    <a:pt x="26" y="0"/>
                    <a:pt x="26" y="0"/>
                    <a:pt x="26" y="0"/>
                  </a:cubicBezTo>
                  <a:cubicBezTo>
                    <a:pt x="43" y="0"/>
                    <a:pt x="54" y="8"/>
                    <a:pt x="54" y="23"/>
                  </a:cubicBezTo>
                  <a:cubicBezTo>
                    <a:pt x="54" y="33"/>
                    <a:pt x="48" y="40"/>
                    <a:pt x="39" y="44"/>
                  </a:cubicBezTo>
                  <a:cubicBezTo>
                    <a:pt x="55" y="66"/>
                    <a:pt x="55" y="66"/>
                    <a:pt x="55" y="66"/>
                  </a:cubicBezTo>
                  <a:lnTo>
                    <a:pt x="44" y="66"/>
                  </a:lnTo>
                  <a:close/>
                  <a:moveTo>
                    <a:pt x="44" y="23"/>
                  </a:moveTo>
                  <a:cubicBezTo>
                    <a:pt x="44" y="13"/>
                    <a:pt x="38" y="8"/>
                    <a:pt x="26" y="8"/>
                  </a:cubicBezTo>
                  <a:cubicBezTo>
                    <a:pt x="10" y="8"/>
                    <a:pt x="10" y="8"/>
                    <a:pt x="10" y="8"/>
                  </a:cubicBezTo>
                  <a:cubicBezTo>
                    <a:pt x="10" y="38"/>
                    <a:pt x="10" y="38"/>
                    <a:pt x="10" y="38"/>
                  </a:cubicBezTo>
                  <a:cubicBezTo>
                    <a:pt x="26" y="38"/>
                    <a:pt x="26" y="38"/>
                    <a:pt x="26" y="38"/>
                  </a:cubicBezTo>
                  <a:cubicBezTo>
                    <a:pt x="38" y="38"/>
                    <a:pt x="44" y="32"/>
                    <a:pt x="44" y="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7" name="Google Shape;527;p47"/>
            <p:cNvSpPr/>
            <p:nvPr/>
          </p:nvSpPr>
          <p:spPr>
            <a:xfrm>
              <a:off x="4387850" y="4065588"/>
              <a:ext cx="15875" cy="92075"/>
            </a:xfrm>
            <a:custGeom>
              <a:rect b="b" l="l" r="r" t="t"/>
              <a:pathLst>
                <a:path extrusionOk="0" h="72" w="12">
                  <a:moveTo>
                    <a:pt x="0" y="6"/>
                  </a:moveTo>
                  <a:cubicBezTo>
                    <a:pt x="0" y="3"/>
                    <a:pt x="3" y="0"/>
                    <a:pt x="6" y="0"/>
                  </a:cubicBezTo>
                  <a:cubicBezTo>
                    <a:pt x="10" y="0"/>
                    <a:pt x="12" y="3"/>
                    <a:pt x="12" y="6"/>
                  </a:cubicBezTo>
                  <a:cubicBezTo>
                    <a:pt x="12" y="9"/>
                    <a:pt x="10" y="12"/>
                    <a:pt x="6" y="12"/>
                  </a:cubicBezTo>
                  <a:cubicBezTo>
                    <a:pt x="3" y="12"/>
                    <a:pt x="0" y="10"/>
                    <a:pt x="0" y="6"/>
                  </a:cubicBezTo>
                  <a:close/>
                  <a:moveTo>
                    <a:pt x="2" y="22"/>
                  </a:moveTo>
                  <a:cubicBezTo>
                    <a:pt x="11" y="22"/>
                    <a:pt x="11" y="22"/>
                    <a:pt x="11" y="22"/>
                  </a:cubicBezTo>
                  <a:cubicBezTo>
                    <a:pt x="11" y="72"/>
                    <a:pt x="11" y="72"/>
                    <a:pt x="11" y="72"/>
                  </a:cubicBezTo>
                  <a:cubicBezTo>
                    <a:pt x="2" y="72"/>
                    <a:pt x="2" y="72"/>
                    <a:pt x="2" y="72"/>
                  </a:cubicBezTo>
                  <a:lnTo>
                    <a:pt x="2" y="2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8" name="Google Shape;528;p47"/>
            <p:cNvSpPr/>
            <p:nvPr/>
          </p:nvSpPr>
          <p:spPr>
            <a:xfrm>
              <a:off x="4418013" y="4092575"/>
              <a:ext cx="60325" cy="65088"/>
            </a:xfrm>
            <a:custGeom>
              <a:rect b="b" l="l" r="r" t="t"/>
              <a:pathLst>
                <a:path extrusionOk="0" h="51" w="47">
                  <a:moveTo>
                    <a:pt x="0" y="26"/>
                  </a:moveTo>
                  <a:cubicBezTo>
                    <a:pt x="0" y="11"/>
                    <a:pt x="11" y="0"/>
                    <a:pt x="27" y="0"/>
                  </a:cubicBezTo>
                  <a:cubicBezTo>
                    <a:pt x="36" y="0"/>
                    <a:pt x="43" y="4"/>
                    <a:pt x="47" y="11"/>
                  </a:cubicBezTo>
                  <a:cubicBezTo>
                    <a:pt x="40" y="15"/>
                    <a:pt x="40" y="15"/>
                    <a:pt x="40" y="15"/>
                  </a:cubicBezTo>
                  <a:cubicBezTo>
                    <a:pt x="37" y="10"/>
                    <a:pt x="32" y="8"/>
                    <a:pt x="27" y="8"/>
                  </a:cubicBezTo>
                  <a:cubicBezTo>
                    <a:pt x="17" y="8"/>
                    <a:pt x="9" y="15"/>
                    <a:pt x="9" y="26"/>
                  </a:cubicBezTo>
                  <a:cubicBezTo>
                    <a:pt x="9" y="37"/>
                    <a:pt x="17" y="43"/>
                    <a:pt x="27" y="43"/>
                  </a:cubicBezTo>
                  <a:cubicBezTo>
                    <a:pt x="32" y="43"/>
                    <a:pt x="37" y="41"/>
                    <a:pt x="40" y="36"/>
                  </a:cubicBezTo>
                  <a:cubicBezTo>
                    <a:pt x="47" y="41"/>
                    <a:pt x="47" y="41"/>
                    <a:pt x="47" y="41"/>
                  </a:cubicBezTo>
                  <a:cubicBezTo>
                    <a:pt x="43" y="48"/>
                    <a:pt x="36" y="51"/>
                    <a:pt x="27" y="51"/>
                  </a:cubicBezTo>
                  <a:cubicBezTo>
                    <a:pt x="11" y="51"/>
                    <a:pt x="0" y="41"/>
                    <a:pt x="0"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9" name="Google Shape;529;p47"/>
            <p:cNvSpPr/>
            <p:nvPr/>
          </p:nvSpPr>
          <p:spPr>
            <a:xfrm>
              <a:off x="4543425" y="4694238"/>
              <a:ext cx="74613" cy="84138"/>
            </a:xfrm>
            <a:custGeom>
              <a:rect b="b" l="l" r="r" t="t"/>
              <a:pathLst>
                <a:path extrusionOk="0" h="53" w="47">
                  <a:moveTo>
                    <a:pt x="17" y="30"/>
                  </a:moveTo>
                  <a:lnTo>
                    <a:pt x="7" y="40"/>
                  </a:lnTo>
                  <a:lnTo>
                    <a:pt x="7" y="53"/>
                  </a:lnTo>
                  <a:lnTo>
                    <a:pt x="0" y="53"/>
                  </a:lnTo>
                  <a:lnTo>
                    <a:pt x="0" y="0"/>
                  </a:lnTo>
                  <a:lnTo>
                    <a:pt x="7" y="0"/>
                  </a:lnTo>
                  <a:lnTo>
                    <a:pt x="7" y="30"/>
                  </a:lnTo>
                  <a:lnTo>
                    <a:pt x="36" y="0"/>
                  </a:lnTo>
                  <a:lnTo>
                    <a:pt x="45" y="0"/>
                  </a:lnTo>
                  <a:lnTo>
                    <a:pt x="23" y="24"/>
                  </a:lnTo>
                  <a:lnTo>
                    <a:pt x="47" y="53"/>
                  </a:lnTo>
                  <a:lnTo>
                    <a:pt x="38" y="53"/>
                  </a:lnTo>
                  <a:lnTo>
                    <a:pt x="17" y="3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0" name="Google Shape;530;p47"/>
            <p:cNvSpPr/>
            <p:nvPr/>
          </p:nvSpPr>
          <p:spPr>
            <a:xfrm>
              <a:off x="4625975" y="4687888"/>
              <a:ext cx="14288" cy="90488"/>
            </a:xfrm>
            <a:custGeom>
              <a:rect b="b" l="l" r="r" t="t"/>
              <a:pathLst>
                <a:path extrusionOk="0" h="71" w="12">
                  <a:moveTo>
                    <a:pt x="0" y="6"/>
                  </a:moveTo>
                  <a:cubicBezTo>
                    <a:pt x="0" y="2"/>
                    <a:pt x="2" y="0"/>
                    <a:pt x="6" y="0"/>
                  </a:cubicBezTo>
                  <a:cubicBezTo>
                    <a:pt x="9" y="0"/>
                    <a:pt x="12" y="2"/>
                    <a:pt x="12" y="5"/>
                  </a:cubicBezTo>
                  <a:cubicBezTo>
                    <a:pt x="12" y="9"/>
                    <a:pt x="9" y="11"/>
                    <a:pt x="6" y="11"/>
                  </a:cubicBezTo>
                  <a:cubicBezTo>
                    <a:pt x="2" y="11"/>
                    <a:pt x="0" y="9"/>
                    <a:pt x="0" y="6"/>
                  </a:cubicBezTo>
                  <a:close/>
                  <a:moveTo>
                    <a:pt x="1" y="21"/>
                  </a:moveTo>
                  <a:cubicBezTo>
                    <a:pt x="10" y="21"/>
                    <a:pt x="10" y="21"/>
                    <a:pt x="10" y="21"/>
                  </a:cubicBezTo>
                  <a:cubicBezTo>
                    <a:pt x="10" y="71"/>
                    <a:pt x="10" y="71"/>
                    <a:pt x="10" y="71"/>
                  </a:cubicBezTo>
                  <a:cubicBezTo>
                    <a:pt x="1" y="71"/>
                    <a:pt x="1" y="71"/>
                    <a:pt x="1" y="71"/>
                  </a:cubicBezTo>
                  <a:lnTo>
                    <a:pt x="1" y="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1" name="Google Shape;531;p47"/>
            <p:cNvSpPr/>
            <p:nvPr/>
          </p:nvSpPr>
          <p:spPr>
            <a:xfrm>
              <a:off x="4660900" y="4714875"/>
              <a:ext cx="60325" cy="63500"/>
            </a:xfrm>
            <a:custGeom>
              <a:rect b="b" l="l" r="r" t="t"/>
              <a:pathLst>
                <a:path extrusionOk="0" h="50" w="47">
                  <a:moveTo>
                    <a:pt x="47" y="21"/>
                  </a:moveTo>
                  <a:cubicBezTo>
                    <a:pt x="47" y="50"/>
                    <a:pt x="47" y="50"/>
                    <a:pt x="47" y="50"/>
                  </a:cubicBezTo>
                  <a:cubicBezTo>
                    <a:pt x="38" y="50"/>
                    <a:pt x="38" y="50"/>
                    <a:pt x="38" y="50"/>
                  </a:cubicBezTo>
                  <a:cubicBezTo>
                    <a:pt x="38" y="22"/>
                    <a:pt x="38" y="22"/>
                    <a:pt x="38" y="22"/>
                  </a:cubicBezTo>
                  <a:cubicBezTo>
                    <a:pt x="38" y="12"/>
                    <a:pt x="33" y="8"/>
                    <a:pt x="25" y="8"/>
                  </a:cubicBezTo>
                  <a:cubicBezTo>
                    <a:pt x="15" y="8"/>
                    <a:pt x="9" y="13"/>
                    <a:pt x="9" y="24"/>
                  </a:cubicBezTo>
                  <a:cubicBezTo>
                    <a:pt x="9" y="50"/>
                    <a:pt x="9" y="50"/>
                    <a:pt x="9" y="50"/>
                  </a:cubicBezTo>
                  <a:cubicBezTo>
                    <a:pt x="0" y="50"/>
                    <a:pt x="0" y="50"/>
                    <a:pt x="0" y="50"/>
                  </a:cubicBezTo>
                  <a:cubicBezTo>
                    <a:pt x="0" y="0"/>
                    <a:pt x="0" y="0"/>
                    <a:pt x="0" y="0"/>
                  </a:cubicBezTo>
                  <a:cubicBezTo>
                    <a:pt x="8" y="0"/>
                    <a:pt x="8" y="0"/>
                    <a:pt x="8" y="0"/>
                  </a:cubicBezTo>
                  <a:cubicBezTo>
                    <a:pt x="8" y="8"/>
                    <a:pt x="8" y="8"/>
                    <a:pt x="8" y="8"/>
                  </a:cubicBezTo>
                  <a:cubicBezTo>
                    <a:pt x="12" y="2"/>
                    <a:pt x="19" y="0"/>
                    <a:pt x="26" y="0"/>
                  </a:cubicBezTo>
                  <a:cubicBezTo>
                    <a:pt x="39" y="0"/>
                    <a:pt x="47" y="7"/>
                    <a:pt x="47"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2" name="Google Shape;532;p47"/>
            <p:cNvSpPr/>
            <p:nvPr/>
          </p:nvSpPr>
          <p:spPr>
            <a:xfrm>
              <a:off x="5191125" y="4570413"/>
              <a:ext cx="88900" cy="84138"/>
            </a:xfrm>
            <a:custGeom>
              <a:rect b="b" l="l" r="r" t="t"/>
              <a:pathLst>
                <a:path extrusionOk="0" h="53" w="56">
                  <a:moveTo>
                    <a:pt x="49" y="53"/>
                  </a:moveTo>
                  <a:lnTo>
                    <a:pt x="49" y="14"/>
                  </a:lnTo>
                  <a:lnTo>
                    <a:pt x="30" y="47"/>
                  </a:lnTo>
                  <a:lnTo>
                    <a:pt x="26" y="47"/>
                  </a:lnTo>
                  <a:lnTo>
                    <a:pt x="7" y="15"/>
                  </a:lnTo>
                  <a:lnTo>
                    <a:pt x="7" y="53"/>
                  </a:lnTo>
                  <a:lnTo>
                    <a:pt x="0" y="53"/>
                  </a:lnTo>
                  <a:lnTo>
                    <a:pt x="0" y="0"/>
                  </a:lnTo>
                  <a:lnTo>
                    <a:pt x="6" y="0"/>
                  </a:lnTo>
                  <a:lnTo>
                    <a:pt x="28" y="37"/>
                  </a:lnTo>
                  <a:lnTo>
                    <a:pt x="50" y="0"/>
                  </a:lnTo>
                  <a:lnTo>
                    <a:pt x="56" y="0"/>
                  </a:lnTo>
                  <a:lnTo>
                    <a:pt x="56" y="53"/>
                  </a:lnTo>
                  <a:lnTo>
                    <a:pt x="49" y="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3" name="Google Shape;533;p47"/>
            <p:cNvSpPr/>
            <p:nvPr/>
          </p:nvSpPr>
          <p:spPr>
            <a:xfrm>
              <a:off x="5297488" y="4589463"/>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0"/>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4" name="Google Shape;534;p47"/>
            <p:cNvSpPr/>
            <p:nvPr/>
          </p:nvSpPr>
          <p:spPr>
            <a:xfrm>
              <a:off x="5378450" y="4589463"/>
              <a:ext cx="33338" cy="65088"/>
            </a:xfrm>
            <a:custGeom>
              <a:rect b="b" l="l" r="r" t="t"/>
              <a:pathLst>
                <a:path extrusionOk="0" h="51" w="26">
                  <a:moveTo>
                    <a:pt x="26" y="0"/>
                  </a:moveTo>
                  <a:cubicBezTo>
                    <a:pt x="26" y="9"/>
                    <a:pt x="26" y="9"/>
                    <a:pt x="26" y="9"/>
                  </a:cubicBezTo>
                  <a:cubicBezTo>
                    <a:pt x="26" y="9"/>
                    <a:pt x="25" y="9"/>
                    <a:pt x="24" y="9"/>
                  </a:cubicBezTo>
                  <a:cubicBezTo>
                    <a:pt x="15" y="9"/>
                    <a:pt x="9" y="15"/>
                    <a:pt x="9" y="26"/>
                  </a:cubicBezTo>
                  <a:cubicBezTo>
                    <a:pt x="9" y="51"/>
                    <a:pt x="9" y="51"/>
                    <a:pt x="9" y="51"/>
                  </a:cubicBezTo>
                  <a:cubicBezTo>
                    <a:pt x="0" y="51"/>
                    <a:pt x="0" y="51"/>
                    <a:pt x="0" y="51"/>
                  </a:cubicBezTo>
                  <a:cubicBezTo>
                    <a:pt x="0" y="0"/>
                    <a:pt x="0" y="0"/>
                    <a:pt x="0" y="0"/>
                  </a:cubicBezTo>
                  <a:cubicBezTo>
                    <a:pt x="8" y="0"/>
                    <a:pt x="8" y="0"/>
                    <a:pt x="8" y="0"/>
                  </a:cubicBezTo>
                  <a:cubicBezTo>
                    <a:pt x="8" y="9"/>
                    <a:pt x="8" y="9"/>
                    <a:pt x="8" y="9"/>
                  </a:cubicBezTo>
                  <a:cubicBezTo>
                    <a:pt x="11" y="3"/>
                    <a:pt x="18" y="0"/>
                    <a:pt x="2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5" name="Google Shape;535;p47"/>
            <p:cNvSpPr/>
            <p:nvPr/>
          </p:nvSpPr>
          <p:spPr>
            <a:xfrm>
              <a:off x="5172075" y="3968750"/>
              <a:ext cx="127000" cy="84138"/>
            </a:xfrm>
            <a:custGeom>
              <a:rect b="b" l="l" r="r" t="t"/>
              <a:pathLst>
                <a:path extrusionOk="0" h="53" w="80">
                  <a:moveTo>
                    <a:pt x="80" y="0"/>
                  </a:moveTo>
                  <a:lnTo>
                    <a:pt x="62" y="53"/>
                  </a:lnTo>
                  <a:lnTo>
                    <a:pt x="54" y="53"/>
                  </a:lnTo>
                  <a:lnTo>
                    <a:pt x="40" y="11"/>
                  </a:lnTo>
                  <a:lnTo>
                    <a:pt x="25" y="53"/>
                  </a:lnTo>
                  <a:lnTo>
                    <a:pt x="17" y="53"/>
                  </a:lnTo>
                  <a:lnTo>
                    <a:pt x="0" y="0"/>
                  </a:lnTo>
                  <a:lnTo>
                    <a:pt x="7" y="0"/>
                  </a:lnTo>
                  <a:lnTo>
                    <a:pt x="21" y="44"/>
                  </a:lnTo>
                  <a:lnTo>
                    <a:pt x="37" y="0"/>
                  </a:lnTo>
                  <a:lnTo>
                    <a:pt x="43" y="0"/>
                  </a:lnTo>
                  <a:lnTo>
                    <a:pt x="58" y="44"/>
                  </a:lnTo>
                  <a:lnTo>
                    <a:pt x="73"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6" name="Google Shape;536;p47"/>
            <p:cNvSpPr/>
            <p:nvPr/>
          </p:nvSpPr>
          <p:spPr>
            <a:xfrm>
              <a:off x="5302250" y="3987800"/>
              <a:ext cx="55563" cy="65088"/>
            </a:xfrm>
            <a:custGeom>
              <a:rect b="b" l="l" r="r" t="t"/>
              <a:pathLst>
                <a:path extrusionOk="0" h="51" w="44">
                  <a:moveTo>
                    <a:pt x="44" y="21"/>
                  </a:moveTo>
                  <a:cubicBezTo>
                    <a:pt x="44" y="51"/>
                    <a:pt x="44" y="51"/>
                    <a:pt x="44" y="51"/>
                  </a:cubicBezTo>
                  <a:cubicBezTo>
                    <a:pt x="35" y="51"/>
                    <a:pt x="35" y="51"/>
                    <a:pt x="35" y="51"/>
                  </a:cubicBezTo>
                  <a:cubicBezTo>
                    <a:pt x="35" y="44"/>
                    <a:pt x="35" y="44"/>
                    <a:pt x="35" y="44"/>
                  </a:cubicBezTo>
                  <a:cubicBezTo>
                    <a:pt x="32" y="49"/>
                    <a:pt x="27" y="51"/>
                    <a:pt x="19" y="51"/>
                  </a:cubicBezTo>
                  <a:cubicBezTo>
                    <a:pt x="8" y="51"/>
                    <a:pt x="0" y="45"/>
                    <a:pt x="0" y="37"/>
                  </a:cubicBezTo>
                  <a:cubicBezTo>
                    <a:pt x="0" y="29"/>
                    <a:pt x="6" y="22"/>
                    <a:pt x="21" y="22"/>
                  </a:cubicBezTo>
                  <a:cubicBezTo>
                    <a:pt x="35" y="22"/>
                    <a:pt x="35" y="22"/>
                    <a:pt x="35" y="22"/>
                  </a:cubicBezTo>
                  <a:cubicBezTo>
                    <a:pt x="35" y="20"/>
                    <a:pt x="35" y="20"/>
                    <a:pt x="35" y="20"/>
                  </a:cubicBezTo>
                  <a:cubicBezTo>
                    <a:pt x="35" y="13"/>
                    <a:pt x="30" y="8"/>
                    <a:pt x="21" y="8"/>
                  </a:cubicBezTo>
                  <a:cubicBezTo>
                    <a:pt x="16" y="8"/>
                    <a:pt x="9" y="10"/>
                    <a:pt x="6" y="14"/>
                  </a:cubicBezTo>
                  <a:cubicBezTo>
                    <a:pt x="2" y="7"/>
                    <a:pt x="2" y="7"/>
                    <a:pt x="2" y="7"/>
                  </a:cubicBezTo>
                  <a:cubicBezTo>
                    <a:pt x="7" y="3"/>
                    <a:pt x="14" y="0"/>
                    <a:pt x="23" y="0"/>
                  </a:cubicBezTo>
                  <a:cubicBezTo>
                    <a:pt x="36" y="0"/>
                    <a:pt x="44" y="7"/>
                    <a:pt x="44" y="21"/>
                  </a:cubicBezTo>
                  <a:close/>
                  <a:moveTo>
                    <a:pt x="35" y="36"/>
                  </a:moveTo>
                  <a:cubicBezTo>
                    <a:pt x="35" y="29"/>
                    <a:pt x="35" y="29"/>
                    <a:pt x="35" y="29"/>
                  </a:cubicBezTo>
                  <a:cubicBezTo>
                    <a:pt x="21" y="29"/>
                    <a:pt x="21" y="29"/>
                    <a:pt x="21" y="29"/>
                  </a:cubicBezTo>
                  <a:cubicBezTo>
                    <a:pt x="12" y="29"/>
                    <a:pt x="9" y="32"/>
                    <a:pt x="9" y="36"/>
                  </a:cubicBezTo>
                  <a:cubicBezTo>
                    <a:pt x="9" y="41"/>
                    <a:pt x="14" y="45"/>
                    <a:pt x="20" y="45"/>
                  </a:cubicBezTo>
                  <a:cubicBezTo>
                    <a:pt x="27" y="45"/>
                    <a:pt x="33" y="41"/>
                    <a:pt x="35"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7" name="Google Shape;537;p47"/>
            <p:cNvSpPr/>
            <p:nvPr/>
          </p:nvSpPr>
          <p:spPr>
            <a:xfrm>
              <a:off x="5380038" y="3987800"/>
              <a:ext cx="58738" cy="65088"/>
            </a:xfrm>
            <a:custGeom>
              <a:rect b="b" l="l" r="r" t="t"/>
              <a:pathLst>
                <a:path extrusionOk="0" h="51" w="47">
                  <a:moveTo>
                    <a:pt x="47" y="22"/>
                  </a:moveTo>
                  <a:cubicBezTo>
                    <a:pt x="47" y="51"/>
                    <a:pt x="47" y="51"/>
                    <a:pt x="47" y="51"/>
                  </a:cubicBezTo>
                  <a:cubicBezTo>
                    <a:pt x="38" y="51"/>
                    <a:pt x="38" y="51"/>
                    <a:pt x="38" y="51"/>
                  </a:cubicBezTo>
                  <a:cubicBezTo>
                    <a:pt x="38" y="23"/>
                    <a:pt x="38" y="23"/>
                    <a:pt x="38" y="23"/>
                  </a:cubicBezTo>
                  <a:cubicBezTo>
                    <a:pt x="38" y="13"/>
                    <a:pt x="33" y="9"/>
                    <a:pt x="25" y="9"/>
                  </a:cubicBezTo>
                  <a:cubicBezTo>
                    <a:pt x="15" y="9"/>
                    <a:pt x="9" y="14"/>
                    <a:pt x="9" y="25"/>
                  </a:cubicBezTo>
                  <a:cubicBezTo>
                    <a:pt x="9" y="51"/>
                    <a:pt x="9" y="51"/>
                    <a:pt x="9" y="51"/>
                  </a:cubicBezTo>
                  <a:cubicBezTo>
                    <a:pt x="0" y="51"/>
                    <a:pt x="0" y="51"/>
                    <a:pt x="0" y="51"/>
                  </a:cubicBezTo>
                  <a:cubicBezTo>
                    <a:pt x="0" y="1"/>
                    <a:pt x="0" y="1"/>
                    <a:pt x="0" y="1"/>
                  </a:cubicBezTo>
                  <a:cubicBezTo>
                    <a:pt x="8" y="1"/>
                    <a:pt x="8" y="1"/>
                    <a:pt x="8" y="1"/>
                  </a:cubicBezTo>
                  <a:cubicBezTo>
                    <a:pt x="8" y="8"/>
                    <a:pt x="8" y="8"/>
                    <a:pt x="8" y="8"/>
                  </a:cubicBezTo>
                  <a:cubicBezTo>
                    <a:pt x="12" y="3"/>
                    <a:pt x="19" y="0"/>
                    <a:pt x="26" y="0"/>
                  </a:cubicBezTo>
                  <a:cubicBezTo>
                    <a:pt x="39" y="0"/>
                    <a:pt x="47" y="7"/>
                    <a:pt x="47"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8" name="Google Shape;538;p47"/>
            <p:cNvSpPr/>
            <p:nvPr/>
          </p:nvSpPr>
          <p:spPr>
            <a:xfrm>
              <a:off x="5108575" y="3702050"/>
              <a:ext cx="71438" cy="82550"/>
            </a:xfrm>
            <a:custGeom>
              <a:rect b="b" l="l" r="r" t="t"/>
              <a:pathLst>
                <a:path extrusionOk="0" h="52" w="45">
                  <a:moveTo>
                    <a:pt x="45" y="0"/>
                  </a:moveTo>
                  <a:lnTo>
                    <a:pt x="45" y="52"/>
                  </a:lnTo>
                  <a:lnTo>
                    <a:pt x="37" y="52"/>
                  </a:lnTo>
                  <a:lnTo>
                    <a:pt x="37" y="29"/>
                  </a:lnTo>
                  <a:lnTo>
                    <a:pt x="8" y="29"/>
                  </a:lnTo>
                  <a:lnTo>
                    <a:pt x="8" y="52"/>
                  </a:lnTo>
                  <a:lnTo>
                    <a:pt x="0" y="52"/>
                  </a:lnTo>
                  <a:lnTo>
                    <a:pt x="0" y="0"/>
                  </a:lnTo>
                  <a:lnTo>
                    <a:pt x="8" y="0"/>
                  </a:lnTo>
                  <a:lnTo>
                    <a:pt x="8" y="22"/>
                  </a:lnTo>
                  <a:lnTo>
                    <a:pt x="37" y="22"/>
                  </a:lnTo>
                  <a:lnTo>
                    <a:pt x="37"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9" name="Google Shape;539;p47"/>
            <p:cNvSpPr/>
            <p:nvPr/>
          </p:nvSpPr>
          <p:spPr>
            <a:xfrm>
              <a:off x="5197475" y="3702050"/>
              <a:ext cx="73025" cy="84138"/>
            </a:xfrm>
            <a:custGeom>
              <a:rect b="b" l="l" r="r" t="t"/>
              <a:pathLst>
                <a:path extrusionOk="0" h="66" w="57">
                  <a:moveTo>
                    <a:pt x="52" y="66"/>
                  </a:moveTo>
                  <a:cubicBezTo>
                    <a:pt x="44" y="57"/>
                    <a:pt x="44" y="57"/>
                    <a:pt x="44" y="57"/>
                  </a:cubicBezTo>
                  <a:cubicBezTo>
                    <a:pt x="38" y="63"/>
                    <a:pt x="31" y="65"/>
                    <a:pt x="22" y="65"/>
                  </a:cubicBezTo>
                  <a:cubicBezTo>
                    <a:pt x="9" y="65"/>
                    <a:pt x="0" y="59"/>
                    <a:pt x="0" y="49"/>
                  </a:cubicBezTo>
                  <a:cubicBezTo>
                    <a:pt x="0" y="41"/>
                    <a:pt x="4" y="35"/>
                    <a:pt x="15" y="29"/>
                  </a:cubicBezTo>
                  <a:cubicBezTo>
                    <a:pt x="10" y="23"/>
                    <a:pt x="8" y="19"/>
                    <a:pt x="8" y="14"/>
                  </a:cubicBezTo>
                  <a:cubicBezTo>
                    <a:pt x="8" y="6"/>
                    <a:pt x="14" y="0"/>
                    <a:pt x="25" y="0"/>
                  </a:cubicBezTo>
                  <a:cubicBezTo>
                    <a:pt x="35" y="0"/>
                    <a:pt x="41" y="5"/>
                    <a:pt x="41" y="13"/>
                  </a:cubicBezTo>
                  <a:cubicBezTo>
                    <a:pt x="41" y="20"/>
                    <a:pt x="37" y="25"/>
                    <a:pt x="27" y="30"/>
                  </a:cubicBezTo>
                  <a:cubicBezTo>
                    <a:pt x="43" y="46"/>
                    <a:pt x="43" y="46"/>
                    <a:pt x="43" y="46"/>
                  </a:cubicBezTo>
                  <a:cubicBezTo>
                    <a:pt x="45" y="43"/>
                    <a:pt x="46" y="39"/>
                    <a:pt x="47" y="34"/>
                  </a:cubicBezTo>
                  <a:cubicBezTo>
                    <a:pt x="54" y="37"/>
                    <a:pt x="54" y="37"/>
                    <a:pt x="54" y="37"/>
                  </a:cubicBezTo>
                  <a:cubicBezTo>
                    <a:pt x="53" y="42"/>
                    <a:pt x="51" y="47"/>
                    <a:pt x="49" y="51"/>
                  </a:cubicBezTo>
                  <a:cubicBezTo>
                    <a:pt x="57" y="60"/>
                    <a:pt x="57" y="60"/>
                    <a:pt x="57" y="60"/>
                  </a:cubicBezTo>
                  <a:lnTo>
                    <a:pt x="52" y="66"/>
                  </a:lnTo>
                  <a:close/>
                  <a:moveTo>
                    <a:pt x="38" y="52"/>
                  </a:moveTo>
                  <a:cubicBezTo>
                    <a:pt x="20" y="34"/>
                    <a:pt x="20" y="34"/>
                    <a:pt x="20" y="34"/>
                  </a:cubicBezTo>
                  <a:cubicBezTo>
                    <a:pt x="11" y="39"/>
                    <a:pt x="8" y="43"/>
                    <a:pt x="8" y="48"/>
                  </a:cubicBezTo>
                  <a:cubicBezTo>
                    <a:pt x="8" y="54"/>
                    <a:pt x="14" y="58"/>
                    <a:pt x="23" y="58"/>
                  </a:cubicBezTo>
                  <a:cubicBezTo>
                    <a:pt x="29" y="58"/>
                    <a:pt x="34" y="56"/>
                    <a:pt x="38" y="52"/>
                  </a:cubicBezTo>
                  <a:close/>
                  <a:moveTo>
                    <a:pt x="16" y="14"/>
                  </a:moveTo>
                  <a:cubicBezTo>
                    <a:pt x="16" y="18"/>
                    <a:pt x="17" y="20"/>
                    <a:pt x="22" y="25"/>
                  </a:cubicBezTo>
                  <a:cubicBezTo>
                    <a:pt x="31" y="21"/>
                    <a:pt x="34" y="18"/>
                    <a:pt x="34" y="14"/>
                  </a:cubicBezTo>
                  <a:cubicBezTo>
                    <a:pt x="34" y="9"/>
                    <a:pt x="30" y="7"/>
                    <a:pt x="25" y="7"/>
                  </a:cubicBezTo>
                  <a:cubicBezTo>
                    <a:pt x="19" y="7"/>
                    <a:pt x="16" y="10"/>
                    <a:pt x="16" y="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47"/>
            <p:cNvSpPr/>
            <p:nvPr/>
          </p:nvSpPr>
          <p:spPr>
            <a:xfrm>
              <a:off x="5283200" y="3702050"/>
              <a:ext cx="57150" cy="82550"/>
            </a:xfrm>
            <a:custGeom>
              <a:rect b="b" l="l" r="r" t="t"/>
              <a:pathLst>
                <a:path extrusionOk="0" h="52" w="36">
                  <a:moveTo>
                    <a:pt x="8" y="7"/>
                  </a:moveTo>
                  <a:lnTo>
                    <a:pt x="8" y="25"/>
                  </a:lnTo>
                  <a:lnTo>
                    <a:pt x="33" y="25"/>
                  </a:lnTo>
                  <a:lnTo>
                    <a:pt x="33" y="31"/>
                  </a:lnTo>
                  <a:lnTo>
                    <a:pt x="8" y="31"/>
                  </a:lnTo>
                  <a:lnTo>
                    <a:pt x="8" y="52"/>
                  </a:lnTo>
                  <a:lnTo>
                    <a:pt x="0" y="52"/>
                  </a:lnTo>
                  <a:lnTo>
                    <a:pt x="0" y="0"/>
                  </a:lnTo>
                  <a:lnTo>
                    <a:pt x="36" y="0"/>
                  </a:lnTo>
                  <a:lnTo>
                    <a:pt x="36" y="7"/>
                  </a:lnTo>
                  <a:lnTo>
                    <a:pt x="8" y="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1" name="Google Shape;541;p47"/>
            <p:cNvSpPr/>
            <p:nvPr/>
          </p:nvSpPr>
          <p:spPr>
            <a:xfrm>
              <a:off x="5973763" y="3178175"/>
              <a:ext cx="76200" cy="85725"/>
            </a:xfrm>
            <a:custGeom>
              <a:rect b="b" l="l" r="r" t="t"/>
              <a:pathLst>
                <a:path extrusionOk="0" h="68" w="60">
                  <a:moveTo>
                    <a:pt x="0" y="34"/>
                  </a:moveTo>
                  <a:cubicBezTo>
                    <a:pt x="0" y="15"/>
                    <a:pt x="15" y="0"/>
                    <a:pt x="35" y="0"/>
                  </a:cubicBezTo>
                  <a:cubicBezTo>
                    <a:pt x="45" y="0"/>
                    <a:pt x="54" y="4"/>
                    <a:pt x="60" y="11"/>
                  </a:cubicBezTo>
                  <a:cubicBezTo>
                    <a:pt x="54" y="17"/>
                    <a:pt x="54" y="17"/>
                    <a:pt x="54" y="17"/>
                  </a:cubicBezTo>
                  <a:cubicBezTo>
                    <a:pt x="49" y="11"/>
                    <a:pt x="42" y="9"/>
                    <a:pt x="35" y="9"/>
                  </a:cubicBezTo>
                  <a:cubicBezTo>
                    <a:pt x="20" y="9"/>
                    <a:pt x="9" y="19"/>
                    <a:pt x="9" y="34"/>
                  </a:cubicBezTo>
                  <a:cubicBezTo>
                    <a:pt x="9" y="49"/>
                    <a:pt x="20" y="59"/>
                    <a:pt x="35" y="59"/>
                  </a:cubicBezTo>
                  <a:cubicBezTo>
                    <a:pt x="42" y="59"/>
                    <a:pt x="49" y="57"/>
                    <a:pt x="54" y="52"/>
                  </a:cubicBezTo>
                  <a:cubicBezTo>
                    <a:pt x="60" y="57"/>
                    <a:pt x="60" y="57"/>
                    <a:pt x="60" y="57"/>
                  </a:cubicBezTo>
                  <a:cubicBezTo>
                    <a:pt x="54" y="64"/>
                    <a:pt x="45" y="68"/>
                    <a:pt x="35" y="68"/>
                  </a:cubicBezTo>
                  <a:cubicBezTo>
                    <a:pt x="15" y="68"/>
                    <a:pt x="0" y="54"/>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2" name="Google Shape;542;p47"/>
            <p:cNvSpPr/>
            <p:nvPr/>
          </p:nvSpPr>
          <p:spPr>
            <a:xfrm>
              <a:off x="6064250" y="3171825"/>
              <a:ext cx="15875" cy="90488"/>
            </a:xfrm>
            <a:custGeom>
              <a:rect b="b" l="l" r="r" t="t"/>
              <a:pathLst>
                <a:path extrusionOk="0" h="71" w="12">
                  <a:moveTo>
                    <a:pt x="0" y="6"/>
                  </a:moveTo>
                  <a:cubicBezTo>
                    <a:pt x="0" y="2"/>
                    <a:pt x="2" y="0"/>
                    <a:pt x="6" y="0"/>
                  </a:cubicBezTo>
                  <a:cubicBezTo>
                    <a:pt x="9" y="0"/>
                    <a:pt x="12" y="2"/>
                    <a:pt x="12" y="5"/>
                  </a:cubicBezTo>
                  <a:cubicBezTo>
                    <a:pt x="12" y="9"/>
                    <a:pt x="9" y="11"/>
                    <a:pt x="6" y="11"/>
                  </a:cubicBezTo>
                  <a:cubicBezTo>
                    <a:pt x="2" y="11"/>
                    <a:pt x="0" y="9"/>
                    <a:pt x="0" y="6"/>
                  </a:cubicBezTo>
                  <a:close/>
                  <a:moveTo>
                    <a:pt x="1" y="21"/>
                  </a:moveTo>
                  <a:cubicBezTo>
                    <a:pt x="10" y="21"/>
                    <a:pt x="10" y="21"/>
                    <a:pt x="10" y="21"/>
                  </a:cubicBezTo>
                  <a:cubicBezTo>
                    <a:pt x="10" y="71"/>
                    <a:pt x="10" y="71"/>
                    <a:pt x="10" y="71"/>
                  </a:cubicBezTo>
                  <a:cubicBezTo>
                    <a:pt x="1" y="71"/>
                    <a:pt x="1" y="71"/>
                    <a:pt x="1" y="71"/>
                  </a:cubicBezTo>
                  <a:lnTo>
                    <a:pt x="1" y="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3" name="Google Shape;543;p47"/>
            <p:cNvSpPr/>
            <p:nvPr/>
          </p:nvSpPr>
          <p:spPr>
            <a:xfrm>
              <a:off x="6089650" y="3184525"/>
              <a:ext cx="46038" cy="79375"/>
            </a:xfrm>
            <a:custGeom>
              <a:rect b="b" l="l" r="r" t="t"/>
              <a:pathLst>
                <a:path extrusionOk="0" h="62" w="36">
                  <a:moveTo>
                    <a:pt x="36" y="58"/>
                  </a:moveTo>
                  <a:cubicBezTo>
                    <a:pt x="33" y="61"/>
                    <a:pt x="29" y="62"/>
                    <a:pt x="25" y="62"/>
                  </a:cubicBezTo>
                  <a:cubicBezTo>
                    <a:pt x="15" y="62"/>
                    <a:pt x="9" y="56"/>
                    <a:pt x="9" y="46"/>
                  </a:cubicBezTo>
                  <a:cubicBezTo>
                    <a:pt x="9" y="19"/>
                    <a:pt x="9" y="19"/>
                    <a:pt x="9" y="19"/>
                  </a:cubicBezTo>
                  <a:cubicBezTo>
                    <a:pt x="0" y="19"/>
                    <a:pt x="0" y="19"/>
                    <a:pt x="0" y="19"/>
                  </a:cubicBezTo>
                  <a:cubicBezTo>
                    <a:pt x="0" y="11"/>
                    <a:pt x="0" y="11"/>
                    <a:pt x="0" y="11"/>
                  </a:cubicBezTo>
                  <a:cubicBezTo>
                    <a:pt x="9" y="11"/>
                    <a:pt x="9" y="11"/>
                    <a:pt x="9" y="11"/>
                  </a:cubicBezTo>
                  <a:cubicBezTo>
                    <a:pt x="9" y="0"/>
                    <a:pt x="9" y="0"/>
                    <a:pt x="9" y="0"/>
                  </a:cubicBezTo>
                  <a:cubicBezTo>
                    <a:pt x="18" y="0"/>
                    <a:pt x="18" y="0"/>
                    <a:pt x="18" y="0"/>
                  </a:cubicBezTo>
                  <a:cubicBezTo>
                    <a:pt x="18" y="11"/>
                    <a:pt x="18" y="11"/>
                    <a:pt x="18" y="11"/>
                  </a:cubicBezTo>
                  <a:cubicBezTo>
                    <a:pt x="32" y="11"/>
                    <a:pt x="32" y="11"/>
                    <a:pt x="32" y="11"/>
                  </a:cubicBezTo>
                  <a:cubicBezTo>
                    <a:pt x="32" y="19"/>
                    <a:pt x="32" y="19"/>
                    <a:pt x="32" y="19"/>
                  </a:cubicBezTo>
                  <a:cubicBezTo>
                    <a:pt x="18" y="19"/>
                    <a:pt x="18" y="19"/>
                    <a:pt x="18" y="19"/>
                  </a:cubicBezTo>
                  <a:cubicBezTo>
                    <a:pt x="18" y="46"/>
                    <a:pt x="18" y="46"/>
                    <a:pt x="18" y="46"/>
                  </a:cubicBezTo>
                  <a:cubicBezTo>
                    <a:pt x="18" y="51"/>
                    <a:pt x="21" y="54"/>
                    <a:pt x="26" y="54"/>
                  </a:cubicBezTo>
                  <a:cubicBezTo>
                    <a:pt x="28" y="54"/>
                    <a:pt x="31" y="53"/>
                    <a:pt x="33" y="52"/>
                  </a:cubicBezTo>
                  <a:lnTo>
                    <a:pt x="36"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47"/>
            <p:cNvSpPr/>
            <p:nvPr/>
          </p:nvSpPr>
          <p:spPr>
            <a:xfrm>
              <a:off x="7693025" y="2809875"/>
              <a:ext cx="71438" cy="84138"/>
            </a:xfrm>
            <a:custGeom>
              <a:rect b="b" l="l" r="r" t="t"/>
              <a:pathLst>
                <a:path extrusionOk="0" h="66" w="56">
                  <a:moveTo>
                    <a:pt x="56" y="48"/>
                  </a:moveTo>
                  <a:cubicBezTo>
                    <a:pt x="56" y="59"/>
                    <a:pt x="48" y="66"/>
                    <a:pt x="31" y="66"/>
                  </a:cubicBezTo>
                  <a:cubicBezTo>
                    <a:pt x="0" y="66"/>
                    <a:pt x="0" y="66"/>
                    <a:pt x="0" y="66"/>
                  </a:cubicBezTo>
                  <a:cubicBezTo>
                    <a:pt x="0" y="0"/>
                    <a:pt x="0" y="0"/>
                    <a:pt x="0" y="0"/>
                  </a:cubicBezTo>
                  <a:cubicBezTo>
                    <a:pt x="29" y="0"/>
                    <a:pt x="29" y="0"/>
                    <a:pt x="29" y="0"/>
                  </a:cubicBezTo>
                  <a:cubicBezTo>
                    <a:pt x="44" y="0"/>
                    <a:pt x="53" y="6"/>
                    <a:pt x="53" y="17"/>
                  </a:cubicBezTo>
                  <a:cubicBezTo>
                    <a:pt x="53" y="24"/>
                    <a:pt x="49" y="29"/>
                    <a:pt x="44" y="32"/>
                  </a:cubicBezTo>
                  <a:cubicBezTo>
                    <a:pt x="52" y="34"/>
                    <a:pt x="56" y="39"/>
                    <a:pt x="56" y="48"/>
                  </a:cubicBezTo>
                  <a:close/>
                  <a:moveTo>
                    <a:pt x="9" y="8"/>
                  </a:moveTo>
                  <a:cubicBezTo>
                    <a:pt x="9" y="29"/>
                    <a:pt x="9" y="29"/>
                    <a:pt x="9" y="29"/>
                  </a:cubicBezTo>
                  <a:cubicBezTo>
                    <a:pt x="28" y="29"/>
                    <a:pt x="28" y="29"/>
                    <a:pt x="28" y="29"/>
                  </a:cubicBezTo>
                  <a:cubicBezTo>
                    <a:pt x="38" y="29"/>
                    <a:pt x="44" y="25"/>
                    <a:pt x="44" y="18"/>
                  </a:cubicBezTo>
                  <a:cubicBezTo>
                    <a:pt x="44" y="11"/>
                    <a:pt x="38" y="8"/>
                    <a:pt x="28" y="8"/>
                  </a:cubicBezTo>
                  <a:lnTo>
                    <a:pt x="9" y="8"/>
                  </a:lnTo>
                  <a:close/>
                  <a:moveTo>
                    <a:pt x="47" y="47"/>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5" name="Google Shape;545;p47"/>
            <p:cNvSpPr/>
            <p:nvPr/>
          </p:nvSpPr>
          <p:spPr>
            <a:xfrm>
              <a:off x="7775575" y="2808288"/>
              <a:ext cx="77788" cy="85725"/>
            </a:xfrm>
            <a:custGeom>
              <a:rect b="b" l="l" r="r" t="t"/>
              <a:pathLst>
                <a:path extrusionOk="0" h="68" w="60">
                  <a:moveTo>
                    <a:pt x="54" y="68"/>
                  </a:moveTo>
                  <a:cubicBezTo>
                    <a:pt x="46" y="59"/>
                    <a:pt x="46" y="59"/>
                    <a:pt x="46" y="59"/>
                  </a:cubicBezTo>
                  <a:cubicBezTo>
                    <a:pt x="40" y="65"/>
                    <a:pt x="32" y="68"/>
                    <a:pt x="24" y="68"/>
                  </a:cubicBezTo>
                  <a:cubicBezTo>
                    <a:pt x="10" y="68"/>
                    <a:pt x="0" y="61"/>
                    <a:pt x="0" y="51"/>
                  </a:cubicBezTo>
                  <a:cubicBezTo>
                    <a:pt x="0" y="42"/>
                    <a:pt x="5" y="37"/>
                    <a:pt x="16" y="30"/>
                  </a:cubicBezTo>
                  <a:cubicBezTo>
                    <a:pt x="11" y="24"/>
                    <a:pt x="9" y="20"/>
                    <a:pt x="9" y="15"/>
                  </a:cubicBezTo>
                  <a:cubicBezTo>
                    <a:pt x="9" y="6"/>
                    <a:pt x="16" y="0"/>
                    <a:pt x="26" y="0"/>
                  </a:cubicBezTo>
                  <a:cubicBezTo>
                    <a:pt x="36" y="0"/>
                    <a:pt x="43" y="6"/>
                    <a:pt x="43" y="14"/>
                  </a:cubicBezTo>
                  <a:cubicBezTo>
                    <a:pt x="43" y="21"/>
                    <a:pt x="39" y="26"/>
                    <a:pt x="29" y="31"/>
                  </a:cubicBezTo>
                  <a:cubicBezTo>
                    <a:pt x="45" y="48"/>
                    <a:pt x="45" y="48"/>
                    <a:pt x="45" y="48"/>
                  </a:cubicBezTo>
                  <a:cubicBezTo>
                    <a:pt x="47" y="44"/>
                    <a:pt x="48" y="40"/>
                    <a:pt x="49" y="36"/>
                  </a:cubicBezTo>
                  <a:cubicBezTo>
                    <a:pt x="56" y="38"/>
                    <a:pt x="56" y="38"/>
                    <a:pt x="56" y="38"/>
                  </a:cubicBezTo>
                  <a:cubicBezTo>
                    <a:pt x="55" y="44"/>
                    <a:pt x="53" y="49"/>
                    <a:pt x="51" y="53"/>
                  </a:cubicBezTo>
                  <a:cubicBezTo>
                    <a:pt x="60" y="62"/>
                    <a:pt x="60" y="62"/>
                    <a:pt x="60" y="62"/>
                  </a:cubicBezTo>
                  <a:lnTo>
                    <a:pt x="54" y="68"/>
                  </a:lnTo>
                  <a:close/>
                  <a:moveTo>
                    <a:pt x="40" y="54"/>
                  </a:moveTo>
                  <a:cubicBezTo>
                    <a:pt x="22" y="35"/>
                    <a:pt x="22" y="35"/>
                    <a:pt x="22" y="35"/>
                  </a:cubicBezTo>
                  <a:cubicBezTo>
                    <a:pt x="12" y="40"/>
                    <a:pt x="9" y="44"/>
                    <a:pt x="9" y="50"/>
                  </a:cubicBezTo>
                  <a:cubicBezTo>
                    <a:pt x="9" y="56"/>
                    <a:pt x="15" y="60"/>
                    <a:pt x="24" y="60"/>
                  </a:cubicBezTo>
                  <a:cubicBezTo>
                    <a:pt x="30" y="60"/>
                    <a:pt x="36" y="58"/>
                    <a:pt x="40" y="54"/>
                  </a:cubicBezTo>
                  <a:close/>
                  <a:moveTo>
                    <a:pt x="17" y="15"/>
                  </a:moveTo>
                  <a:cubicBezTo>
                    <a:pt x="17" y="18"/>
                    <a:pt x="18" y="21"/>
                    <a:pt x="24" y="26"/>
                  </a:cubicBezTo>
                  <a:cubicBezTo>
                    <a:pt x="32" y="21"/>
                    <a:pt x="35" y="18"/>
                    <a:pt x="35" y="14"/>
                  </a:cubicBezTo>
                  <a:cubicBezTo>
                    <a:pt x="35" y="10"/>
                    <a:pt x="32" y="7"/>
                    <a:pt x="26" y="7"/>
                  </a:cubicBezTo>
                  <a:cubicBezTo>
                    <a:pt x="20" y="7"/>
                    <a:pt x="17" y="10"/>
                    <a:pt x="17" y="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6" name="Google Shape;546;p47"/>
            <p:cNvSpPr/>
            <p:nvPr/>
          </p:nvSpPr>
          <p:spPr>
            <a:xfrm>
              <a:off x="7866063" y="2809875"/>
              <a:ext cx="80963" cy="84138"/>
            </a:xfrm>
            <a:custGeom>
              <a:rect b="b" l="l" r="r" t="t"/>
              <a:pathLst>
                <a:path extrusionOk="0" h="66" w="63">
                  <a:moveTo>
                    <a:pt x="0" y="0"/>
                  </a:moveTo>
                  <a:cubicBezTo>
                    <a:pt x="28" y="0"/>
                    <a:pt x="28" y="0"/>
                    <a:pt x="28" y="0"/>
                  </a:cubicBezTo>
                  <a:cubicBezTo>
                    <a:pt x="49" y="0"/>
                    <a:pt x="63" y="13"/>
                    <a:pt x="63" y="33"/>
                  </a:cubicBezTo>
                  <a:cubicBezTo>
                    <a:pt x="63" y="53"/>
                    <a:pt x="49" y="66"/>
                    <a:pt x="28" y="66"/>
                  </a:cubicBezTo>
                  <a:cubicBezTo>
                    <a:pt x="0" y="66"/>
                    <a:pt x="0" y="66"/>
                    <a:pt x="0" y="66"/>
                  </a:cubicBezTo>
                  <a:lnTo>
                    <a:pt x="0" y="0"/>
                  </a:lnTo>
                  <a:close/>
                  <a:moveTo>
                    <a:pt x="27" y="58"/>
                  </a:moveTo>
                  <a:cubicBezTo>
                    <a:pt x="44" y="58"/>
                    <a:pt x="54" y="48"/>
                    <a:pt x="54" y="33"/>
                  </a:cubicBezTo>
                  <a:cubicBezTo>
                    <a:pt x="54" y="18"/>
                    <a:pt x="44" y="8"/>
                    <a:pt x="27" y="8"/>
                  </a:cubicBezTo>
                  <a:cubicBezTo>
                    <a:pt x="9" y="8"/>
                    <a:pt x="9" y="8"/>
                    <a:pt x="9" y="8"/>
                  </a:cubicBezTo>
                  <a:cubicBezTo>
                    <a:pt x="9" y="58"/>
                    <a:pt x="9" y="58"/>
                    <a:pt x="9" y="58"/>
                  </a:cubicBezTo>
                  <a:lnTo>
                    <a:pt x="27"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7" name="Google Shape;547;p47"/>
            <p:cNvSpPr/>
            <p:nvPr/>
          </p:nvSpPr>
          <p:spPr>
            <a:xfrm>
              <a:off x="7083425" y="3625850"/>
              <a:ext cx="77788" cy="84138"/>
            </a:xfrm>
            <a:custGeom>
              <a:rect b="b" l="l" r="r" t="t"/>
              <a:pathLst>
                <a:path extrusionOk="0" h="67" w="61">
                  <a:moveTo>
                    <a:pt x="51" y="33"/>
                  </a:moveTo>
                  <a:cubicBezTo>
                    <a:pt x="60" y="33"/>
                    <a:pt x="60" y="33"/>
                    <a:pt x="60" y="33"/>
                  </a:cubicBezTo>
                  <a:cubicBezTo>
                    <a:pt x="60" y="59"/>
                    <a:pt x="60" y="59"/>
                    <a:pt x="60" y="59"/>
                  </a:cubicBezTo>
                  <a:cubicBezTo>
                    <a:pt x="54" y="65"/>
                    <a:pt x="45" y="67"/>
                    <a:pt x="35" y="67"/>
                  </a:cubicBezTo>
                  <a:cubicBezTo>
                    <a:pt x="15" y="67"/>
                    <a:pt x="0" y="53"/>
                    <a:pt x="0" y="34"/>
                  </a:cubicBezTo>
                  <a:cubicBezTo>
                    <a:pt x="0" y="14"/>
                    <a:pt x="15" y="0"/>
                    <a:pt x="36" y="0"/>
                  </a:cubicBezTo>
                  <a:cubicBezTo>
                    <a:pt x="46" y="0"/>
                    <a:pt x="55" y="3"/>
                    <a:pt x="61" y="10"/>
                  </a:cubicBezTo>
                  <a:cubicBezTo>
                    <a:pt x="55" y="16"/>
                    <a:pt x="55" y="16"/>
                    <a:pt x="55" y="16"/>
                  </a:cubicBezTo>
                  <a:cubicBezTo>
                    <a:pt x="50" y="11"/>
                    <a:pt x="43" y="8"/>
                    <a:pt x="36" y="8"/>
                  </a:cubicBezTo>
                  <a:cubicBezTo>
                    <a:pt x="21" y="8"/>
                    <a:pt x="10" y="19"/>
                    <a:pt x="10" y="34"/>
                  </a:cubicBezTo>
                  <a:cubicBezTo>
                    <a:pt x="10" y="48"/>
                    <a:pt x="21" y="59"/>
                    <a:pt x="36" y="59"/>
                  </a:cubicBezTo>
                  <a:cubicBezTo>
                    <a:pt x="41" y="59"/>
                    <a:pt x="47" y="58"/>
                    <a:pt x="51" y="55"/>
                  </a:cubicBezTo>
                  <a:lnTo>
                    <a:pt x="51" y="3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47"/>
            <p:cNvSpPr/>
            <p:nvPr/>
          </p:nvSpPr>
          <p:spPr>
            <a:xfrm>
              <a:off x="7181850" y="3644900"/>
              <a:ext cx="33338" cy="65088"/>
            </a:xfrm>
            <a:custGeom>
              <a:rect b="b" l="l" r="r" t="t"/>
              <a:pathLst>
                <a:path extrusionOk="0" h="51" w="27">
                  <a:moveTo>
                    <a:pt x="27" y="0"/>
                  </a:moveTo>
                  <a:cubicBezTo>
                    <a:pt x="27" y="9"/>
                    <a:pt x="27" y="9"/>
                    <a:pt x="27" y="9"/>
                  </a:cubicBezTo>
                  <a:cubicBezTo>
                    <a:pt x="26" y="9"/>
                    <a:pt x="26" y="9"/>
                    <a:pt x="25" y="9"/>
                  </a:cubicBezTo>
                  <a:cubicBezTo>
                    <a:pt x="15" y="9"/>
                    <a:pt x="9" y="15"/>
                    <a:pt x="9" y="26"/>
                  </a:cubicBezTo>
                  <a:cubicBezTo>
                    <a:pt x="9" y="51"/>
                    <a:pt x="9" y="51"/>
                    <a:pt x="9" y="51"/>
                  </a:cubicBezTo>
                  <a:cubicBezTo>
                    <a:pt x="0" y="51"/>
                    <a:pt x="0" y="51"/>
                    <a:pt x="0" y="51"/>
                  </a:cubicBezTo>
                  <a:cubicBezTo>
                    <a:pt x="0" y="1"/>
                    <a:pt x="0" y="1"/>
                    <a:pt x="0" y="1"/>
                  </a:cubicBezTo>
                  <a:cubicBezTo>
                    <a:pt x="9" y="1"/>
                    <a:pt x="9" y="1"/>
                    <a:pt x="9" y="1"/>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9" name="Google Shape;549;p47"/>
            <p:cNvSpPr/>
            <p:nvPr/>
          </p:nvSpPr>
          <p:spPr>
            <a:xfrm>
              <a:off x="7223125" y="3644900"/>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47"/>
            <p:cNvSpPr/>
            <p:nvPr/>
          </p:nvSpPr>
          <p:spPr>
            <a:xfrm>
              <a:off x="6545263" y="3995738"/>
              <a:ext cx="57150" cy="84138"/>
            </a:xfrm>
            <a:custGeom>
              <a:rect b="b" l="l" r="r" t="t"/>
              <a:pathLst>
                <a:path extrusionOk="0" h="53" w="36">
                  <a:moveTo>
                    <a:pt x="0" y="0"/>
                  </a:moveTo>
                  <a:lnTo>
                    <a:pt x="7" y="0"/>
                  </a:lnTo>
                  <a:lnTo>
                    <a:pt x="7" y="47"/>
                  </a:lnTo>
                  <a:lnTo>
                    <a:pt x="36" y="47"/>
                  </a:lnTo>
                  <a:lnTo>
                    <a:pt x="36" y="53"/>
                  </a:lnTo>
                  <a:lnTo>
                    <a:pt x="0" y="5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47"/>
            <p:cNvSpPr/>
            <p:nvPr/>
          </p:nvSpPr>
          <p:spPr>
            <a:xfrm>
              <a:off x="6607175" y="4014788"/>
              <a:ext cx="63500" cy="65088"/>
            </a:xfrm>
            <a:custGeom>
              <a:rect b="b" l="l" r="r" t="t"/>
              <a:pathLst>
                <a:path extrusionOk="0" h="51" w="50">
                  <a:moveTo>
                    <a:pt x="50" y="29"/>
                  </a:moveTo>
                  <a:cubicBezTo>
                    <a:pt x="9" y="29"/>
                    <a:pt x="9" y="29"/>
                    <a:pt x="9" y="29"/>
                  </a:cubicBezTo>
                  <a:cubicBezTo>
                    <a:pt x="10" y="38"/>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1"/>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47"/>
            <p:cNvSpPr/>
            <p:nvPr/>
          </p:nvSpPr>
          <p:spPr>
            <a:xfrm>
              <a:off x="6675438" y="4016375"/>
              <a:ext cx="106363" cy="63500"/>
            </a:xfrm>
            <a:custGeom>
              <a:rect b="b" l="l" r="r" t="t"/>
              <a:pathLst>
                <a:path extrusionOk="0" h="40" w="67">
                  <a:moveTo>
                    <a:pt x="67" y="0"/>
                  </a:moveTo>
                  <a:lnTo>
                    <a:pt x="52" y="40"/>
                  </a:lnTo>
                  <a:lnTo>
                    <a:pt x="45" y="40"/>
                  </a:lnTo>
                  <a:lnTo>
                    <a:pt x="34" y="10"/>
                  </a:lnTo>
                  <a:lnTo>
                    <a:pt x="22" y="40"/>
                  </a:lnTo>
                  <a:lnTo>
                    <a:pt x="15" y="40"/>
                  </a:lnTo>
                  <a:lnTo>
                    <a:pt x="0" y="0"/>
                  </a:lnTo>
                  <a:lnTo>
                    <a:pt x="7" y="0"/>
                  </a:lnTo>
                  <a:lnTo>
                    <a:pt x="19" y="32"/>
                  </a:lnTo>
                  <a:lnTo>
                    <a:pt x="31" y="0"/>
                  </a:lnTo>
                  <a:lnTo>
                    <a:pt x="37" y="0"/>
                  </a:lnTo>
                  <a:lnTo>
                    <a:pt x="48" y="32"/>
                  </a:lnTo>
                  <a:lnTo>
                    <a:pt x="60" y="0"/>
                  </a:lnTo>
                  <a:lnTo>
                    <a:pt x="6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3" name="Google Shape;553;p47"/>
            <p:cNvSpPr/>
            <p:nvPr/>
          </p:nvSpPr>
          <p:spPr>
            <a:xfrm>
              <a:off x="6924675" y="2998788"/>
              <a:ext cx="71438" cy="84138"/>
            </a:xfrm>
            <a:custGeom>
              <a:rect b="b" l="l" r="r" t="t"/>
              <a:pathLst>
                <a:path extrusionOk="0" h="53" w="45">
                  <a:moveTo>
                    <a:pt x="45" y="0"/>
                  </a:moveTo>
                  <a:lnTo>
                    <a:pt x="45" y="53"/>
                  </a:lnTo>
                  <a:lnTo>
                    <a:pt x="39" y="53"/>
                  </a:lnTo>
                  <a:lnTo>
                    <a:pt x="8" y="13"/>
                  </a:lnTo>
                  <a:lnTo>
                    <a:pt x="8" y="53"/>
                  </a:lnTo>
                  <a:lnTo>
                    <a:pt x="0" y="53"/>
                  </a:lnTo>
                  <a:lnTo>
                    <a:pt x="0" y="0"/>
                  </a:lnTo>
                  <a:lnTo>
                    <a:pt x="6" y="0"/>
                  </a:lnTo>
                  <a:lnTo>
                    <a:pt x="38" y="40"/>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4" name="Google Shape;554;p47"/>
            <p:cNvSpPr/>
            <p:nvPr/>
          </p:nvSpPr>
          <p:spPr>
            <a:xfrm>
              <a:off x="7015163" y="3017838"/>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6"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5" name="Google Shape;555;p47"/>
            <p:cNvSpPr/>
            <p:nvPr/>
          </p:nvSpPr>
          <p:spPr>
            <a:xfrm>
              <a:off x="7081838" y="3019425"/>
              <a:ext cx="107950" cy="63500"/>
            </a:xfrm>
            <a:custGeom>
              <a:rect b="b" l="l" r="r" t="t"/>
              <a:pathLst>
                <a:path extrusionOk="0" h="40" w="68">
                  <a:moveTo>
                    <a:pt x="68" y="0"/>
                  </a:moveTo>
                  <a:lnTo>
                    <a:pt x="53" y="40"/>
                  </a:lnTo>
                  <a:lnTo>
                    <a:pt x="46" y="40"/>
                  </a:lnTo>
                  <a:lnTo>
                    <a:pt x="34" y="10"/>
                  </a:lnTo>
                  <a:lnTo>
                    <a:pt x="23" y="40"/>
                  </a:lnTo>
                  <a:lnTo>
                    <a:pt x="15" y="40"/>
                  </a:lnTo>
                  <a:lnTo>
                    <a:pt x="0" y="0"/>
                  </a:lnTo>
                  <a:lnTo>
                    <a:pt x="7" y="0"/>
                  </a:lnTo>
                  <a:lnTo>
                    <a:pt x="19" y="31"/>
                  </a:lnTo>
                  <a:lnTo>
                    <a:pt x="32" y="0"/>
                  </a:lnTo>
                  <a:lnTo>
                    <a:pt x="37" y="0"/>
                  </a:lnTo>
                  <a:lnTo>
                    <a:pt x="49" y="32"/>
                  </a:lnTo>
                  <a:lnTo>
                    <a:pt x="61" y="0"/>
                  </a:lnTo>
                  <a:lnTo>
                    <a:pt x="6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47"/>
            <p:cNvSpPr/>
            <p:nvPr/>
          </p:nvSpPr>
          <p:spPr>
            <a:xfrm>
              <a:off x="6413500" y="3114675"/>
              <a:ext cx="68263" cy="84138"/>
            </a:xfrm>
            <a:custGeom>
              <a:rect b="b" l="l" r="r" t="t"/>
              <a:pathLst>
                <a:path extrusionOk="0" h="53" w="43">
                  <a:moveTo>
                    <a:pt x="18" y="6"/>
                  </a:moveTo>
                  <a:lnTo>
                    <a:pt x="0" y="6"/>
                  </a:lnTo>
                  <a:lnTo>
                    <a:pt x="0" y="0"/>
                  </a:lnTo>
                  <a:lnTo>
                    <a:pt x="43" y="0"/>
                  </a:lnTo>
                  <a:lnTo>
                    <a:pt x="43" y="6"/>
                  </a:lnTo>
                  <a:lnTo>
                    <a:pt x="26" y="6"/>
                  </a:lnTo>
                  <a:lnTo>
                    <a:pt x="26" y="53"/>
                  </a:lnTo>
                  <a:lnTo>
                    <a:pt x="18" y="53"/>
                  </a:lnTo>
                  <a:lnTo>
                    <a:pt x="18"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p47"/>
            <p:cNvSpPr/>
            <p:nvPr/>
          </p:nvSpPr>
          <p:spPr>
            <a:xfrm>
              <a:off x="6496050" y="3114675"/>
              <a:ext cx="73025" cy="84138"/>
            </a:xfrm>
            <a:custGeom>
              <a:rect b="b" l="l" r="r" t="t"/>
              <a:pathLst>
                <a:path extrusionOk="0" h="53" w="46">
                  <a:moveTo>
                    <a:pt x="46" y="0"/>
                  </a:moveTo>
                  <a:lnTo>
                    <a:pt x="46" y="53"/>
                  </a:lnTo>
                  <a:lnTo>
                    <a:pt x="38" y="53"/>
                  </a:lnTo>
                  <a:lnTo>
                    <a:pt x="38" y="29"/>
                  </a:lnTo>
                  <a:lnTo>
                    <a:pt x="7" y="29"/>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8" name="Google Shape;558;p47"/>
            <p:cNvSpPr/>
            <p:nvPr/>
          </p:nvSpPr>
          <p:spPr>
            <a:xfrm>
              <a:off x="6062663" y="3578225"/>
              <a:ext cx="65088" cy="85725"/>
            </a:xfrm>
            <a:custGeom>
              <a:rect b="b" l="l" r="r" t="t"/>
              <a:pathLst>
                <a:path extrusionOk="0" h="67" w="51">
                  <a:moveTo>
                    <a:pt x="0" y="59"/>
                  </a:moveTo>
                  <a:cubicBezTo>
                    <a:pt x="3" y="52"/>
                    <a:pt x="3" y="52"/>
                    <a:pt x="3" y="52"/>
                  </a:cubicBezTo>
                  <a:cubicBezTo>
                    <a:pt x="8" y="56"/>
                    <a:pt x="17" y="59"/>
                    <a:pt x="25" y="59"/>
                  </a:cubicBezTo>
                  <a:cubicBezTo>
                    <a:pt x="36" y="59"/>
                    <a:pt x="41" y="55"/>
                    <a:pt x="41" y="49"/>
                  </a:cubicBezTo>
                  <a:cubicBezTo>
                    <a:pt x="41" y="33"/>
                    <a:pt x="1" y="43"/>
                    <a:pt x="1" y="19"/>
                  </a:cubicBezTo>
                  <a:cubicBezTo>
                    <a:pt x="1" y="8"/>
                    <a:pt x="9" y="0"/>
                    <a:pt x="27" y="0"/>
                  </a:cubicBezTo>
                  <a:cubicBezTo>
                    <a:pt x="34" y="0"/>
                    <a:pt x="42" y="2"/>
                    <a:pt x="48" y="6"/>
                  </a:cubicBezTo>
                  <a:cubicBezTo>
                    <a:pt x="45" y="13"/>
                    <a:pt x="45" y="13"/>
                    <a:pt x="45" y="13"/>
                  </a:cubicBezTo>
                  <a:cubicBezTo>
                    <a:pt x="39" y="9"/>
                    <a:pt x="32" y="8"/>
                    <a:pt x="27" y="8"/>
                  </a:cubicBezTo>
                  <a:cubicBezTo>
                    <a:pt x="15" y="8"/>
                    <a:pt x="11" y="12"/>
                    <a:pt x="11" y="18"/>
                  </a:cubicBezTo>
                  <a:cubicBezTo>
                    <a:pt x="11" y="34"/>
                    <a:pt x="51" y="24"/>
                    <a:pt x="51" y="48"/>
                  </a:cubicBezTo>
                  <a:cubicBezTo>
                    <a:pt x="51" y="59"/>
                    <a:pt x="42" y="67"/>
                    <a:pt x="25" y="67"/>
                  </a:cubicBezTo>
                  <a:cubicBezTo>
                    <a:pt x="15" y="67"/>
                    <a:pt x="5" y="64"/>
                    <a:pt x="0" y="5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47"/>
            <p:cNvSpPr/>
            <p:nvPr/>
          </p:nvSpPr>
          <p:spPr>
            <a:xfrm>
              <a:off x="6137275" y="3598863"/>
              <a:ext cx="66675" cy="65088"/>
            </a:xfrm>
            <a:custGeom>
              <a:rect b="b" l="l" r="r" t="t"/>
              <a:pathLst>
                <a:path extrusionOk="0" h="51" w="52">
                  <a:moveTo>
                    <a:pt x="0" y="26"/>
                  </a:moveTo>
                  <a:cubicBezTo>
                    <a:pt x="0" y="11"/>
                    <a:pt x="12" y="0"/>
                    <a:pt x="27" y="0"/>
                  </a:cubicBezTo>
                  <a:cubicBezTo>
                    <a:pt x="42" y="0"/>
                    <a:pt x="52" y="11"/>
                    <a:pt x="52" y="26"/>
                  </a:cubicBezTo>
                  <a:cubicBezTo>
                    <a:pt x="52" y="40"/>
                    <a:pt x="42" y="51"/>
                    <a:pt x="27" y="51"/>
                  </a:cubicBezTo>
                  <a:cubicBezTo>
                    <a:pt x="12" y="51"/>
                    <a:pt x="0" y="40"/>
                    <a:pt x="0" y="26"/>
                  </a:cubicBezTo>
                  <a:close/>
                  <a:moveTo>
                    <a:pt x="43" y="26"/>
                  </a:moveTo>
                  <a:cubicBezTo>
                    <a:pt x="43" y="15"/>
                    <a:pt x="36" y="8"/>
                    <a:pt x="27" y="8"/>
                  </a:cubicBezTo>
                  <a:cubicBezTo>
                    <a:pt x="17" y="8"/>
                    <a:pt x="10" y="15"/>
                    <a:pt x="10" y="26"/>
                  </a:cubicBezTo>
                  <a:cubicBezTo>
                    <a:pt x="10" y="36"/>
                    <a:pt x="17" y="43"/>
                    <a:pt x="27" y="43"/>
                  </a:cubicBezTo>
                  <a:cubicBezTo>
                    <a:pt x="36" y="43"/>
                    <a:pt x="43" y="36"/>
                    <a:pt x="43"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0" name="Google Shape;560;p47"/>
            <p:cNvSpPr/>
            <p:nvPr/>
          </p:nvSpPr>
          <p:spPr>
            <a:xfrm>
              <a:off x="6219825" y="3598863"/>
              <a:ext cx="60325" cy="65088"/>
            </a:xfrm>
            <a:custGeom>
              <a:rect b="b" l="l" r="r" t="t"/>
              <a:pathLst>
                <a:path extrusionOk="0" h="51" w="47">
                  <a:moveTo>
                    <a:pt x="47" y="0"/>
                  </a:moveTo>
                  <a:cubicBezTo>
                    <a:pt x="47" y="51"/>
                    <a:pt x="47" y="51"/>
                    <a:pt x="47" y="51"/>
                  </a:cubicBezTo>
                  <a:cubicBezTo>
                    <a:pt x="38" y="51"/>
                    <a:pt x="38" y="51"/>
                    <a:pt x="38" y="51"/>
                  </a:cubicBezTo>
                  <a:cubicBezTo>
                    <a:pt x="38" y="43"/>
                    <a:pt x="38" y="43"/>
                    <a:pt x="38" y="43"/>
                  </a:cubicBezTo>
                  <a:cubicBezTo>
                    <a:pt x="34" y="48"/>
                    <a:pt x="28" y="51"/>
                    <a:pt x="21" y="51"/>
                  </a:cubicBezTo>
                  <a:cubicBezTo>
                    <a:pt x="8" y="51"/>
                    <a:pt x="0" y="44"/>
                    <a:pt x="0" y="29"/>
                  </a:cubicBezTo>
                  <a:cubicBezTo>
                    <a:pt x="0" y="0"/>
                    <a:pt x="0" y="0"/>
                    <a:pt x="0" y="0"/>
                  </a:cubicBezTo>
                  <a:cubicBezTo>
                    <a:pt x="9" y="0"/>
                    <a:pt x="9" y="0"/>
                    <a:pt x="9" y="0"/>
                  </a:cubicBezTo>
                  <a:cubicBezTo>
                    <a:pt x="9" y="28"/>
                    <a:pt x="9" y="28"/>
                    <a:pt x="9" y="28"/>
                  </a:cubicBezTo>
                  <a:cubicBezTo>
                    <a:pt x="9" y="38"/>
                    <a:pt x="14" y="43"/>
                    <a:pt x="22" y="43"/>
                  </a:cubicBezTo>
                  <a:cubicBezTo>
                    <a:pt x="32" y="43"/>
                    <a:pt x="38" y="37"/>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1" name="Google Shape;561;p47"/>
            <p:cNvSpPr/>
            <p:nvPr/>
          </p:nvSpPr>
          <p:spPr>
            <a:xfrm>
              <a:off x="5707063" y="3863975"/>
              <a:ext cx="57150" cy="84138"/>
            </a:xfrm>
            <a:custGeom>
              <a:rect b="b" l="l" r="r" t="t"/>
              <a:pathLst>
                <a:path extrusionOk="0" h="53" w="36">
                  <a:moveTo>
                    <a:pt x="0" y="0"/>
                  </a:moveTo>
                  <a:lnTo>
                    <a:pt x="8" y="0"/>
                  </a:lnTo>
                  <a:lnTo>
                    <a:pt x="8" y="47"/>
                  </a:lnTo>
                  <a:lnTo>
                    <a:pt x="36" y="47"/>
                  </a:lnTo>
                  <a:lnTo>
                    <a:pt x="36" y="53"/>
                  </a:lnTo>
                  <a:lnTo>
                    <a:pt x="0" y="5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2" name="Google Shape;562;p47"/>
            <p:cNvSpPr/>
            <p:nvPr/>
          </p:nvSpPr>
          <p:spPr>
            <a:xfrm>
              <a:off x="5772150" y="3884613"/>
              <a:ext cx="55563" cy="65088"/>
            </a:xfrm>
            <a:custGeom>
              <a:rect b="b" l="l" r="r" t="t"/>
              <a:pathLst>
                <a:path extrusionOk="0" h="51" w="44">
                  <a:moveTo>
                    <a:pt x="44" y="20"/>
                  </a:moveTo>
                  <a:cubicBezTo>
                    <a:pt x="44" y="50"/>
                    <a:pt x="44" y="50"/>
                    <a:pt x="44" y="50"/>
                  </a:cubicBezTo>
                  <a:cubicBezTo>
                    <a:pt x="35" y="50"/>
                    <a:pt x="35" y="50"/>
                    <a:pt x="35" y="50"/>
                  </a:cubicBezTo>
                  <a:cubicBezTo>
                    <a:pt x="35" y="44"/>
                    <a:pt x="35" y="44"/>
                    <a:pt x="35" y="44"/>
                  </a:cubicBezTo>
                  <a:cubicBezTo>
                    <a:pt x="32" y="48"/>
                    <a:pt x="27" y="51"/>
                    <a:pt x="19" y="51"/>
                  </a:cubicBezTo>
                  <a:cubicBezTo>
                    <a:pt x="7" y="51"/>
                    <a:pt x="0" y="45"/>
                    <a:pt x="0" y="36"/>
                  </a:cubicBezTo>
                  <a:cubicBezTo>
                    <a:pt x="0" y="28"/>
                    <a:pt x="5" y="21"/>
                    <a:pt x="20" y="21"/>
                  </a:cubicBezTo>
                  <a:cubicBezTo>
                    <a:pt x="35" y="21"/>
                    <a:pt x="35" y="21"/>
                    <a:pt x="35" y="21"/>
                  </a:cubicBezTo>
                  <a:cubicBezTo>
                    <a:pt x="35" y="20"/>
                    <a:pt x="35" y="20"/>
                    <a:pt x="35" y="20"/>
                  </a:cubicBezTo>
                  <a:cubicBezTo>
                    <a:pt x="35" y="12"/>
                    <a:pt x="30" y="8"/>
                    <a:pt x="21" y="8"/>
                  </a:cubicBezTo>
                  <a:cubicBezTo>
                    <a:pt x="15" y="8"/>
                    <a:pt x="9" y="10"/>
                    <a:pt x="5" y="13"/>
                  </a:cubicBezTo>
                  <a:cubicBezTo>
                    <a:pt x="2" y="6"/>
                    <a:pt x="2" y="6"/>
                    <a:pt x="2" y="6"/>
                  </a:cubicBezTo>
                  <a:cubicBezTo>
                    <a:pt x="7" y="2"/>
                    <a:pt x="14" y="0"/>
                    <a:pt x="22" y="0"/>
                  </a:cubicBezTo>
                  <a:cubicBezTo>
                    <a:pt x="36" y="0"/>
                    <a:pt x="44" y="6"/>
                    <a:pt x="44" y="20"/>
                  </a:cubicBezTo>
                  <a:close/>
                  <a:moveTo>
                    <a:pt x="35" y="35"/>
                  </a:moveTo>
                  <a:cubicBezTo>
                    <a:pt x="35" y="28"/>
                    <a:pt x="35" y="28"/>
                    <a:pt x="35" y="28"/>
                  </a:cubicBezTo>
                  <a:cubicBezTo>
                    <a:pt x="21" y="28"/>
                    <a:pt x="21" y="28"/>
                    <a:pt x="21" y="28"/>
                  </a:cubicBezTo>
                  <a:cubicBezTo>
                    <a:pt x="12" y="28"/>
                    <a:pt x="9" y="31"/>
                    <a:pt x="9" y="36"/>
                  </a:cubicBezTo>
                  <a:cubicBezTo>
                    <a:pt x="9" y="41"/>
                    <a:pt x="13" y="44"/>
                    <a:pt x="20" y="44"/>
                  </a:cubicBezTo>
                  <a:cubicBezTo>
                    <a:pt x="27" y="44"/>
                    <a:pt x="32"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3" name="Google Shape;563;p47"/>
            <p:cNvSpPr/>
            <p:nvPr/>
          </p:nvSpPr>
          <p:spPr>
            <a:xfrm>
              <a:off x="5849938" y="3884613"/>
              <a:ext cx="104775" cy="63500"/>
            </a:xfrm>
            <a:custGeom>
              <a:rect b="b" l="l" r="r" t="t"/>
              <a:pathLst>
                <a:path extrusionOk="0" h="50" w="83">
                  <a:moveTo>
                    <a:pt x="83" y="21"/>
                  </a:moveTo>
                  <a:cubicBezTo>
                    <a:pt x="83" y="50"/>
                    <a:pt x="83" y="50"/>
                    <a:pt x="83" y="50"/>
                  </a:cubicBezTo>
                  <a:cubicBezTo>
                    <a:pt x="74" y="50"/>
                    <a:pt x="74" y="50"/>
                    <a:pt x="74" y="50"/>
                  </a:cubicBezTo>
                  <a:cubicBezTo>
                    <a:pt x="74" y="22"/>
                    <a:pt x="74" y="22"/>
                    <a:pt x="74" y="22"/>
                  </a:cubicBezTo>
                  <a:cubicBezTo>
                    <a:pt x="74" y="13"/>
                    <a:pt x="69" y="8"/>
                    <a:pt x="61" y="8"/>
                  </a:cubicBezTo>
                  <a:cubicBezTo>
                    <a:pt x="52" y="8"/>
                    <a:pt x="46" y="14"/>
                    <a:pt x="46" y="24"/>
                  </a:cubicBezTo>
                  <a:cubicBezTo>
                    <a:pt x="46" y="50"/>
                    <a:pt x="46" y="50"/>
                    <a:pt x="46" y="50"/>
                  </a:cubicBezTo>
                  <a:cubicBezTo>
                    <a:pt x="37" y="50"/>
                    <a:pt x="37" y="50"/>
                    <a:pt x="37" y="50"/>
                  </a:cubicBezTo>
                  <a:cubicBezTo>
                    <a:pt x="37" y="22"/>
                    <a:pt x="37" y="22"/>
                    <a:pt x="37" y="22"/>
                  </a:cubicBezTo>
                  <a:cubicBezTo>
                    <a:pt x="37" y="13"/>
                    <a:pt x="32" y="8"/>
                    <a:pt x="24" y="8"/>
                  </a:cubicBezTo>
                  <a:cubicBezTo>
                    <a:pt x="15" y="8"/>
                    <a:pt x="9" y="14"/>
                    <a:pt x="9" y="24"/>
                  </a:cubicBezTo>
                  <a:cubicBezTo>
                    <a:pt x="9" y="50"/>
                    <a:pt x="9" y="50"/>
                    <a:pt x="9" y="50"/>
                  </a:cubicBezTo>
                  <a:cubicBezTo>
                    <a:pt x="0" y="50"/>
                    <a:pt x="0" y="50"/>
                    <a:pt x="0" y="50"/>
                  </a:cubicBezTo>
                  <a:cubicBezTo>
                    <a:pt x="0" y="0"/>
                    <a:pt x="0" y="0"/>
                    <a:pt x="0" y="0"/>
                  </a:cubicBezTo>
                  <a:cubicBezTo>
                    <a:pt x="8" y="0"/>
                    <a:pt x="8" y="0"/>
                    <a:pt x="8" y="0"/>
                  </a:cubicBezTo>
                  <a:cubicBezTo>
                    <a:pt x="8" y="8"/>
                    <a:pt x="8" y="8"/>
                    <a:pt x="8" y="8"/>
                  </a:cubicBezTo>
                  <a:cubicBezTo>
                    <a:pt x="12" y="3"/>
                    <a:pt x="18" y="0"/>
                    <a:pt x="26" y="0"/>
                  </a:cubicBezTo>
                  <a:cubicBezTo>
                    <a:pt x="33" y="0"/>
                    <a:pt x="40" y="3"/>
                    <a:pt x="43" y="9"/>
                  </a:cubicBezTo>
                  <a:cubicBezTo>
                    <a:pt x="47" y="3"/>
                    <a:pt x="54" y="0"/>
                    <a:pt x="62" y="0"/>
                  </a:cubicBezTo>
                  <a:cubicBezTo>
                    <a:pt x="74" y="0"/>
                    <a:pt x="83" y="7"/>
                    <a:pt x="83"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4" name="Google Shape;564;p47"/>
            <p:cNvSpPr/>
            <p:nvPr/>
          </p:nvSpPr>
          <p:spPr>
            <a:xfrm>
              <a:off x="5314950" y="3481388"/>
              <a:ext cx="74613" cy="84138"/>
            </a:xfrm>
            <a:custGeom>
              <a:rect b="b" l="l" r="r" t="t"/>
              <a:pathLst>
                <a:path extrusionOk="0" h="53" w="47">
                  <a:moveTo>
                    <a:pt x="18" y="29"/>
                  </a:moveTo>
                  <a:lnTo>
                    <a:pt x="8" y="39"/>
                  </a:lnTo>
                  <a:lnTo>
                    <a:pt x="8" y="53"/>
                  </a:lnTo>
                  <a:lnTo>
                    <a:pt x="0" y="53"/>
                  </a:lnTo>
                  <a:lnTo>
                    <a:pt x="0" y="0"/>
                  </a:lnTo>
                  <a:lnTo>
                    <a:pt x="8" y="0"/>
                  </a:lnTo>
                  <a:lnTo>
                    <a:pt x="8" y="29"/>
                  </a:lnTo>
                  <a:lnTo>
                    <a:pt x="37" y="0"/>
                  </a:lnTo>
                  <a:lnTo>
                    <a:pt x="45" y="0"/>
                  </a:lnTo>
                  <a:lnTo>
                    <a:pt x="23" y="24"/>
                  </a:lnTo>
                  <a:lnTo>
                    <a:pt x="47" y="53"/>
                  </a:lnTo>
                  <a:lnTo>
                    <a:pt x="38" y="53"/>
                  </a:lnTo>
                  <a:lnTo>
                    <a:pt x="18" y="2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5" name="Google Shape;565;p47"/>
            <p:cNvSpPr/>
            <p:nvPr/>
          </p:nvSpPr>
          <p:spPr>
            <a:xfrm>
              <a:off x="5392738" y="3481388"/>
              <a:ext cx="76200" cy="85725"/>
            </a:xfrm>
            <a:custGeom>
              <a:rect b="b" l="l" r="r" t="t"/>
              <a:pathLst>
                <a:path extrusionOk="0" h="67" w="60">
                  <a:moveTo>
                    <a:pt x="54" y="67"/>
                  </a:moveTo>
                  <a:cubicBezTo>
                    <a:pt x="46" y="58"/>
                    <a:pt x="46" y="58"/>
                    <a:pt x="46" y="58"/>
                  </a:cubicBezTo>
                  <a:cubicBezTo>
                    <a:pt x="40" y="64"/>
                    <a:pt x="32" y="67"/>
                    <a:pt x="24" y="67"/>
                  </a:cubicBezTo>
                  <a:cubicBezTo>
                    <a:pt x="10" y="67"/>
                    <a:pt x="0" y="60"/>
                    <a:pt x="0" y="50"/>
                  </a:cubicBezTo>
                  <a:cubicBezTo>
                    <a:pt x="0" y="42"/>
                    <a:pt x="5" y="36"/>
                    <a:pt x="16" y="29"/>
                  </a:cubicBezTo>
                  <a:cubicBezTo>
                    <a:pt x="11" y="24"/>
                    <a:pt x="9" y="19"/>
                    <a:pt x="9" y="14"/>
                  </a:cubicBezTo>
                  <a:cubicBezTo>
                    <a:pt x="9" y="6"/>
                    <a:pt x="16" y="0"/>
                    <a:pt x="26" y="0"/>
                  </a:cubicBezTo>
                  <a:cubicBezTo>
                    <a:pt x="36" y="0"/>
                    <a:pt x="43" y="5"/>
                    <a:pt x="43" y="13"/>
                  </a:cubicBezTo>
                  <a:cubicBezTo>
                    <a:pt x="43" y="20"/>
                    <a:pt x="39" y="25"/>
                    <a:pt x="29" y="31"/>
                  </a:cubicBezTo>
                  <a:cubicBezTo>
                    <a:pt x="45" y="47"/>
                    <a:pt x="45" y="47"/>
                    <a:pt x="45" y="47"/>
                  </a:cubicBezTo>
                  <a:cubicBezTo>
                    <a:pt x="47" y="43"/>
                    <a:pt x="48" y="39"/>
                    <a:pt x="49" y="35"/>
                  </a:cubicBezTo>
                  <a:cubicBezTo>
                    <a:pt x="56" y="37"/>
                    <a:pt x="56" y="37"/>
                    <a:pt x="56" y="37"/>
                  </a:cubicBezTo>
                  <a:cubicBezTo>
                    <a:pt x="55" y="43"/>
                    <a:pt x="53" y="48"/>
                    <a:pt x="51" y="52"/>
                  </a:cubicBezTo>
                  <a:cubicBezTo>
                    <a:pt x="60" y="61"/>
                    <a:pt x="60" y="61"/>
                    <a:pt x="60" y="61"/>
                  </a:cubicBezTo>
                  <a:lnTo>
                    <a:pt x="54" y="67"/>
                  </a:lnTo>
                  <a:close/>
                  <a:moveTo>
                    <a:pt x="40" y="53"/>
                  </a:moveTo>
                  <a:cubicBezTo>
                    <a:pt x="21" y="34"/>
                    <a:pt x="21" y="34"/>
                    <a:pt x="21" y="34"/>
                  </a:cubicBezTo>
                  <a:cubicBezTo>
                    <a:pt x="12" y="40"/>
                    <a:pt x="9" y="44"/>
                    <a:pt x="9" y="49"/>
                  </a:cubicBezTo>
                  <a:cubicBezTo>
                    <a:pt x="9" y="55"/>
                    <a:pt x="15" y="59"/>
                    <a:pt x="24" y="59"/>
                  </a:cubicBezTo>
                  <a:cubicBezTo>
                    <a:pt x="30" y="59"/>
                    <a:pt x="36" y="57"/>
                    <a:pt x="40" y="53"/>
                  </a:cubicBezTo>
                  <a:close/>
                  <a:moveTo>
                    <a:pt x="17" y="14"/>
                  </a:moveTo>
                  <a:cubicBezTo>
                    <a:pt x="17" y="18"/>
                    <a:pt x="18" y="20"/>
                    <a:pt x="24" y="26"/>
                  </a:cubicBezTo>
                  <a:cubicBezTo>
                    <a:pt x="32" y="21"/>
                    <a:pt x="35" y="18"/>
                    <a:pt x="35" y="13"/>
                  </a:cubicBezTo>
                  <a:cubicBezTo>
                    <a:pt x="35" y="9"/>
                    <a:pt x="32" y="6"/>
                    <a:pt x="26" y="6"/>
                  </a:cubicBezTo>
                  <a:cubicBezTo>
                    <a:pt x="20" y="6"/>
                    <a:pt x="17" y="9"/>
                    <a:pt x="17" y="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6" name="Google Shape;566;p47"/>
            <p:cNvSpPr/>
            <p:nvPr/>
          </p:nvSpPr>
          <p:spPr>
            <a:xfrm>
              <a:off x="5475288" y="3479800"/>
              <a:ext cx="77788" cy="87313"/>
            </a:xfrm>
            <a:custGeom>
              <a:rect b="b" l="l" r="r" t="t"/>
              <a:pathLst>
                <a:path extrusionOk="0" h="68" w="61">
                  <a:moveTo>
                    <a:pt x="0" y="34"/>
                  </a:moveTo>
                  <a:cubicBezTo>
                    <a:pt x="0" y="15"/>
                    <a:pt x="15" y="0"/>
                    <a:pt x="36" y="0"/>
                  </a:cubicBezTo>
                  <a:cubicBezTo>
                    <a:pt x="46" y="0"/>
                    <a:pt x="55" y="4"/>
                    <a:pt x="61" y="11"/>
                  </a:cubicBezTo>
                  <a:cubicBezTo>
                    <a:pt x="54" y="17"/>
                    <a:pt x="54" y="17"/>
                    <a:pt x="54" y="17"/>
                  </a:cubicBezTo>
                  <a:cubicBezTo>
                    <a:pt x="49" y="11"/>
                    <a:pt x="43" y="9"/>
                    <a:pt x="36" y="9"/>
                  </a:cubicBezTo>
                  <a:cubicBezTo>
                    <a:pt x="21" y="9"/>
                    <a:pt x="10" y="20"/>
                    <a:pt x="10" y="34"/>
                  </a:cubicBezTo>
                  <a:cubicBezTo>
                    <a:pt x="10" y="49"/>
                    <a:pt x="21" y="60"/>
                    <a:pt x="36" y="60"/>
                  </a:cubicBezTo>
                  <a:cubicBezTo>
                    <a:pt x="43" y="60"/>
                    <a:pt x="49" y="57"/>
                    <a:pt x="54" y="52"/>
                  </a:cubicBezTo>
                  <a:cubicBezTo>
                    <a:pt x="61" y="58"/>
                    <a:pt x="61" y="58"/>
                    <a:pt x="61" y="58"/>
                  </a:cubicBezTo>
                  <a:cubicBezTo>
                    <a:pt x="55" y="64"/>
                    <a:pt x="46" y="68"/>
                    <a:pt x="35" y="68"/>
                  </a:cubicBezTo>
                  <a:cubicBezTo>
                    <a:pt x="15" y="68"/>
                    <a:pt x="0" y="54"/>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7" name="Google Shape;567;p47"/>
            <p:cNvSpPr/>
            <p:nvPr/>
          </p:nvSpPr>
          <p:spPr>
            <a:xfrm>
              <a:off x="5400675" y="3194050"/>
              <a:ext cx="127000" cy="84138"/>
            </a:xfrm>
            <a:custGeom>
              <a:rect b="b" l="l" r="r" t="t"/>
              <a:pathLst>
                <a:path extrusionOk="0" h="53" w="80">
                  <a:moveTo>
                    <a:pt x="80" y="0"/>
                  </a:moveTo>
                  <a:lnTo>
                    <a:pt x="63" y="53"/>
                  </a:lnTo>
                  <a:lnTo>
                    <a:pt x="55" y="53"/>
                  </a:lnTo>
                  <a:lnTo>
                    <a:pt x="40" y="11"/>
                  </a:lnTo>
                  <a:lnTo>
                    <a:pt x="26" y="53"/>
                  </a:lnTo>
                  <a:lnTo>
                    <a:pt x="18" y="53"/>
                  </a:lnTo>
                  <a:lnTo>
                    <a:pt x="0" y="0"/>
                  </a:lnTo>
                  <a:lnTo>
                    <a:pt x="8" y="0"/>
                  </a:lnTo>
                  <a:lnTo>
                    <a:pt x="23" y="43"/>
                  </a:lnTo>
                  <a:lnTo>
                    <a:pt x="37" y="0"/>
                  </a:lnTo>
                  <a:lnTo>
                    <a:pt x="44" y="0"/>
                  </a:lnTo>
                  <a:lnTo>
                    <a:pt x="59" y="43"/>
                  </a:lnTo>
                  <a:lnTo>
                    <a:pt x="73"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8" name="Google Shape;568;p47"/>
            <p:cNvSpPr/>
            <p:nvPr/>
          </p:nvSpPr>
          <p:spPr>
            <a:xfrm>
              <a:off x="5530850" y="3213100"/>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1"/>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9" name="Google Shape;569;p47"/>
            <p:cNvSpPr/>
            <p:nvPr/>
          </p:nvSpPr>
          <p:spPr>
            <a:xfrm>
              <a:off x="5602288" y="3213100"/>
              <a:ext cx="53975" cy="65088"/>
            </a:xfrm>
            <a:custGeom>
              <a:rect b="b" l="l" r="r" t="t"/>
              <a:pathLst>
                <a:path extrusionOk="0" h="51" w="43">
                  <a:moveTo>
                    <a:pt x="0" y="45"/>
                  </a:moveTo>
                  <a:cubicBezTo>
                    <a:pt x="4" y="38"/>
                    <a:pt x="4" y="38"/>
                    <a:pt x="4" y="38"/>
                  </a:cubicBezTo>
                  <a:cubicBezTo>
                    <a:pt x="8" y="41"/>
                    <a:pt x="15" y="43"/>
                    <a:pt x="22" y="43"/>
                  </a:cubicBezTo>
                  <a:cubicBezTo>
                    <a:pt x="30" y="43"/>
                    <a:pt x="34" y="41"/>
                    <a:pt x="34" y="37"/>
                  </a:cubicBezTo>
                  <a:cubicBezTo>
                    <a:pt x="34" y="25"/>
                    <a:pt x="2" y="35"/>
                    <a:pt x="2" y="15"/>
                  </a:cubicBezTo>
                  <a:cubicBezTo>
                    <a:pt x="2" y="6"/>
                    <a:pt x="10" y="0"/>
                    <a:pt x="23" y="0"/>
                  </a:cubicBezTo>
                  <a:cubicBezTo>
                    <a:pt x="29" y="0"/>
                    <a:pt x="37" y="2"/>
                    <a:pt x="41" y="5"/>
                  </a:cubicBezTo>
                  <a:cubicBezTo>
                    <a:pt x="37" y="12"/>
                    <a:pt x="37" y="12"/>
                    <a:pt x="37" y="12"/>
                  </a:cubicBezTo>
                  <a:cubicBezTo>
                    <a:pt x="33" y="9"/>
                    <a:pt x="28" y="8"/>
                    <a:pt x="23" y="8"/>
                  </a:cubicBezTo>
                  <a:cubicBezTo>
                    <a:pt x="15" y="8"/>
                    <a:pt x="11" y="11"/>
                    <a:pt x="11" y="15"/>
                  </a:cubicBezTo>
                  <a:cubicBezTo>
                    <a:pt x="11" y="27"/>
                    <a:pt x="43" y="17"/>
                    <a:pt x="43" y="36"/>
                  </a:cubicBezTo>
                  <a:cubicBezTo>
                    <a:pt x="43" y="45"/>
                    <a:pt x="34" y="51"/>
                    <a:pt x="21" y="51"/>
                  </a:cubicBezTo>
                  <a:cubicBezTo>
                    <a:pt x="13" y="51"/>
                    <a:pt x="4" y="49"/>
                    <a:pt x="0"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0" name="Google Shape;570;p47"/>
            <p:cNvSpPr/>
            <p:nvPr/>
          </p:nvSpPr>
          <p:spPr>
            <a:xfrm>
              <a:off x="5357813" y="2744788"/>
              <a:ext cx="76200" cy="87313"/>
            </a:xfrm>
            <a:custGeom>
              <a:rect b="b" l="l" r="r" t="t"/>
              <a:pathLst>
                <a:path extrusionOk="0" h="68" w="60">
                  <a:moveTo>
                    <a:pt x="0" y="34"/>
                  </a:moveTo>
                  <a:cubicBezTo>
                    <a:pt x="0" y="14"/>
                    <a:pt x="15" y="0"/>
                    <a:pt x="35" y="0"/>
                  </a:cubicBezTo>
                  <a:cubicBezTo>
                    <a:pt x="45" y="0"/>
                    <a:pt x="54" y="4"/>
                    <a:pt x="60" y="10"/>
                  </a:cubicBezTo>
                  <a:cubicBezTo>
                    <a:pt x="54" y="16"/>
                    <a:pt x="54" y="16"/>
                    <a:pt x="54" y="16"/>
                  </a:cubicBezTo>
                  <a:cubicBezTo>
                    <a:pt x="49" y="11"/>
                    <a:pt x="43" y="9"/>
                    <a:pt x="35" y="9"/>
                  </a:cubicBezTo>
                  <a:cubicBezTo>
                    <a:pt x="21" y="9"/>
                    <a:pt x="9" y="19"/>
                    <a:pt x="9" y="34"/>
                  </a:cubicBezTo>
                  <a:cubicBezTo>
                    <a:pt x="9" y="49"/>
                    <a:pt x="21" y="59"/>
                    <a:pt x="35" y="59"/>
                  </a:cubicBezTo>
                  <a:cubicBezTo>
                    <a:pt x="43" y="59"/>
                    <a:pt x="49" y="57"/>
                    <a:pt x="54" y="51"/>
                  </a:cubicBezTo>
                  <a:cubicBezTo>
                    <a:pt x="60" y="57"/>
                    <a:pt x="60" y="57"/>
                    <a:pt x="60" y="57"/>
                  </a:cubicBezTo>
                  <a:cubicBezTo>
                    <a:pt x="54" y="64"/>
                    <a:pt x="45" y="68"/>
                    <a:pt x="35" y="68"/>
                  </a:cubicBezTo>
                  <a:cubicBezTo>
                    <a:pt x="15" y="68"/>
                    <a:pt x="0" y="53"/>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1" name="Google Shape;571;p47"/>
            <p:cNvSpPr/>
            <p:nvPr/>
          </p:nvSpPr>
          <p:spPr>
            <a:xfrm>
              <a:off x="5443538" y="2765425"/>
              <a:ext cx="55563" cy="66675"/>
            </a:xfrm>
            <a:custGeom>
              <a:rect b="b" l="l" r="r" t="t"/>
              <a:pathLst>
                <a:path extrusionOk="0" h="52" w="43">
                  <a:moveTo>
                    <a:pt x="43" y="21"/>
                  </a:moveTo>
                  <a:cubicBezTo>
                    <a:pt x="43" y="51"/>
                    <a:pt x="43" y="51"/>
                    <a:pt x="43" y="51"/>
                  </a:cubicBezTo>
                  <a:cubicBezTo>
                    <a:pt x="35" y="51"/>
                    <a:pt x="35" y="51"/>
                    <a:pt x="35" y="51"/>
                  </a:cubicBezTo>
                  <a:cubicBezTo>
                    <a:pt x="35" y="44"/>
                    <a:pt x="35" y="44"/>
                    <a:pt x="35" y="44"/>
                  </a:cubicBezTo>
                  <a:cubicBezTo>
                    <a:pt x="32" y="49"/>
                    <a:pt x="26" y="52"/>
                    <a:pt x="18" y="52"/>
                  </a:cubicBezTo>
                  <a:cubicBezTo>
                    <a:pt x="7" y="52"/>
                    <a:pt x="0" y="46"/>
                    <a:pt x="0" y="37"/>
                  </a:cubicBezTo>
                  <a:cubicBezTo>
                    <a:pt x="0" y="29"/>
                    <a:pt x="5" y="22"/>
                    <a:pt x="20" y="22"/>
                  </a:cubicBezTo>
                  <a:cubicBezTo>
                    <a:pt x="34" y="22"/>
                    <a:pt x="34" y="22"/>
                    <a:pt x="34" y="22"/>
                  </a:cubicBezTo>
                  <a:cubicBezTo>
                    <a:pt x="34" y="20"/>
                    <a:pt x="34" y="20"/>
                    <a:pt x="34" y="20"/>
                  </a:cubicBezTo>
                  <a:cubicBezTo>
                    <a:pt x="34" y="13"/>
                    <a:pt x="30" y="8"/>
                    <a:pt x="21" y="8"/>
                  </a:cubicBezTo>
                  <a:cubicBezTo>
                    <a:pt x="15" y="8"/>
                    <a:pt x="9" y="10"/>
                    <a:pt x="5" y="14"/>
                  </a:cubicBezTo>
                  <a:cubicBezTo>
                    <a:pt x="1" y="7"/>
                    <a:pt x="1" y="7"/>
                    <a:pt x="1" y="7"/>
                  </a:cubicBezTo>
                  <a:cubicBezTo>
                    <a:pt x="6" y="3"/>
                    <a:pt x="14" y="0"/>
                    <a:pt x="22" y="0"/>
                  </a:cubicBezTo>
                  <a:cubicBezTo>
                    <a:pt x="36" y="0"/>
                    <a:pt x="43" y="7"/>
                    <a:pt x="43" y="21"/>
                  </a:cubicBezTo>
                  <a:close/>
                  <a:moveTo>
                    <a:pt x="34" y="36"/>
                  </a:moveTo>
                  <a:cubicBezTo>
                    <a:pt x="34" y="29"/>
                    <a:pt x="34" y="29"/>
                    <a:pt x="34" y="29"/>
                  </a:cubicBezTo>
                  <a:cubicBezTo>
                    <a:pt x="20" y="29"/>
                    <a:pt x="20" y="29"/>
                    <a:pt x="20" y="29"/>
                  </a:cubicBezTo>
                  <a:cubicBezTo>
                    <a:pt x="11" y="29"/>
                    <a:pt x="9" y="32"/>
                    <a:pt x="9" y="36"/>
                  </a:cubicBezTo>
                  <a:cubicBezTo>
                    <a:pt x="9" y="41"/>
                    <a:pt x="13" y="45"/>
                    <a:pt x="20" y="45"/>
                  </a:cubicBezTo>
                  <a:cubicBezTo>
                    <a:pt x="27" y="45"/>
                    <a:pt x="32" y="41"/>
                    <a:pt x="34"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2" name="Google Shape;572;p47"/>
            <p:cNvSpPr/>
            <p:nvPr/>
          </p:nvSpPr>
          <p:spPr>
            <a:xfrm>
              <a:off x="5521325" y="2765425"/>
              <a:ext cx="104775" cy="65088"/>
            </a:xfrm>
            <a:custGeom>
              <a:rect b="b" l="l" r="r" t="t"/>
              <a:pathLst>
                <a:path extrusionOk="0" h="51" w="83">
                  <a:moveTo>
                    <a:pt x="83" y="22"/>
                  </a:moveTo>
                  <a:cubicBezTo>
                    <a:pt x="83" y="51"/>
                    <a:pt x="83" y="51"/>
                    <a:pt x="83" y="51"/>
                  </a:cubicBezTo>
                  <a:cubicBezTo>
                    <a:pt x="74" y="51"/>
                    <a:pt x="74" y="51"/>
                    <a:pt x="74" y="51"/>
                  </a:cubicBezTo>
                  <a:cubicBezTo>
                    <a:pt x="74" y="23"/>
                    <a:pt x="74" y="23"/>
                    <a:pt x="74" y="23"/>
                  </a:cubicBezTo>
                  <a:cubicBezTo>
                    <a:pt x="74" y="13"/>
                    <a:pt x="69" y="9"/>
                    <a:pt x="61" y="9"/>
                  </a:cubicBezTo>
                  <a:cubicBezTo>
                    <a:pt x="52" y="9"/>
                    <a:pt x="46" y="14"/>
                    <a:pt x="46" y="25"/>
                  </a:cubicBezTo>
                  <a:cubicBezTo>
                    <a:pt x="46" y="51"/>
                    <a:pt x="46" y="51"/>
                    <a:pt x="46" y="51"/>
                  </a:cubicBezTo>
                  <a:cubicBezTo>
                    <a:pt x="37" y="51"/>
                    <a:pt x="37" y="51"/>
                    <a:pt x="37" y="51"/>
                  </a:cubicBezTo>
                  <a:cubicBezTo>
                    <a:pt x="37" y="23"/>
                    <a:pt x="37" y="23"/>
                    <a:pt x="37" y="23"/>
                  </a:cubicBezTo>
                  <a:cubicBezTo>
                    <a:pt x="37" y="13"/>
                    <a:pt x="32" y="9"/>
                    <a:pt x="24" y="9"/>
                  </a:cubicBezTo>
                  <a:cubicBezTo>
                    <a:pt x="15" y="9"/>
                    <a:pt x="9" y="14"/>
                    <a:pt x="9" y="25"/>
                  </a:cubicBezTo>
                  <a:cubicBezTo>
                    <a:pt x="9" y="51"/>
                    <a:pt x="9" y="51"/>
                    <a:pt x="9" y="51"/>
                  </a:cubicBezTo>
                  <a:cubicBezTo>
                    <a:pt x="0" y="51"/>
                    <a:pt x="0" y="51"/>
                    <a:pt x="0" y="51"/>
                  </a:cubicBezTo>
                  <a:cubicBezTo>
                    <a:pt x="0" y="1"/>
                    <a:pt x="0" y="1"/>
                    <a:pt x="0" y="1"/>
                  </a:cubicBezTo>
                  <a:cubicBezTo>
                    <a:pt x="9" y="1"/>
                    <a:pt x="9" y="1"/>
                    <a:pt x="9" y="1"/>
                  </a:cubicBezTo>
                  <a:cubicBezTo>
                    <a:pt x="9" y="8"/>
                    <a:pt x="9" y="8"/>
                    <a:pt x="9" y="8"/>
                  </a:cubicBezTo>
                  <a:cubicBezTo>
                    <a:pt x="12" y="3"/>
                    <a:pt x="19" y="0"/>
                    <a:pt x="26" y="0"/>
                  </a:cubicBezTo>
                  <a:cubicBezTo>
                    <a:pt x="34" y="0"/>
                    <a:pt x="40" y="4"/>
                    <a:pt x="44" y="10"/>
                  </a:cubicBezTo>
                  <a:cubicBezTo>
                    <a:pt x="47" y="4"/>
                    <a:pt x="54" y="0"/>
                    <a:pt x="63" y="0"/>
                  </a:cubicBezTo>
                  <a:cubicBezTo>
                    <a:pt x="75" y="0"/>
                    <a:pt x="83" y="7"/>
                    <a:pt x="83"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47"/>
            <p:cNvSpPr/>
            <p:nvPr/>
          </p:nvSpPr>
          <p:spPr>
            <a:xfrm>
              <a:off x="5888038" y="2751138"/>
              <a:ext cx="12700" cy="841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47"/>
            <p:cNvSpPr/>
            <p:nvPr/>
          </p:nvSpPr>
          <p:spPr>
            <a:xfrm>
              <a:off x="5916613" y="2771775"/>
              <a:ext cx="53975" cy="63500"/>
            </a:xfrm>
            <a:custGeom>
              <a:rect b="b" l="l" r="r" t="t"/>
              <a:pathLst>
                <a:path extrusionOk="0" h="51" w="42">
                  <a:moveTo>
                    <a:pt x="0" y="45"/>
                  </a:moveTo>
                  <a:cubicBezTo>
                    <a:pt x="3" y="38"/>
                    <a:pt x="3" y="38"/>
                    <a:pt x="3" y="38"/>
                  </a:cubicBezTo>
                  <a:cubicBezTo>
                    <a:pt x="8" y="41"/>
                    <a:pt x="14" y="43"/>
                    <a:pt x="21" y="43"/>
                  </a:cubicBezTo>
                  <a:cubicBezTo>
                    <a:pt x="29" y="43"/>
                    <a:pt x="33" y="41"/>
                    <a:pt x="33" y="37"/>
                  </a:cubicBezTo>
                  <a:cubicBezTo>
                    <a:pt x="33" y="25"/>
                    <a:pt x="1" y="35"/>
                    <a:pt x="1" y="15"/>
                  </a:cubicBezTo>
                  <a:cubicBezTo>
                    <a:pt x="1" y="6"/>
                    <a:pt x="9" y="0"/>
                    <a:pt x="22" y="0"/>
                  </a:cubicBezTo>
                  <a:cubicBezTo>
                    <a:pt x="29" y="0"/>
                    <a:pt x="36" y="2"/>
                    <a:pt x="40" y="5"/>
                  </a:cubicBezTo>
                  <a:cubicBezTo>
                    <a:pt x="36" y="12"/>
                    <a:pt x="36" y="12"/>
                    <a:pt x="36" y="12"/>
                  </a:cubicBezTo>
                  <a:cubicBezTo>
                    <a:pt x="32" y="9"/>
                    <a:pt x="27" y="8"/>
                    <a:pt x="22" y="8"/>
                  </a:cubicBezTo>
                  <a:cubicBezTo>
                    <a:pt x="14" y="8"/>
                    <a:pt x="10" y="11"/>
                    <a:pt x="10" y="15"/>
                  </a:cubicBezTo>
                  <a:cubicBezTo>
                    <a:pt x="10" y="27"/>
                    <a:pt x="42" y="17"/>
                    <a:pt x="42" y="36"/>
                  </a:cubicBezTo>
                  <a:cubicBezTo>
                    <a:pt x="42" y="45"/>
                    <a:pt x="34" y="51"/>
                    <a:pt x="20" y="51"/>
                  </a:cubicBezTo>
                  <a:cubicBezTo>
                    <a:pt x="12" y="51"/>
                    <a:pt x="4" y="49"/>
                    <a:pt x="0"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47"/>
            <p:cNvSpPr/>
            <p:nvPr/>
          </p:nvSpPr>
          <p:spPr>
            <a:xfrm>
              <a:off x="5984875" y="2746375"/>
              <a:ext cx="11113" cy="889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47"/>
            <p:cNvSpPr/>
            <p:nvPr/>
          </p:nvSpPr>
          <p:spPr>
            <a:xfrm>
              <a:off x="8489950" y="2416175"/>
              <a:ext cx="73025" cy="85725"/>
            </a:xfrm>
            <a:custGeom>
              <a:rect b="b" l="l" r="r" t="t"/>
              <a:pathLst>
                <a:path extrusionOk="0" h="54" w="46">
                  <a:moveTo>
                    <a:pt x="46" y="0"/>
                  </a:moveTo>
                  <a:lnTo>
                    <a:pt x="46" y="54"/>
                  </a:lnTo>
                  <a:lnTo>
                    <a:pt x="37" y="54"/>
                  </a:lnTo>
                  <a:lnTo>
                    <a:pt x="37" y="30"/>
                  </a:lnTo>
                  <a:lnTo>
                    <a:pt x="7" y="30"/>
                  </a:lnTo>
                  <a:lnTo>
                    <a:pt x="7" y="54"/>
                  </a:lnTo>
                  <a:lnTo>
                    <a:pt x="0" y="54"/>
                  </a:lnTo>
                  <a:lnTo>
                    <a:pt x="0" y="0"/>
                  </a:lnTo>
                  <a:lnTo>
                    <a:pt x="7" y="0"/>
                  </a:lnTo>
                  <a:lnTo>
                    <a:pt x="7" y="24"/>
                  </a:lnTo>
                  <a:lnTo>
                    <a:pt x="37" y="24"/>
                  </a:lnTo>
                  <a:lnTo>
                    <a:pt x="37"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7" name="Google Shape;577;p47"/>
            <p:cNvSpPr/>
            <p:nvPr/>
          </p:nvSpPr>
          <p:spPr>
            <a:xfrm>
              <a:off x="8580438" y="2436813"/>
              <a:ext cx="55563" cy="65088"/>
            </a:xfrm>
            <a:custGeom>
              <a:rect b="b" l="l" r="r" t="t"/>
              <a:pathLst>
                <a:path extrusionOk="0" h="51" w="44">
                  <a:moveTo>
                    <a:pt x="44" y="20"/>
                  </a:moveTo>
                  <a:cubicBezTo>
                    <a:pt x="44" y="51"/>
                    <a:pt x="44" y="51"/>
                    <a:pt x="44" y="51"/>
                  </a:cubicBezTo>
                  <a:cubicBezTo>
                    <a:pt x="35" y="51"/>
                    <a:pt x="35" y="51"/>
                    <a:pt x="35" y="51"/>
                  </a:cubicBezTo>
                  <a:cubicBezTo>
                    <a:pt x="35" y="44"/>
                    <a:pt x="35" y="44"/>
                    <a:pt x="35" y="44"/>
                  </a:cubicBezTo>
                  <a:cubicBezTo>
                    <a:pt x="32" y="48"/>
                    <a:pt x="27" y="51"/>
                    <a:pt x="19" y="51"/>
                  </a:cubicBezTo>
                  <a:cubicBezTo>
                    <a:pt x="8" y="51"/>
                    <a:pt x="0" y="45"/>
                    <a:pt x="0" y="36"/>
                  </a:cubicBezTo>
                  <a:cubicBezTo>
                    <a:pt x="0" y="28"/>
                    <a:pt x="6" y="22"/>
                    <a:pt x="21" y="22"/>
                  </a:cubicBezTo>
                  <a:cubicBezTo>
                    <a:pt x="35" y="22"/>
                    <a:pt x="35" y="22"/>
                    <a:pt x="35" y="22"/>
                  </a:cubicBezTo>
                  <a:cubicBezTo>
                    <a:pt x="35" y="20"/>
                    <a:pt x="35" y="20"/>
                    <a:pt x="35" y="20"/>
                  </a:cubicBezTo>
                  <a:cubicBezTo>
                    <a:pt x="35" y="12"/>
                    <a:pt x="30" y="8"/>
                    <a:pt x="22" y="8"/>
                  </a:cubicBezTo>
                  <a:cubicBezTo>
                    <a:pt x="16" y="8"/>
                    <a:pt x="10" y="10"/>
                    <a:pt x="6" y="13"/>
                  </a:cubicBezTo>
                  <a:cubicBezTo>
                    <a:pt x="2" y="6"/>
                    <a:pt x="2" y="6"/>
                    <a:pt x="2" y="6"/>
                  </a:cubicBezTo>
                  <a:cubicBezTo>
                    <a:pt x="7" y="2"/>
                    <a:pt x="15" y="0"/>
                    <a:pt x="23" y="0"/>
                  </a:cubicBezTo>
                  <a:cubicBezTo>
                    <a:pt x="36" y="0"/>
                    <a:pt x="44" y="7"/>
                    <a:pt x="44" y="20"/>
                  </a:cubicBezTo>
                  <a:close/>
                  <a:moveTo>
                    <a:pt x="35" y="35"/>
                  </a:moveTo>
                  <a:cubicBezTo>
                    <a:pt x="35" y="28"/>
                    <a:pt x="35" y="28"/>
                    <a:pt x="35" y="28"/>
                  </a:cubicBezTo>
                  <a:cubicBezTo>
                    <a:pt x="21" y="28"/>
                    <a:pt x="21" y="28"/>
                    <a:pt x="21" y="28"/>
                  </a:cubicBezTo>
                  <a:cubicBezTo>
                    <a:pt x="12" y="28"/>
                    <a:pt x="9" y="32"/>
                    <a:pt x="9" y="36"/>
                  </a:cubicBezTo>
                  <a:cubicBezTo>
                    <a:pt x="9" y="41"/>
                    <a:pt x="14" y="44"/>
                    <a:pt x="20" y="44"/>
                  </a:cubicBezTo>
                  <a:cubicBezTo>
                    <a:pt x="27" y="44"/>
                    <a:pt x="33"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47"/>
            <p:cNvSpPr/>
            <p:nvPr/>
          </p:nvSpPr>
          <p:spPr>
            <a:xfrm>
              <a:off x="8645525" y="2436813"/>
              <a:ext cx="66675" cy="65088"/>
            </a:xfrm>
            <a:custGeom>
              <a:rect b="b" l="l" r="r" t="t"/>
              <a:pathLst>
                <a:path extrusionOk="0" h="41" w="42">
                  <a:moveTo>
                    <a:pt x="42" y="0"/>
                  </a:moveTo>
                  <a:lnTo>
                    <a:pt x="25" y="41"/>
                  </a:lnTo>
                  <a:lnTo>
                    <a:pt x="17" y="41"/>
                  </a:lnTo>
                  <a:lnTo>
                    <a:pt x="0" y="0"/>
                  </a:lnTo>
                  <a:lnTo>
                    <a:pt x="8" y="0"/>
                  </a:lnTo>
                  <a:lnTo>
                    <a:pt x="21" y="33"/>
                  </a:lnTo>
                  <a:lnTo>
                    <a:pt x="35" y="0"/>
                  </a:lnTo>
                  <a:lnTo>
                    <a:pt x="4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9" name="Google Shape;579;p47"/>
            <p:cNvSpPr/>
            <p:nvPr/>
          </p:nvSpPr>
          <p:spPr>
            <a:xfrm>
              <a:off x="7783513" y="3781425"/>
              <a:ext cx="73025" cy="84138"/>
            </a:xfrm>
            <a:custGeom>
              <a:rect b="b" l="l" r="r" t="t"/>
              <a:pathLst>
                <a:path extrusionOk="0" h="66" w="57">
                  <a:moveTo>
                    <a:pt x="57" y="49"/>
                  </a:moveTo>
                  <a:cubicBezTo>
                    <a:pt x="57" y="60"/>
                    <a:pt x="48" y="66"/>
                    <a:pt x="31" y="66"/>
                  </a:cubicBezTo>
                  <a:cubicBezTo>
                    <a:pt x="0" y="66"/>
                    <a:pt x="0" y="66"/>
                    <a:pt x="0" y="66"/>
                  </a:cubicBezTo>
                  <a:cubicBezTo>
                    <a:pt x="0" y="0"/>
                    <a:pt x="0" y="0"/>
                    <a:pt x="0" y="0"/>
                  </a:cubicBezTo>
                  <a:cubicBezTo>
                    <a:pt x="30" y="0"/>
                    <a:pt x="30" y="0"/>
                    <a:pt x="30" y="0"/>
                  </a:cubicBezTo>
                  <a:cubicBezTo>
                    <a:pt x="45" y="0"/>
                    <a:pt x="53" y="7"/>
                    <a:pt x="53" y="17"/>
                  </a:cubicBezTo>
                  <a:cubicBezTo>
                    <a:pt x="53" y="25"/>
                    <a:pt x="50" y="30"/>
                    <a:pt x="44" y="32"/>
                  </a:cubicBezTo>
                  <a:cubicBezTo>
                    <a:pt x="52" y="34"/>
                    <a:pt x="57" y="40"/>
                    <a:pt x="57" y="49"/>
                  </a:cubicBezTo>
                  <a:close/>
                  <a:moveTo>
                    <a:pt x="9" y="8"/>
                  </a:moveTo>
                  <a:cubicBezTo>
                    <a:pt x="9" y="29"/>
                    <a:pt x="9" y="29"/>
                    <a:pt x="9" y="29"/>
                  </a:cubicBezTo>
                  <a:cubicBezTo>
                    <a:pt x="29" y="29"/>
                    <a:pt x="29" y="29"/>
                    <a:pt x="29" y="29"/>
                  </a:cubicBezTo>
                  <a:cubicBezTo>
                    <a:pt x="38" y="29"/>
                    <a:pt x="44" y="26"/>
                    <a:pt x="44" y="19"/>
                  </a:cubicBezTo>
                  <a:cubicBezTo>
                    <a:pt x="44" y="12"/>
                    <a:pt x="38" y="8"/>
                    <a:pt x="29" y="8"/>
                  </a:cubicBezTo>
                  <a:lnTo>
                    <a:pt x="9" y="8"/>
                  </a:lnTo>
                  <a:close/>
                  <a:moveTo>
                    <a:pt x="47" y="48"/>
                  </a:moveTo>
                  <a:cubicBezTo>
                    <a:pt x="47" y="40"/>
                    <a:pt x="42" y="37"/>
                    <a:pt x="31" y="37"/>
                  </a:cubicBezTo>
                  <a:cubicBezTo>
                    <a:pt x="9" y="37"/>
                    <a:pt x="9" y="37"/>
                    <a:pt x="9" y="37"/>
                  </a:cubicBezTo>
                  <a:cubicBezTo>
                    <a:pt x="9" y="59"/>
                    <a:pt x="9" y="59"/>
                    <a:pt x="9" y="59"/>
                  </a:cubicBezTo>
                  <a:cubicBezTo>
                    <a:pt x="31" y="59"/>
                    <a:pt x="31" y="59"/>
                    <a:pt x="31" y="59"/>
                  </a:cubicBezTo>
                  <a:cubicBezTo>
                    <a:pt x="42" y="59"/>
                    <a:pt x="47" y="55"/>
                    <a:pt x="47"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47"/>
            <p:cNvSpPr/>
            <p:nvPr/>
          </p:nvSpPr>
          <p:spPr>
            <a:xfrm>
              <a:off x="7866063" y="3802063"/>
              <a:ext cx="65088" cy="65088"/>
            </a:xfrm>
            <a:custGeom>
              <a:rect b="b" l="l" r="r" t="t"/>
              <a:pathLst>
                <a:path extrusionOk="0" h="51" w="50">
                  <a:moveTo>
                    <a:pt x="50" y="28"/>
                  </a:moveTo>
                  <a:cubicBezTo>
                    <a:pt x="9" y="28"/>
                    <a:pt x="9" y="28"/>
                    <a:pt x="9" y="28"/>
                  </a:cubicBezTo>
                  <a:cubicBezTo>
                    <a:pt x="11" y="37"/>
                    <a:pt x="18" y="43"/>
                    <a:pt x="28" y="43"/>
                  </a:cubicBezTo>
                  <a:cubicBezTo>
                    <a:pt x="33" y="43"/>
                    <a:pt x="38" y="41"/>
                    <a:pt x="42" y="37"/>
                  </a:cubicBezTo>
                  <a:cubicBezTo>
                    <a:pt x="47" y="43"/>
                    <a:pt x="47" y="43"/>
                    <a:pt x="47" y="43"/>
                  </a:cubicBezTo>
                  <a:cubicBezTo>
                    <a:pt x="43" y="48"/>
                    <a:pt x="36" y="51"/>
                    <a:pt x="27" y="51"/>
                  </a:cubicBezTo>
                  <a:cubicBezTo>
                    <a:pt x="11" y="51"/>
                    <a:pt x="0" y="40"/>
                    <a:pt x="0" y="25"/>
                  </a:cubicBezTo>
                  <a:cubicBezTo>
                    <a:pt x="0" y="11"/>
                    <a:pt x="11" y="0"/>
                    <a:pt x="26" y="0"/>
                  </a:cubicBezTo>
                  <a:cubicBezTo>
                    <a:pt x="40" y="0"/>
                    <a:pt x="50" y="10"/>
                    <a:pt x="50" y="26"/>
                  </a:cubicBezTo>
                  <a:cubicBezTo>
                    <a:pt x="50" y="26"/>
                    <a:pt x="50" y="28"/>
                    <a:pt x="50" y="28"/>
                  </a:cubicBezTo>
                  <a:close/>
                  <a:moveTo>
                    <a:pt x="9" y="22"/>
                  </a:moveTo>
                  <a:cubicBezTo>
                    <a:pt x="42" y="22"/>
                    <a:pt x="42" y="22"/>
                    <a:pt x="42" y="22"/>
                  </a:cubicBezTo>
                  <a:cubicBezTo>
                    <a:pt x="41" y="14"/>
                    <a:pt x="34" y="8"/>
                    <a:pt x="26" y="8"/>
                  </a:cubicBezTo>
                  <a:cubicBezTo>
                    <a:pt x="17" y="8"/>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47"/>
            <p:cNvSpPr/>
            <p:nvPr/>
          </p:nvSpPr>
          <p:spPr>
            <a:xfrm>
              <a:off x="7935913" y="3802063"/>
              <a:ext cx="63500" cy="63500"/>
            </a:xfrm>
            <a:custGeom>
              <a:rect b="b" l="l" r="r" t="t"/>
              <a:pathLst>
                <a:path extrusionOk="0" h="40" w="40">
                  <a:moveTo>
                    <a:pt x="31" y="40"/>
                  </a:moveTo>
                  <a:lnTo>
                    <a:pt x="20" y="25"/>
                  </a:lnTo>
                  <a:lnTo>
                    <a:pt x="8" y="40"/>
                  </a:lnTo>
                  <a:lnTo>
                    <a:pt x="0" y="40"/>
                  </a:lnTo>
                  <a:lnTo>
                    <a:pt x="16" y="20"/>
                  </a:lnTo>
                  <a:lnTo>
                    <a:pt x="1" y="0"/>
                  </a:lnTo>
                  <a:lnTo>
                    <a:pt x="9" y="0"/>
                  </a:lnTo>
                  <a:lnTo>
                    <a:pt x="20" y="15"/>
                  </a:lnTo>
                  <a:lnTo>
                    <a:pt x="31" y="0"/>
                  </a:lnTo>
                  <a:lnTo>
                    <a:pt x="39" y="0"/>
                  </a:lnTo>
                  <a:lnTo>
                    <a:pt x="24" y="20"/>
                  </a:lnTo>
                  <a:lnTo>
                    <a:pt x="40" y="40"/>
                  </a:lnTo>
                  <a:lnTo>
                    <a:pt x="31" y="4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47"/>
            <p:cNvSpPr/>
            <p:nvPr/>
          </p:nvSpPr>
          <p:spPr>
            <a:xfrm>
              <a:off x="7177088" y="4960938"/>
              <a:ext cx="73025" cy="84138"/>
            </a:xfrm>
            <a:custGeom>
              <a:rect b="b" l="l" r="r" t="t"/>
              <a:pathLst>
                <a:path extrusionOk="0" h="66" w="57">
                  <a:moveTo>
                    <a:pt x="57" y="49"/>
                  </a:moveTo>
                  <a:cubicBezTo>
                    <a:pt x="57" y="60"/>
                    <a:pt x="49" y="66"/>
                    <a:pt x="32" y="66"/>
                  </a:cubicBezTo>
                  <a:cubicBezTo>
                    <a:pt x="0" y="66"/>
                    <a:pt x="0" y="66"/>
                    <a:pt x="0" y="66"/>
                  </a:cubicBezTo>
                  <a:cubicBezTo>
                    <a:pt x="0" y="0"/>
                    <a:pt x="0" y="0"/>
                    <a:pt x="0" y="0"/>
                  </a:cubicBezTo>
                  <a:cubicBezTo>
                    <a:pt x="30" y="0"/>
                    <a:pt x="30" y="0"/>
                    <a:pt x="30" y="0"/>
                  </a:cubicBezTo>
                  <a:cubicBezTo>
                    <a:pt x="45" y="0"/>
                    <a:pt x="54" y="7"/>
                    <a:pt x="54" y="17"/>
                  </a:cubicBezTo>
                  <a:cubicBezTo>
                    <a:pt x="54" y="25"/>
                    <a:pt x="50" y="30"/>
                    <a:pt x="45" y="32"/>
                  </a:cubicBezTo>
                  <a:cubicBezTo>
                    <a:pt x="52" y="34"/>
                    <a:pt x="57" y="40"/>
                    <a:pt x="57" y="49"/>
                  </a:cubicBezTo>
                  <a:close/>
                  <a:moveTo>
                    <a:pt x="10" y="8"/>
                  </a:moveTo>
                  <a:cubicBezTo>
                    <a:pt x="10" y="29"/>
                    <a:pt x="10" y="29"/>
                    <a:pt x="10" y="29"/>
                  </a:cubicBezTo>
                  <a:cubicBezTo>
                    <a:pt x="29" y="29"/>
                    <a:pt x="29" y="29"/>
                    <a:pt x="29" y="29"/>
                  </a:cubicBezTo>
                  <a:cubicBezTo>
                    <a:pt x="39" y="29"/>
                    <a:pt x="44" y="26"/>
                    <a:pt x="44" y="19"/>
                  </a:cubicBezTo>
                  <a:cubicBezTo>
                    <a:pt x="44" y="12"/>
                    <a:pt x="39" y="8"/>
                    <a:pt x="29" y="8"/>
                  </a:cubicBezTo>
                  <a:lnTo>
                    <a:pt x="10" y="8"/>
                  </a:lnTo>
                  <a:close/>
                  <a:moveTo>
                    <a:pt x="48" y="48"/>
                  </a:moveTo>
                  <a:cubicBezTo>
                    <a:pt x="48" y="40"/>
                    <a:pt x="42" y="37"/>
                    <a:pt x="32" y="37"/>
                  </a:cubicBezTo>
                  <a:cubicBezTo>
                    <a:pt x="10" y="37"/>
                    <a:pt x="10" y="37"/>
                    <a:pt x="10" y="37"/>
                  </a:cubicBezTo>
                  <a:cubicBezTo>
                    <a:pt x="10" y="59"/>
                    <a:pt x="10" y="59"/>
                    <a:pt x="10" y="59"/>
                  </a:cubicBezTo>
                  <a:cubicBezTo>
                    <a:pt x="32" y="59"/>
                    <a:pt x="32" y="59"/>
                    <a:pt x="32" y="59"/>
                  </a:cubicBezTo>
                  <a:cubicBezTo>
                    <a:pt x="42" y="59"/>
                    <a:pt x="48" y="55"/>
                    <a:pt x="48"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3" name="Google Shape;583;p47"/>
            <p:cNvSpPr/>
            <p:nvPr/>
          </p:nvSpPr>
          <p:spPr>
            <a:xfrm>
              <a:off x="7267575" y="4981575"/>
              <a:ext cx="34925" cy="63500"/>
            </a:xfrm>
            <a:custGeom>
              <a:rect b="b" l="l" r="r" t="t"/>
              <a:pathLst>
                <a:path extrusionOk="0" h="50" w="27">
                  <a:moveTo>
                    <a:pt x="27" y="0"/>
                  </a:moveTo>
                  <a:cubicBezTo>
                    <a:pt x="27" y="9"/>
                    <a:pt x="27" y="9"/>
                    <a:pt x="27" y="9"/>
                  </a:cubicBezTo>
                  <a:cubicBezTo>
                    <a:pt x="26" y="9"/>
                    <a:pt x="25" y="9"/>
                    <a:pt x="24" y="9"/>
                  </a:cubicBezTo>
                  <a:cubicBezTo>
                    <a:pt x="15" y="9"/>
                    <a:pt x="9" y="15"/>
                    <a:pt x="9" y="25"/>
                  </a:cubicBezTo>
                  <a:cubicBezTo>
                    <a:pt x="9" y="50"/>
                    <a:pt x="9" y="50"/>
                    <a:pt x="9" y="50"/>
                  </a:cubicBezTo>
                  <a:cubicBezTo>
                    <a:pt x="0" y="50"/>
                    <a:pt x="0" y="50"/>
                    <a:pt x="0" y="50"/>
                  </a:cubicBezTo>
                  <a:cubicBezTo>
                    <a:pt x="0" y="0"/>
                    <a:pt x="0" y="0"/>
                    <a:pt x="0" y="0"/>
                  </a:cubicBezTo>
                  <a:cubicBezTo>
                    <a:pt x="8" y="0"/>
                    <a:pt x="8" y="0"/>
                    <a:pt x="8" y="0"/>
                  </a:cubicBezTo>
                  <a:cubicBezTo>
                    <a:pt x="8" y="9"/>
                    <a:pt x="8" y="9"/>
                    <a:pt x="8"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4" name="Google Shape;584;p47"/>
            <p:cNvSpPr/>
            <p:nvPr/>
          </p:nvSpPr>
          <p:spPr>
            <a:xfrm>
              <a:off x="7310438" y="4981575"/>
              <a:ext cx="66675"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2" y="25"/>
                  </a:moveTo>
                  <a:cubicBezTo>
                    <a:pt x="42" y="15"/>
                    <a:pt x="35" y="8"/>
                    <a:pt x="26" y="8"/>
                  </a:cubicBezTo>
                  <a:cubicBezTo>
                    <a:pt x="16" y="8"/>
                    <a:pt x="9" y="15"/>
                    <a:pt x="9" y="25"/>
                  </a:cubicBezTo>
                  <a:cubicBezTo>
                    <a:pt x="9" y="36"/>
                    <a:pt x="16" y="43"/>
                    <a:pt x="26" y="43"/>
                  </a:cubicBezTo>
                  <a:cubicBezTo>
                    <a:pt x="35" y="43"/>
                    <a:pt x="42" y="36"/>
                    <a:pt x="42"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5" name="Google Shape;585;p47"/>
            <p:cNvSpPr/>
            <p:nvPr/>
          </p:nvSpPr>
          <p:spPr>
            <a:xfrm>
              <a:off x="6108700" y="5173663"/>
              <a:ext cx="76200" cy="85725"/>
            </a:xfrm>
            <a:custGeom>
              <a:rect b="b" l="l" r="r" t="t"/>
              <a:pathLst>
                <a:path extrusionOk="0" h="67" w="60">
                  <a:moveTo>
                    <a:pt x="0" y="33"/>
                  </a:moveTo>
                  <a:cubicBezTo>
                    <a:pt x="0" y="14"/>
                    <a:pt x="15" y="0"/>
                    <a:pt x="35" y="0"/>
                  </a:cubicBezTo>
                  <a:cubicBezTo>
                    <a:pt x="45" y="0"/>
                    <a:pt x="54" y="3"/>
                    <a:pt x="60" y="10"/>
                  </a:cubicBezTo>
                  <a:cubicBezTo>
                    <a:pt x="54" y="16"/>
                    <a:pt x="54" y="16"/>
                    <a:pt x="54" y="16"/>
                  </a:cubicBezTo>
                  <a:cubicBezTo>
                    <a:pt x="49" y="10"/>
                    <a:pt x="42" y="8"/>
                    <a:pt x="35" y="8"/>
                  </a:cubicBezTo>
                  <a:cubicBezTo>
                    <a:pt x="20" y="8"/>
                    <a:pt x="9" y="19"/>
                    <a:pt x="9" y="33"/>
                  </a:cubicBezTo>
                  <a:cubicBezTo>
                    <a:pt x="9" y="48"/>
                    <a:pt x="20" y="59"/>
                    <a:pt x="35" y="59"/>
                  </a:cubicBezTo>
                  <a:cubicBezTo>
                    <a:pt x="42" y="59"/>
                    <a:pt x="49" y="56"/>
                    <a:pt x="54" y="51"/>
                  </a:cubicBezTo>
                  <a:cubicBezTo>
                    <a:pt x="60" y="57"/>
                    <a:pt x="60" y="57"/>
                    <a:pt x="60" y="57"/>
                  </a:cubicBezTo>
                  <a:cubicBezTo>
                    <a:pt x="54" y="64"/>
                    <a:pt x="45" y="67"/>
                    <a:pt x="35" y="67"/>
                  </a:cubicBezTo>
                  <a:cubicBezTo>
                    <a:pt x="15" y="67"/>
                    <a:pt x="0" y="53"/>
                    <a:pt x="0" y="3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p47"/>
            <p:cNvSpPr/>
            <p:nvPr/>
          </p:nvSpPr>
          <p:spPr>
            <a:xfrm>
              <a:off x="6200775" y="5194300"/>
              <a:ext cx="34925" cy="63500"/>
            </a:xfrm>
            <a:custGeom>
              <a:rect b="b" l="l" r="r" t="t"/>
              <a:pathLst>
                <a:path extrusionOk="0" h="50" w="27">
                  <a:moveTo>
                    <a:pt x="27" y="0"/>
                  </a:moveTo>
                  <a:cubicBezTo>
                    <a:pt x="27" y="9"/>
                    <a:pt x="27" y="9"/>
                    <a:pt x="27" y="9"/>
                  </a:cubicBezTo>
                  <a:cubicBezTo>
                    <a:pt x="26" y="9"/>
                    <a:pt x="26" y="9"/>
                    <a:pt x="25" y="9"/>
                  </a:cubicBezTo>
                  <a:cubicBezTo>
                    <a:pt x="15" y="9"/>
                    <a:pt x="9" y="15"/>
                    <a:pt x="9" y="25"/>
                  </a:cubicBezTo>
                  <a:cubicBezTo>
                    <a:pt x="9" y="50"/>
                    <a:pt x="9" y="50"/>
                    <a:pt x="9" y="50"/>
                  </a:cubicBezTo>
                  <a:cubicBezTo>
                    <a:pt x="0" y="50"/>
                    <a:pt x="0" y="50"/>
                    <a:pt x="0" y="50"/>
                  </a:cubicBezTo>
                  <a:cubicBezTo>
                    <a:pt x="0" y="0"/>
                    <a:pt x="0" y="0"/>
                    <a:pt x="0" y="0"/>
                  </a:cubicBezTo>
                  <a:cubicBezTo>
                    <a:pt x="9" y="0"/>
                    <a:pt x="9" y="0"/>
                    <a:pt x="9" y="0"/>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7" name="Google Shape;587;p47"/>
            <p:cNvSpPr/>
            <p:nvPr/>
          </p:nvSpPr>
          <p:spPr>
            <a:xfrm>
              <a:off x="6243638" y="5194300"/>
              <a:ext cx="65088"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3" y="25"/>
                  </a:moveTo>
                  <a:cubicBezTo>
                    <a:pt x="43" y="15"/>
                    <a:pt x="36" y="8"/>
                    <a:pt x="26" y="8"/>
                  </a:cubicBezTo>
                  <a:cubicBezTo>
                    <a:pt x="17" y="8"/>
                    <a:pt x="9" y="15"/>
                    <a:pt x="9" y="25"/>
                  </a:cubicBezTo>
                  <a:cubicBezTo>
                    <a:pt x="9" y="36"/>
                    <a:pt x="17" y="43"/>
                    <a:pt x="26" y="43"/>
                  </a:cubicBezTo>
                  <a:cubicBezTo>
                    <a:pt x="36" y="43"/>
                    <a:pt x="43" y="36"/>
                    <a:pt x="43"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8" name="Google Shape;588;p47"/>
            <p:cNvSpPr/>
            <p:nvPr/>
          </p:nvSpPr>
          <p:spPr>
            <a:xfrm>
              <a:off x="5395913" y="5094288"/>
              <a:ext cx="65088" cy="85725"/>
            </a:xfrm>
            <a:custGeom>
              <a:rect b="b" l="l" r="r" t="t"/>
              <a:pathLst>
                <a:path extrusionOk="0" h="68" w="51">
                  <a:moveTo>
                    <a:pt x="0" y="59"/>
                  </a:moveTo>
                  <a:cubicBezTo>
                    <a:pt x="4" y="52"/>
                    <a:pt x="4" y="52"/>
                    <a:pt x="4" y="52"/>
                  </a:cubicBezTo>
                  <a:cubicBezTo>
                    <a:pt x="9" y="56"/>
                    <a:pt x="17" y="60"/>
                    <a:pt x="25" y="60"/>
                  </a:cubicBezTo>
                  <a:cubicBezTo>
                    <a:pt x="37" y="60"/>
                    <a:pt x="42" y="55"/>
                    <a:pt x="42" y="49"/>
                  </a:cubicBezTo>
                  <a:cubicBezTo>
                    <a:pt x="42" y="33"/>
                    <a:pt x="2" y="43"/>
                    <a:pt x="2" y="19"/>
                  </a:cubicBezTo>
                  <a:cubicBezTo>
                    <a:pt x="2" y="9"/>
                    <a:pt x="10" y="0"/>
                    <a:pt x="27" y="0"/>
                  </a:cubicBezTo>
                  <a:cubicBezTo>
                    <a:pt x="35" y="0"/>
                    <a:pt x="43" y="2"/>
                    <a:pt x="48" y="6"/>
                  </a:cubicBezTo>
                  <a:cubicBezTo>
                    <a:pt x="45" y="13"/>
                    <a:pt x="45" y="13"/>
                    <a:pt x="45" y="13"/>
                  </a:cubicBezTo>
                  <a:cubicBezTo>
                    <a:pt x="39" y="10"/>
                    <a:pt x="33" y="8"/>
                    <a:pt x="27" y="8"/>
                  </a:cubicBezTo>
                  <a:cubicBezTo>
                    <a:pt x="16" y="8"/>
                    <a:pt x="11" y="13"/>
                    <a:pt x="11" y="19"/>
                  </a:cubicBezTo>
                  <a:cubicBezTo>
                    <a:pt x="11" y="35"/>
                    <a:pt x="51" y="25"/>
                    <a:pt x="51" y="49"/>
                  </a:cubicBezTo>
                  <a:cubicBezTo>
                    <a:pt x="51" y="59"/>
                    <a:pt x="43" y="68"/>
                    <a:pt x="25" y="68"/>
                  </a:cubicBezTo>
                  <a:cubicBezTo>
                    <a:pt x="15" y="68"/>
                    <a:pt x="5" y="64"/>
                    <a:pt x="0" y="5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9" name="Google Shape;589;p47"/>
            <p:cNvSpPr/>
            <p:nvPr/>
          </p:nvSpPr>
          <p:spPr>
            <a:xfrm>
              <a:off x="5476875" y="5114925"/>
              <a:ext cx="58738" cy="63500"/>
            </a:xfrm>
            <a:custGeom>
              <a:rect b="b" l="l" r="r" t="t"/>
              <a:pathLst>
                <a:path extrusionOk="0" h="50" w="47">
                  <a:moveTo>
                    <a:pt x="47" y="0"/>
                  </a:moveTo>
                  <a:cubicBezTo>
                    <a:pt x="47" y="50"/>
                    <a:pt x="47" y="50"/>
                    <a:pt x="47" y="50"/>
                  </a:cubicBezTo>
                  <a:cubicBezTo>
                    <a:pt x="39" y="50"/>
                    <a:pt x="39" y="50"/>
                    <a:pt x="39" y="50"/>
                  </a:cubicBezTo>
                  <a:cubicBezTo>
                    <a:pt x="39" y="42"/>
                    <a:pt x="39" y="42"/>
                    <a:pt x="39" y="42"/>
                  </a:cubicBezTo>
                  <a:cubicBezTo>
                    <a:pt x="35" y="48"/>
                    <a:pt x="29" y="50"/>
                    <a:pt x="22" y="50"/>
                  </a:cubicBezTo>
                  <a:cubicBezTo>
                    <a:pt x="9" y="50"/>
                    <a:pt x="0" y="43"/>
                    <a:pt x="0" y="29"/>
                  </a:cubicBezTo>
                  <a:cubicBezTo>
                    <a:pt x="0" y="0"/>
                    <a:pt x="0" y="0"/>
                    <a:pt x="0" y="0"/>
                  </a:cubicBezTo>
                  <a:cubicBezTo>
                    <a:pt x="9" y="0"/>
                    <a:pt x="9" y="0"/>
                    <a:pt x="9" y="0"/>
                  </a:cubicBezTo>
                  <a:cubicBezTo>
                    <a:pt x="9" y="28"/>
                    <a:pt x="9" y="28"/>
                    <a:pt x="9" y="28"/>
                  </a:cubicBezTo>
                  <a:cubicBezTo>
                    <a:pt x="9" y="37"/>
                    <a:pt x="14" y="42"/>
                    <a:pt x="23" y="42"/>
                  </a:cubicBezTo>
                  <a:cubicBezTo>
                    <a:pt x="32" y="42"/>
                    <a:pt x="38" y="36"/>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0" name="Google Shape;590;p47"/>
            <p:cNvSpPr/>
            <p:nvPr/>
          </p:nvSpPr>
          <p:spPr>
            <a:xfrm>
              <a:off x="5548313" y="5100638"/>
              <a:ext cx="46038" cy="77788"/>
            </a:xfrm>
            <a:custGeom>
              <a:rect b="b" l="l" r="r" t="t"/>
              <a:pathLst>
                <a:path extrusionOk="0" h="61" w="36">
                  <a:moveTo>
                    <a:pt x="36" y="58"/>
                  </a:moveTo>
                  <a:cubicBezTo>
                    <a:pt x="33" y="60"/>
                    <a:pt x="29" y="61"/>
                    <a:pt x="25" y="61"/>
                  </a:cubicBezTo>
                  <a:cubicBezTo>
                    <a:pt x="14" y="61"/>
                    <a:pt x="9" y="56"/>
                    <a:pt x="9" y="46"/>
                  </a:cubicBezTo>
                  <a:cubicBezTo>
                    <a:pt x="9" y="18"/>
                    <a:pt x="9" y="18"/>
                    <a:pt x="9" y="18"/>
                  </a:cubicBezTo>
                  <a:cubicBezTo>
                    <a:pt x="0" y="18"/>
                    <a:pt x="0" y="18"/>
                    <a:pt x="0" y="18"/>
                  </a:cubicBezTo>
                  <a:cubicBezTo>
                    <a:pt x="0" y="11"/>
                    <a:pt x="0" y="11"/>
                    <a:pt x="0" y="11"/>
                  </a:cubicBezTo>
                  <a:cubicBezTo>
                    <a:pt x="9" y="11"/>
                    <a:pt x="9" y="11"/>
                    <a:pt x="9" y="11"/>
                  </a:cubicBezTo>
                  <a:cubicBezTo>
                    <a:pt x="9" y="0"/>
                    <a:pt x="9" y="0"/>
                    <a:pt x="9" y="0"/>
                  </a:cubicBezTo>
                  <a:cubicBezTo>
                    <a:pt x="18" y="0"/>
                    <a:pt x="18" y="0"/>
                    <a:pt x="18" y="0"/>
                  </a:cubicBezTo>
                  <a:cubicBezTo>
                    <a:pt x="18" y="11"/>
                    <a:pt x="18" y="11"/>
                    <a:pt x="18" y="11"/>
                  </a:cubicBezTo>
                  <a:cubicBezTo>
                    <a:pt x="32" y="11"/>
                    <a:pt x="32" y="11"/>
                    <a:pt x="32" y="11"/>
                  </a:cubicBezTo>
                  <a:cubicBezTo>
                    <a:pt x="32" y="18"/>
                    <a:pt x="32" y="18"/>
                    <a:pt x="32" y="18"/>
                  </a:cubicBezTo>
                  <a:cubicBezTo>
                    <a:pt x="18" y="18"/>
                    <a:pt x="18" y="18"/>
                    <a:pt x="18" y="18"/>
                  </a:cubicBezTo>
                  <a:cubicBezTo>
                    <a:pt x="18" y="45"/>
                    <a:pt x="18" y="45"/>
                    <a:pt x="18" y="45"/>
                  </a:cubicBezTo>
                  <a:cubicBezTo>
                    <a:pt x="18" y="51"/>
                    <a:pt x="21" y="54"/>
                    <a:pt x="26" y="54"/>
                  </a:cubicBezTo>
                  <a:cubicBezTo>
                    <a:pt x="28" y="54"/>
                    <a:pt x="31" y="53"/>
                    <a:pt x="33" y="51"/>
                  </a:cubicBezTo>
                  <a:lnTo>
                    <a:pt x="36"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91" name="Google Shape;591;p47"/>
          <p:cNvSpPr/>
          <p:nvPr/>
        </p:nvSpPr>
        <p:spPr>
          <a:xfrm>
            <a:off x="5276224" y="2297264"/>
            <a:ext cx="602551" cy="60170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592" name="Google Shape;592;p47"/>
          <p:cNvSpPr/>
          <p:nvPr/>
        </p:nvSpPr>
        <p:spPr>
          <a:xfrm>
            <a:off x="5724496" y="2492952"/>
            <a:ext cx="875384" cy="87416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593" name="Google Shape;593;p47"/>
          <p:cNvSpPr/>
          <p:nvPr/>
        </p:nvSpPr>
        <p:spPr>
          <a:xfrm>
            <a:off x="5248655" y="2440395"/>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17%</a:t>
            </a:r>
            <a:endParaRPr/>
          </a:p>
        </p:txBody>
      </p:sp>
      <p:sp>
        <p:nvSpPr>
          <p:cNvPr id="594" name="Google Shape;594;p47"/>
          <p:cNvSpPr/>
          <p:nvPr/>
        </p:nvSpPr>
        <p:spPr>
          <a:xfrm>
            <a:off x="5833344" y="2772309"/>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30%</a:t>
            </a:r>
            <a:endParaRPr/>
          </a:p>
        </p:txBody>
      </p:sp>
      <p:sp>
        <p:nvSpPr>
          <p:cNvPr id="595" name="Google Shape;595;p47"/>
          <p:cNvSpPr/>
          <p:nvPr/>
        </p:nvSpPr>
        <p:spPr>
          <a:xfrm>
            <a:off x="8777230" y="1744744"/>
            <a:ext cx="882196" cy="880962"/>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596" name="Google Shape;596;p47"/>
          <p:cNvSpPr/>
          <p:nvPr/>
        </p:nvSpPr>
        <p:spPr>
          <a:xfrm>
            <a:off x="9474174" y="2188754"/>
            <a:ext cx="657689" cy="65676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597" name="Google Shape;597;p47"/>
          <p:cNvSpPr/>
          <p:nvPr/>
        </p:nvSpPr>
        <p:spPr>
          <a:xfrm>
            <a:off x="9474174" y="2359415"/>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30%</a:t>
            </a:r>
            <a:endParaRPr/>
          </a:p>
        </p:txBody>
      </p:sp>
      <p:sp>
        <p:nvSpPr>
          <p:cNvPr id="598" name="Google Shape;598;p47"/>
          <p:cNvSpPr/>
          <p:nvPr/>
        </p:nvSpPr>
        <p:spPr>
          <a:xfrm>
            <a:off x="7045246" y="3402654"/>
            <a:ext cx="882196" cy="880962"/>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599" name="Google Shape;599;p47"/>
          <p:cNvSpPr/>
          <p:nvPr/>
        </p:nvSpPr>
        <p:spPr>
          <a:xfrm>
            <a:off x="6746448" y="3960760"/>
            <a:ext cx="657689" cy="65676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55663"/>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600" name="Google Shape;600;p47"/>
          <p:cNvSpPr/>
          <p:nvPr/>
        </p:nvSpPr>
        <p:spPr>
          <a:xfrm>
            <a:off x="7157500" y="3685412"/>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rgbClr val="FFFFFF"/>
                </a:solidFill>
                <a:latin typeface="Montserrat"/>
                <a:ea typeface="Montserrat"/>
                <a:cs typeface="Montserrat"/>
                <a:sym typeface="Montserrat"/>
              </a:rPr>
              <a:t>70%</a:t>
            </a:r>
            <a:endParaRPr b="1" sz="1600">
              <a:solidFill>
                <a:srgbClr val="FFFFFF"/>
              </a:solidFill>
              <a:latin typeface="Montserrat"/>
              <a:ea typeface="Montserrat"/>
              <a:cs typeface="Montserrat"/>
              <a:sym typeface="Montserrat"/>
            </a:endParaRPr>
          </a:p>
        </p:txBody>
      </p:sp>
      <p:sp>
        <p:nvSpPr>
          <p:cNvPr id="601" name="Google Shape;601;p47"/>
          <p:cNvSpPr/>
          <p:nvPr/>
        </p:nvSpPr>
        <p:spPr>
          <a:xfrm>
            <a:off x="6746448" y="4131422"/>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rgbClr val="FFFFFF"/>
                </a:solidFill>
                <a:latin typeface="Montserrat"/>
                <a:ea typeface="Montserrat"/>
                <a:cs typeface="Montserrat"/>
                <a:sym typeface="Montserrat"/>
              </a:rPr>
              <a:t>10%</a:t>
            </a:r>
            <a:endParaRPr/>
          </a:p>
        </p:txBody>
      </p:sp>
      <p:sp>
        <p:nvSpPr>
          <p:cNvPr id="602" name="Google Shape;602;p47"/>
          <p:cNvSpPr/>
          <p:nvPr/>
        </p:nvSpPr>
        <p:spPr>
          <a:xfrm>
            <a:off x="9749580" y="3341422"/>
            <a:ext cx="882196" cy="880962"/>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603" name="Google Shape;603;p47"/>
          <p:cNvSpPr/>
          <p:nvPr/>
        </p:nvSpPr>
        <p:spPr>
          <a:xfrm>
            <a:off x="10280567" y="3891812"/>
            <a:ext cx="657689" cy="65676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604" name="Google Shape;604;p47"/>
          <p:cNvSpPr/>
          <p:nvPr/>
        </p:nvSpPr>
        <p:spPr>
          <a:xfrm>
            <a:off x="9861834" y="3624180"/>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90%</a:t>
            </a:r>
            <a:endParaRPr/>
          </a:p>
        </p:txBody>
      </p:sp>
      <p:sp>
        <p:nvSpPr>
          <p:cNvPr id="605" name="Google Shape;605;p47"/>
          <p:cNvSpPr/>
          <p:nvPr/>
        </p:nvSpPr>
        <p:spPr>
          <a:xfrm>
            <a:off x="10280567" y="4062473"/>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7%</a:t>
            </a:r>
            <a:endParaRPr/>
          </a:p>
        </p:txBody>
      </p:sp>
      <p:sp>
        <p:nvSpPr>
          <p:cNvPr id="606" name="Google Shape;606;p47"/>
          <p:cNvSpPr/>
          <p:nvPr/>
        </p:nvSpPr>
        <p:spPr>
          <a:xfrm>
            <a:off x="8430095" y="4283616"/>
            <a:ext cx="729164" cy="72916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07" name="Google Shape;607;p47"/>
          <p:cNvPicPr preferRelativeResize="0"/>
          <p:nvPr/>
        </p:nvPicPr>
        <p:blipFill rotWithShape="1">
          <a:blip r:embed="rId2">
            <a:alphaModFix/>
          </a:blip>
          <a:srcRect b="0" l="0" r="0" t="0"/>
          <a:stretch/>
        </p:blipFill>
        <p:spPr>
          <a:xfrm>
            <a:off x="8930363" y="1916325"/>
            <a:ext cx="559810" cy="559810"/>
          </a:xfrm>
          <a:prstGeom prst="rect">
            <a:avLst/>
          </a:prstGeom>
          <a:noFill/>
          <a:ln>
            <a:noFill/>
          </a:ln>
        </p:spPr>
      </p:pic>
      <p:pic>
        <p:nvPicPr>
          <p:cNvPr id="608" name="Google Shape;608;p47"/>
          <p:cNvPicPr preferRelativeResize="0"/>
          <p:nvPr/>
        </p:nvPicPr>
        <p:blipFill rotWithShape="1">
          <a:blip r:embed="rId3">
            <a:alphaModFix/>
          </a:blip>
          <a:srcRect b="0" l="0" r="0" t="0"/>
          <a:stretch/>
        </p:blipFill>
        <p:spPr>
          <a:xfrm>
            <a:off x="8513603" y="4371706"/>
            <a:ext cx="559810" cy="559810"/>
          </a:xfrm>
          <a:prstGeom prst="rect">
            <a:avLst/>
          </a:prstGeom>
          <a:noFill/>
          <a:ln>
            <a:noFill/>
          </a:ln>
        </p:spPr>
      </p:pic>
      <p:pic>
        <p:nvPicPr>
          <p:cNvPr descr="Shape&#10;&#10;Description automatically generated with low confidence" id="609" name="Google Shape;609;p47"/>
          <p:cNvPicPr preferRelativeResize="0"/>
          <p:nvPr/>
        </p:nvPicPr>
        <p:blipFill rotWithShape="1">
          <a:blip r:embed="rId4">
            <a:alphaModFix/>
          </a:blip>
          <a:srcRect b="0" l="0" r="0" t="0"/>
          <a:stretch/>
        </p:blipFill>
        <p:spPr>
          <a:xfrm>
            <a:off x="11085534" y="6161236"/>
            <a:ext cx="831669" cy="4158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White 1">
  <p:cSld name="22_Title White 1">
    <p:spTree>
      <p:nvGrpSpPr>
        <p:cNvPr id="610" name="Shape 610"/>
        <p:cNvGrpSpPr/>
        <p:nvPr/>
      </p:nvGrpSpPr>
      <p:grpSpPr>
        <a:xfrm>
          <a:off x="0" y="0"/>
          <a:ext cx="0" cy="0"/>
          <a:chOff x="0" y="0"/>
          <a:chExt cx="0" cy="0"/>
        </a:xfrm>
      </p:grpSpPr>
      <p:grpSp>
        <p:nvGrpSpPr>
          <p:cNvPr id="611" name="Google Shape;611;p48"/>
          <p:cNvGrpSpPr/>
          <p:nvPr/>
        </p:nvGrpSpPr>
        <p:grpSpPr>
          <a:xfrm>
            <a:off x="5833344" y="1147635"/>
            <a:ext cx="5544752" cy="4387574"/>
            <a:chOff x="2833687" y="919163"/>
            <a:chExt cx="6534151" cy="5170487"/>
          </a:xfrm>
        </p:grpSpPr>
        <p:sp>
          <p:nvSpPr>
            <p:cNvPr id="612" name="Google Shape;612;p48"/>
            <p:cNvSpPr/>
            <p:nvPr/>
          </p:nvSpPr>
          <p:spPr>
            <a:xfrm>
              <a:off x="2838450" y="923925"/>
              <a:ext cx="6526213" cy="5162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3" name="Google Shape;613;p48"/>
            <p:cNvSpPr/>
            <p:nvPr/>
          </p:nvSpPr>
          <p:spPr>
            <a:xfrm>
              <a:off x="5445125" y="4784725"/>
              <a:ext cx="1588" cy="0"/>
            </a:xfrm>
            <a:custGeom>
              <a:rect b="b" l="l" r="r" t="t"/>
              <a:pathLst>
                <a:path extrusionOk="0" h="120000" w="1">
                  <a:moveTo>
                    <a:pt x="0" y="0"/>
                  </a:moveTo>
                  <a:cubicBezTo>
                    <a:pt x="0" y="0"/>
                    <a:pt x="0" y="0"/>
                    <a:pt x="0" y="0"/>
                  </a:cubicBezTo>
                  <a:cubicBezTo>
                    <a:pt x="1" y="0"/>
                    <a:pt x="0" y="0"/>
                    <a:pt x="0" y="0"/>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4" name="Google Shape;614;p48"/>
            <p:cNvSpPr/>
            <p:nvPr/>
          </p:nvSpPr>
          <p:spPr>
            <a:xfrm>
              <a:off x="5961063" y="2459038"/>
              <a:ext cx="652463" cy="687388"/>
            </a:xfrm>
            <a:custGeom>
              <a:rect b="b" l="l" r="r" t="t"/>
              <a:pathLst>
                <a:path extrusionOk="0" h="539" w="512">
                  <a:moveTo>
                    <a:pt x="499" y="203"/>
                  </a:moveTo>
                  <a:cubicBezTo>
                    <a:pt x="499" y="203"/>
                    <a:pt x="499" y="202"/>
                    <a:pt x="498" y="201"/>
                  </a:cubicBezTo>
                  <a:cubicBezTo>
                    <a:pt x="495" y="197"/>
                    <a:pt x="492" y="193"/>
                    <a:pt x="489" y="189"/>
                  </a:cubicBezTo>
                  <a:cubicBezTo>
                    <a:pt x="487" y="187"/>
                    <a:pt x="485" y="184"/>
                    <a:pt x="483" y="181"/>
                  </a:cubicBezTo>
                  <a:cubicBezTo>
                    <a:pt x="483" y="181"/>
                    <a:pt x="482" y="180"/>
                    <a:pt x="482" y="180"/>
                  </a:cubicBezTo>
                  <a:cubicBezTo>
                    <a:pt x="481" y="179"/>
                    <a:pt x="480" y="178"/>
                    <a:pt x="479" y="177"/>
                  </a:cubicBezTo>
                  <a:cubicBezTo>
                    <a:pt x="467" y="165"/>
                    <a:pt x="455" y="153"/>
                    <a:pt x="443" y="141"/>
                  </a:cubicBezTo>
                  <a:cubicBezTo>
                    <a:pt x="440" y="141"/>
                    <a:pt x="437" y="141"/>
                    <a:pt x="433" y="141"/>
                  </a:cubicBezTo>
                  <a:cubicBezTo>
                    <a:pt x="406" y="141"/>
                    <a:pt x="378" y="141"/>
                    <a:pt x="350" y="141"/>
                  </a:cubicBezTo>
                  <a:cubicBezTo>
                    <a:pt x="348" y="141"/>
                    <a:pt x="347" y="140"/>
                    <a:pt x="346" y="139"/>
                  </a:cubicBezTo>
                  <a:cubicBezTo>
                    <a:pt x="345" y="138"/>
                    <a:pt x="345" y="137"/>
                    <a:pt x="344" y="135"/>
                  </a:cubicBezTo>
                  <a:cubicBezTo>
                    <a:pt x="335" y="120"/>
                    <a:pt x="327" y="105"/>
                    <a:pt x="318" y="89"/>
                  </a:cubicBezTo>
                  <a:cubicBezTo>
                    <a:pt x="317" y="88"/>
                    <a:pt x="316" y="86"/>
                    <a:pt x="316" y="85"/>
                  </a:cubicBezTo>
                  <a:cubicBezTo>
                    <a:pt x="316" y="85"/>
                    <a:pt x="315" y="84"/>
                    <a:pt x="314" y="83"/>
                  </a:cubicBezTo>
                  <a:cubicBezTo>
                    <a:pt x="310" y="79"/>
                    <a:pt x="305" y="75"/>
                    <a:pt x="301" y="71"/>
                  </a:cubicBezTo>
                  <a:cubicBezTo>
                    <a:pt x="287" y="59"/>
                    <a:pt x="273" y="46"/>
                    <a:pt x="258" y="33"/>
                  </a:cubicBezTo>
                  <a:cubicBezTo>
                    <a:pt x="251" y="25"/>
                    <a:pt x="242" y="19"/>
                    <a:pt x="235" y="11"/>
                  </a:cubicBezTo>
                  <a:cubicBezTo>
                    <a:pt x="233" y="8"/>
                    <a:pt x="230" y="5"/>
                    <a:pt x="228" y="2"/>
                  </a:cubicBezTo>
                  <a:cubicBezTo>
                    <a:pt x="214" y="2"/>
                    <a:pt x="199" y="2"/>
                    <a:pt x="185" y="1"/>
                  </a:cubicBezTo>
                  <a:cubicBezTo>
                    <a:pt x="176" y="1"/>
                    <a:pt x="167" y="1"/>
                    <a:pt x="157" y="1"/>
                  </a:cubicBezTo>
                  <a:cubicBezTo>
                    <a:pt x="152" y="0"/>
                    <a:pt x="147" y="1"/>
                    <a:pt x="142" y="0"/>
                  </a:cubicBezTo>
                  <a:cubicBezTo>
                    <a:pt x="142" y="0"/>
                    <a:pt x="141" y="0"/>
                    <a:pt x="141" y="0"/>
                  </a:cubicBezTo>
                  <a:cubicBezTo>
                    <a:pt x="141" y="0"/>
                    <a:pt x="141" y="0"/>
                    <a:pt x="141" y="0"/>
                  </a:cubicBezTo>
                  <a:cubicBezTo>
                    <a:pt x="140" y="0"/>
                    <a:pt x="138" y="1"/>
                    <a:pt x="136" y="1"/>
                  </a:cubicBezTo>
                  <a:cubicBezTo>
                    <a:pt x="130" y="2"/>
                    <a:pt x="123" y="3"/>
                    <a:pt x="116" y="4"/>
                  </a:cubicBezTo>
                  <a:cubicBezTo>
                    <a:pt x="88" y="9"/>
                    <a:pt x="60" y="13"/>
                    <a:pt x="32" y="18"/>
                  </a:cubicBezTo>
                  <a:cubicBezTo>
                    <a:pt x="32" y="21"/>
                    <a:pt x="32" y="24"/>
                    <a:pt x="32" y="28"/>
                  </a:cubicBezTo>
                  <a:cubicBezTo>
                    <a:pt x="32" y="28"/>
                    <a:pt x="32" y="28"/>
                    <a:pt x="32" y="28"/>
                  </a:cubicBezTo>
                  <a:cubicBezTo>
                    <a:pt x="32" y="28"/>
                    <a:pt x="32" y="28"/>
                    <a:pt x="32" y="28"/>
                  </a:cubicBezTo>
                  <a:cubicBezTo>
                    <a:pt x="33" y="31"/>
                    <a:pt x="34" y="33"/>
                    <a:pt x="35" y="36"/>
                  </a:cubicBezTo>
                  <a:cubicBezTo>
                    <a:pt x="37" y="39"/>
                    <a:pt x="39" y="43"/>
                    <a:pt x="40" y="47"/>
                  </a:cubicBezTo>
                  <a:cubicBezTo>
                    <a:pt x="41" y="50"/>
                    <a:pt x="41" y="55"/>
                    <a:pt x="41" y="59"/>
                  </a:cubicBezTo>
                  <a:cubicBezTo>
                    <a:pt x="41" y="62"/>
                    <a:pt x="41" y="65"/>
                    <a:pt x="39" y="68"/>
                  </a:cubicBezTo>
                  <a:cubicBezTo>
                    <a:pt x="38" y="70"/>
                    <a:pt x="35" y="72"/>
                    <a:pt x="34" y="73"/>
                  </a:cubicBezTo>
                  <a:cubicBezTo>
                    <a:pt x="23" y="84"/>
                    <a:pt x="11" y="95"/>
                    <a:pt x="0" y="105"/>
                  </a:cubicBezTo>
                  <a:cubicBezTo>
                    <a:pt x="8" y="116"/>
                    <a:pt x="16" y="127"/>
                    <a:pt x="24" y="138"/>
                  </a:cubicBezTo>
                  <a:cubicBezTo>
                    <a:pt x="32" y="138"/>
                    <a:pt x="40" y="138"/>
                    <a:pt x="49" y="138"/>
                  </a:cubicBezTo>
                  <a:cubicBezTo>
                    <a:pt x="51" y="138"/>
                    <a:pt x="53" y="138"/>
                    <a:pt x="55" y="140"/>
                  </a:cubicBezTo>
                  <a:cubicBezTo>
                    <a:pt x="58" y="142"/>
                    <a:pt x="61" y="145"/>
                    <a:pt x="64" y="148"/>
                  </a:cubicBezTo>
                  <a:cubicBezTo>
                    <a:pt x="68" y="151"/>
                    <a:pt x="71" y="154"/>
                    <a:pt x="75" y="157"/>
                  </a:cubicBezTo>
                  <a:cubicBezTo>
                    <a:pt x="77" y="159"/>
                    <a:pt x="79" y="160"/>
                    <a:pt x="80" y="163"/>
                  </a:cubicBezTo>
                  <a:cubicBezTo>
                    <a:pt x="80" y="170"/>
                    <a:pt x="80" y="178"/>
                    <a:pt x="80" y="185"/>
                  </a:cubicBezTo>
                  <a:cubicBezTo>
                    <a:pt x="80" y="191"/>
                    <a:pt x="80" y="198"/>
                    <a:pt x="80" y="204"/>
                  </a:cubicBezTo>
                  <a:cubicBezTo>
                    <a:pt x="87" y="212"/>
                    <a:pt x="95" y="219"/>
                    <a:pt x="103" y="227"/>
                  </a:cubicBezTo>
                  <a:cubicBezTo>
                    <a:pt x="107" y="227"/>
                    <a:pt x="111" y="227"/>
                    <a:pt x="115" y="227"/>
                  </a:cubicBezTo>
                  <a:cubicBezTo>
                    <a:pt x="118" y="227"/>
                    <a:pt x="123" y="226"/>
                    <a:pt x="126" y="229"/>
                  </a:cubicBezTo>
                  <a:cubicBezTo>
                    <a:pt x="129" y="231"/>
                    <a:pt x="132" y="235"/>
                    <a:pt x="135" y="237"/>
                  </a:cubicBezTo>
                  <a:cubicBezTo>
                    <a:pt x="138" y="240"/>
                    <a:pt x="141" y="244"/>
                    <a:pt x="144" y="247"/>
                  </a:cubicBezTo>
                  <a:cubicBezTo>
                    <a:pt x="146" y="249"/>
                    <a:pt x="146" y="252"/>
                    <a:pt x="146" y="255"/>
                  </a:cubicBezTo>
                  <a:cubicBezTo>
                    <a:pt x="146" y="260"/>
                    <a:pt x="146" y="265"/>
                    <a:pt x="146" y="269"/>
                  </a:cubicBezTo>
                  <a:cubicBezTo>
                    <a:pt x="145" y="272"/>
                    <a:pt x="144" y="273"/>
                    <a:pt x="142" y="275"/>
                  </a:cubicBezTo>
                  <a:cubicBezTo>
                    <a:pt x="139" y="279"/>
                    <a:pt x="136" y="282"/>
                    <a:pt x="133" y="286"/>
                  </a:cubicBezTo>
                  <a:cubicBezTo>
                    <a:pt x="129" y="291"/>
                    <a:pt x="124" y="297"/>
                    <a:pt x="120" y="302"/>
                  </a:cubicBezTo>
                  <a:cubicBezTo>
                    <a:pt x="119" y="312"/>
                    <a:pt x="119" y="322"/>
                    <a:pt x="119" y="333"/>
                  </a:cubicBezTo>
                  <a:cubicBezTo>
                    <a:pt x="119" y="345"/>
                    <a:pt x="119" y="358"/>
                    <a:pt x="119" y="370"/>
                  </a:cubicBezTo>
                  <a:cubicBezTo>
                    <a:pt x="119" y="373"/>
                    <a:pt x="119" y="375"/>
                    <a:pt x="117" y="377"/>
                  </a:cubicBezTo>
                  <a:cubicBezTo>
                    <a:pt x="114" y="380"/>
                    <a:pt x="110" y="382"/>
                    <a:pt x="107" y="385"/>
                  </a:cubicBezTo>
                  <a:cubicBezTo>
                    <a:pt x="96" y="393"/>
                    <a:pt x="86" y="401"/>
                    <a:pt x="75" y="410"/>
                  </a:cubicBezTo>
                  <a:cubicBezTo>
                    <a:pt x="73" y="412"/>
                    <a:pt x="71" y="414"/>
                    <a:pt x="67" y="414"/>
                  </a:cubicBezTo>
                  <a:cubicBezTo>
                    <a:pt x="63" y="415"/>
                    <a:pt x="58" y="414"/>
                    <a:pt x="53" y="414"/>
                  </a:cubicBezTo>
                  <a:cubicBezTo>
                    <a:pt x="49" y="417"/>
                    <a:pt x="46" y="421"/>
                    <a:pt x="42" y="424"/>
                  </a:cubicBezTo>
                  <a:cubicBezTo>
                    <a:pt x="54" y="436"/>
                    <a:pt x="66" y="449"/>
                    <a:pt x="78" y="461"/>
                  </a:cubicBezTo>
                  <a:cubicBezTo>
                    <a:pt x="81" y="461"/>
                    <a:pt x="84" y="461"/>
                    <a:pt x="87" y="461"/>
                  </a:cubicBezTo>
                  <a:cubicBezTo>
                    <a:pt x="89" y="461"/>
                    <a:pt x="91" y="463"/>
                    <a:pt x="93" y="465"/>
                  </a:cubicBezTo>
                  <a:cubicBezTo>
                    <a:pt x="99" y="470"/>
                    <a:pt x="105" y="475"/>
                    <a:pt x="111" y="481"/>
                  </a:cubicBezTo>
                  <a:cubicBezTo>
                    <a:pt x="115" y="484"/>
                    <a:pt x="118" y="486"/>
                    <a:pt x="119" y="491"/>
                  </a:cubicBezTo>
                  <a:cubicBezTo>
                    <a:pt x="119" y="503"/>
                    <a:pt x="119" y="515"/>
                    <a:pt x="119" y="527"/>
                  </a:cubicBezTo>
                  <a:cubicBezTo>
                    <a:pt x="120" y="527"/>
                    <a:pt x="122" y="528"/>
                    <a:pt x="124" y="529"/>
                  </a:cubicBezTo>
                  <a:cubicBezTo>
                    <a:pt x="132" y="532"/>
                    <a:pt x="141" y="536"/>
                    <a:pt x="150" y="539"/>
                  </a:cubicBezTo>
                  <a:cubicBezTo>
                    <a:pt x="152" y="538"/>
                    <a:pt x="153" y="536"/>
                    <a:pt x="155" y="534"/>
                  </a:cubicBezTo>
                  <a:cubicBezTo>
                    <a:pt x="159" y="530"/>
                    <a:pt x="164" y="525"/>
                    <a:pt x="168" y="521"/>
                  </a:cubicBezTo>
                  <a:cubicBezTo>
                    <a:pt x="170" y="519"/>
                    <a:pt x="171" y="517"/>
                    <a:pt x="173" y="515"/>
                  </a:cubicBezTo>
                  <a:cubicBezTo>
                    <a:pt x="173" y="512"/>
                    <a:pt x="174" y="502"/>
                    <a:pt x="174" y="501"/>
                  </a:cubicBezTo>
                  <a:cubicBezTo>
                    <a:pt x="174" y="498"/>
                    <a:pt x="173" y="495"/>
                    <a:pt x="174" y="492"/>
                  </a:cubicBezTo>
                  <a:cubicBezTo>
                    <a:pt x="174" y="492"/>
                    <a:pt x="174" y="492"/>
                    <a:pt x="174" y="492"/>
                  </a:cubicBezTo>
                  <a:cubicBezTo>
                    <a:pt x="171" y="491"/>
                    <a:pt x="165" y="485"/>
                    <a:pt x="164" y="483"/>
                  </a:cubicBezTo>
                  <a:cubicBezTo>
                    <a:pt x="162" y="480"/>
                    <a:pt x="163" y="475"/>
                    <a:pt x="163" y="471"/>
                  </a:cubicBezTo>
                  <a:cubicBezTo>
                    <a:pt x="163" y="464"/>
                    <a:pt x="160" y="452"/>
                    <a:pt x="165" y="446"/>
                  </a:cubicBezTo>
                  <a:cubicBezTo>
                    <a:pt x="172" y="438"/>
                    <a:pt x="179" y="429"/>
                    <a:pt x="187" y="422"/>
                  </a:cubicBezTo>
                  <a:cubicBezTo>
                    <a:pt x="189" y="419"/>
                    <a:pt x="191" y="419"/>
                    <a:pt x="195" y="419"/>
                  </a:cubicBezTo>
                  <a:cubicBezTo>
                    <a:pt x="199" y="419"/>
                    <a:pt x="206" y="418"/>
                    <a:pt x="211" y="419"/>
                  </a:cubicBezTo>
                  <a:cubicBezTo>
                    <a:pt x="212" y="417"/>
                    <a:pt x="214" y="416"/>
                    <a:pt x="216" y="414"/>
                  </a:cubicBezTo>
                  <a:cubicBezTo>
                    <a:pt x="219" y="410"/>
                    <a:pt x="223" y="405"/>
                    <a:pt x="227" y="401"/>
                  </a:cubicBezTo>
                  <a:cubicBezTo>
                    <a:pt x="231" y="396"/>
                    <a:pt x="234" y="396"/>
                    <a:pt x="239" y="396"/>
                  </a:cubicBezTo>
                  <a:cubicBezTo>
                    <a:pt x="263" y="396"/>
                    <a:pt x="286" y="396"/>
                    <a:pt x="309" y="396"/>
                  </a:cubicBezTo>
                  <a:cubicBezTo>
                    <a:pt x="320" y="396"/>
                    <a:pt x="331" y="396"/>
                    <a:pt x="341" y="396"/>
                  </a:cubicBezTo>
                  <a:cubicBezTo>
                    <a:pt x="344" y="396"/>
                    <a:pt x="347" y="396"/>
                    <a:pt x="350" y="396"/>
                  </a:cubicBezTo>
                  <a:cubicBezTo>
                    <a:pt x="350" y="396"/>
                    <a:pt x="351" y="396"/>
                    <a:pt x="353" y="395"/>
                  </a:cubicBezTo>
                  <a:cubicBezTo>
                    <a:pt x="361" y="391"/>
                    <a:pt x="370" y="384"/>
                    <a:pt x="379" y="383"/>
                  </a:cubicBezTo>
                  <a:cubicBezTo>
                    <a:pt x="380" y="383"/>
                    <a:pt x="382" y="383"/>
                    <a:pt x="384" y="383"/>
                  </a:cubicBezTo>
                  <a:cubicBezTo>
                    <a:pt x="384" y="383"/>
                    <a:pt x="385" y="383"/>
                    <a:pt x="385" y="383"/>
                  </a:cubicBezTo>
                  <a:cubicBezTo>
                    <a:pt x="385" y="383"/>
                    <a:pt x="386" y="382"/>
                    <a:pt x="386" y="382"/>
                  </a:cubicBezTo>
                  <a:cubicBezTo>
                    <a:pt x="390" y="378"/>
                    <a:pt x="394" y="373"/>
                    <a:pt x="398" y="369"/>
                  </a:cubicBezTo>
                  <a:cubicBezTo>
                    <a:pt x="401" y="365"/>
                    <a:pt x="404" y="362"/>
                    <a:pt x="407" y="358"/>
                  </a:cubicBezTo>
                  <a:cubicBezTo>
                    <a:pt x="407" y="358"/>
                    <a:pt x="408" y="357"/>
                    <a:pt x="408" y="356"/>
                  </a:cubicBezTo>
                  <a:cubicBezTo>
                    <a:pt x="409" y="353"/>
                    <a:pt x="410" y="351"/>
                    <a:pt x="411" y="348"/>
                  </a:cubicBezTo>
                  <a:cubicBezTo>
                    <a:pt x="415" y="340"/>
                    <a:pt x="422" y="334"/>
                    <a:pt x="429" y="328"/>
                  </a:cubicBezTo>
                  <a:cubicBezTo>
                    <a:pt x="441" y="315"/>
                    <a:pt x="454" y="304"/>
                    <a:pt x="470" y="297"/>
                  </a:cubicBezTo>
                  <a:cubicBezTo>
                    <a:pt x="478" y="294"/>
                    <a:pt x="486" y="292"/>
                    <a:pt x="495" y="293"/>
                  </a:cubicBezTo>
                  <a:cubicBezTo>
                    <a:pt x="499" y="294"/>
                    <a:pt x="503" y="297"/>
                    <a:pt x="507" y="300"/>
                  </a:cubicBezTo>
                  <a:cubicBezTo>
                    <a:pt x="508" y="301"/>
                    <a:pt x="510" y="302"/>
                    <a:pt x="512" y="303"/>
                  </a:cubicBezTo>
                  <a:cubicBezTo>
                    <a:pt x="512" y="279"/>
                    <a:pt x="512" y="256"/>
                    <a:pt x="512" y="233"/>
                  </a:cubicBezTo>
                  <a:cubicBezTo>
                    <a:pt x="508" y="224"/>
                    <a:pt x="504" y="215"/>
                    <a:pt x="500" y="206"/>
                  </a:cubicBezTo>
                  <a:cubicBezTo>
                    <a:pt x="500" y="205"/>
                    <a:pt x="500" y="204"/>
                    <a:pt x="499" y="203"/>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5" name="Google Shape;615;p48"/>
            <p:cNvSpPr/>
            <p:nvPr/>
          </p:nvSpPr>
          <p:spPr>
            <a:xfrm>
              <a:off x="5697538" y="2481263"/>
              <a:ext cx="438150" cy="676275"/>
            </a:xfrm>
            <a:custGeom>
              <a:rect b="b" l="l" r="r" t="t"/>
              <a:pathLst>
                <a:path extrusionOk="0" h="530" w="344">
                  <a:moveTo>
                    <a:pt x="192" y="509"/>
                  </a:moveTo>
                  <a:cubicBezTo>
                    <a:pt x="196" y="512"/>
                    <a:pt x="195" y="515"/>
                    <a:pt x="195" y="519"/>
                  </a:cubicBezTo>
                  <a:cubicBezTo>
                    <a:pt x="195" y="523"/>
                    <a:pt x="195" y="526"/>
                    <a:pt x="195" y="530"/>
                  </a:cubicBezTo>
                  <a:cubicBezTo>
                    <a:pt x="197" y="530"/>
                    <a:pt x="200" y="530"/>
                    <a:pt x="202" y="530"/>
                  </a:cubicBezTo>
                  <a:cubicBezTo>
                    <a:pt x="207" y="530"/>
                    <a:pt x="213" y="530"/>
                    <a:pt x="218" y="530"/>
                  </a:cubicBezTo>
                  <a:cubicBezTo>
                    <a:pt x="218" y="530"/>
                    <a:pt x="218" y="530"/>
                    <a:pt x="219" y="530"/>
                  </a:cubicBezTo>
                  <a:cubicBezTo>
                    <a:pt x="220" y="528"/>
                    <a:pt x="222" y="527"/>
                    <a:pt x="224" y="526"/>
                  </a:cubicBezTo>
                  <a:cubicBezTo>
                    <a:pt x="234" y="520"/>
                    <a:pt x="244" y="513"/>
                    <a:pt x="255" y="507"/>
                  </a:cubicBezTo>
                  <a:cubicBezTo>
                    <a:pt x="260" y="504"/>
                    <a:pt x="267" y="505"/>
                    <a:pt x="273" y="506"/>
                  </a:cubicBezTo>
                  <a:cubicBezTo>
                    <a:pt x="286" y="506"/>
                    <a:pt x="299" y="507"/>
                    <a:pt x="312" y="507"/>
                  </a:cubicBezTo>
                  <a:cubicBezTo>
                    <a:pt x="314" y="507"/>
                    <a:pt x="315" y="507"/>
                    <a:pt x="317" y="507"/>
                  </a:cubicBezTo>
                  <a:cubicBezTo>
                    <a:pt x="317" y="496"/>
                    <a:pt x="317" y="485"/>
                    <a:pt x="317" y="473"/>
                  </a:cubicBezTo>
                  <a:cubicBezTo>
                    <a:pt x="309" y="466"/>
                    <a:pt x="300" y="459"/>
                    <a:pt x="292" y="452"/>
                  </a:cubicBezTo>
                  <a:cubicBezTo>
                    <a:pt x="288" y="452"/>
                    <a:pt x="282" y="453"/>
                    <a:pt x="279" y="450"/>
                  </a:cubicBezTo>
                  <a:cubicBezTo>
                    <a:pt x="275" y="446"/>
                    <a:pt x="271" y="441"/>
                    <a:pt x="267" y="437"/>
                  </a:cubicBezTo>
                  <a:cubicBezTo>
                    <a:pt x="258" y="428"/>
                    <a:pt x="249" y="418"/>
                    <a:pt x="240" y="409"/>
                  </a:cubicBezTo>
                  <a:cubicBezTo>
                    <a:pt x="238" y="407"/>
                    <a:pt x="238" y="404"/>
                    <a:pt x="240" y="403"/>
                  </a:cubicBezTo>
                  <a:cubicBezTo>
                    <a:pt x="245" y="398"/>
                    <a:pt x="249" y="393"/>
                    <a:pt x="255" y="389"/>
                  </a:cubicBezTo>
                  <a:cubicBezTo>
                    <a:pt x="258" y="387"/>
                    <a:pt x="261" y="387"/>
                    <a:pt x="265" y="387"/>
                  </a:cubicBezTo>
                  <a:cubicBezTo>
                    <a:pt x="268" y="387"/>
                    <a:pt x="271" y="387"/>
                    <a:pt x="274" y="387"/>
                  </a:cubicBezTo>
                  <a:cubicBezTo>
                    <a:pt x="288" y="376"/>
                    <a:pt x="302" y="365"/>
                    <a:pt x="317" y="354"/>
                  </a:cubicBezTo>
                  <a:cubicBezTo>
                    <a:pt x="317" y="347"/>
                    <a:pt x="317" y="341"/>
                    <a:pt x="317" y="335"/>
                  </a:cubicBezTo>
                  <a:cubicBezTo>
                    <a:pt x="317" y="324"/>
                    <a:pt x="317" y="313"/>
                    <a:pt x="317" y="302"/>
                  </a:cubicBezTo>
                  <a:cubicBezTo>
                    <a:pt x="317" y="296"/>
                    <a:pt x="317" y="289"/>
                    <a:pt x="318" y="282"/>
                  </a:cubicBezTo>
                  <a:cubicBezTo>
                    <a:pt x="318" y="280"/>
                    <a:pt x="319" y="279"/>
                    <a:pt x="321" y="277"/>
                  </a:cubicBezTo>
                  <a:cubicBezTo>
                    <a:pt x="324" y="273"/>
                    <a:pt x="327" y="270"/>
                    <a:pt x="330" y="266"/>
                  </a:cubicBezTo>
                  <a:cubicBezTo>
                    <a:pt x="334" y="261"/>
                    <a:pt x="339" y="256"/>
                    <a:pt x="344" y="250"/>
                  </a:cubicBezTo>
                  <a:cubicBezTo>
                    <a:pt x="344" y="245"/>
                    <a:pt x="344" y="240"/>
                    <a:pt x="344" y="235"/>
                  </a:cubicBezTo>
                  <a:cubicBezTo>
                    <a:pt x="338" y="229"/>
                    <a:pt x="333" y="224"/>
                    <a:pt x="328" y="218"/>
                  </a:cubicBezTo>
                  <a:cubicBezTo>
                    <a:pt x="325" y="218"/>
                    <a:pt x="321" y="218"/>
                    <a:pt x="318" y="218"/>
                  </a:cubicBezTo>
                  <a:cubicBezTo>
                    <a:pt x="314" y="218"/>
                    <a:pt x="308" y="219"/>
                    <a:pt x="305" y="217"/>
                  </a:cubicBezTo>
                  <a:cubicBezTo>
                    <a:pt x="303" y="216"/>
                    <a:pt x="302" y="214"/>
                    <a:pt x="300" y="212"/>
                  </a:cubicBezTo>
                  <a:cubicBezTo>
                    <a:pt x="297" y="209"/>
                    <a:pt x="294" y="206"/>
                    <a:pt x="290" y="202"/>
                  </a:cubicBezTo>
                  <a:cubicBezTo>
                    <a:pt x="287" y="199"/>
                    <a:pt x="284" y="196"/>
                    <a:pt x="281" y="193"/>
                  </a:cubicBezTo>
                  <a:cubicBezTo>
                    <a:pt x="279" y="191"/>
                    <a:pt x="278" y="190"/>
                    <a:pt x="278" y="188"/>
                  </a:cubicBezTo>
                  <a:cubicBezTo>
                    <a:pt x="277" y="180"/>
                    <a:pt x="278" y="172"/>
                    <a:pt x="278" y="165"/>
                  </a:cubicBezTo>
                  <a:cubicBezTo>
                    <a:pt x="278" y="159"/>
                    <a:pt x="278" y="153"/>
                    <a:pt x="278" y="147"/>
                  </a:cubicBezTo>
                  <a:cubicBezTo>
                    <a:pt x="271" y="141"/>
                    <a:pt x="263" y="135"/>
                    <a:pt x="256" y="129"/>
                  </a:cubicBezTo>
                  <a:cubicBezTo>
                    <a:pt x="249" y="129"/>
                    <a:pt x="242" y="129"/>
                    <a:pt x="234" y="129"/>
                  </a:cubicBezTo>
                  <a:cubicBezTo>
                    <a:pt x="231" y="129"/>
                    <a:pt x="228" y="130"/>
                    <a:pt x="226" y="127"/>
                  </a:cubicBezTo>
                  <a:cubicBezTo>
                    <a:pt x="225" y="127"/>
                    <a:pt x="225" y="126"/>
                    <a:pt x="224" y="125"/>
                  </a:cubicBezTo>
                  <a:cubicBezTo>
                    <a:pt x="207" y="102"/>
                    <a:pt x="191" y="79"/>
                    <a:pt x="174" y="56"/>
                  </a:cubicBezTo>
                  <a:cubicBezTo>
                    <a:pt x="160" y="38"/>
                    <a:pt x="146" y="19"/>
                    <a:pt x="133" y="0"/>
                  </a:cubicBezTo>
                  <a:cubicBezTo>
                    <a:pt x="132" y="0"/>
                    <a:pt x="131" y="0"/>
                    <a:pt x="130" y="0"/>
                  </a:cubicBezTo>
                  <a:cubicBezTo>
                    <a:pt x="130" y="0"/>
                    <a:pt x="130" y="0"/>
                    <a:pt x="130" y="0"/>
                  </a:cubicBezTo>
                  <a:cubicBezTo>
                    <a:pt x="129" y="0"/>
                    <a:pt x="129" y="0"/>
                    <a:pt x="129" y="0"/>
                  </a:cubicBezTo>
                  <a:cubicBezTo>
                    <a:pt x="129" y="0"/>
                    <a:pt x="128" y="1"/>
                    <a:pt x="128" y="1"/>
                  </a:cubicBezTo>
                  <a:cubicBezTo>
                    <a:pt x="125" y="3"/>
                    <a:pt x="122" y="5"/>
                    <a:pt x="118" y="7"/>
                  </a:cubicBezTo>
                  <a:cubicBezTo>
                    <a:pt x="79" y="30"/>
                    <a:pt x="39" y="52"/>
                    <a:pt x="0" y="75"/>
                  </a:cubicBezTo>
                  <a:cubicBezTo>
                    <a:pt x="0" y="78"/>
                    <a:pt x="0" y="82"/>
                    <a:pt x="0" y="85"/>
                  </a:cubicBezTo>
                  <a:cubicBezTo>
                    <a:pt x="0" y="112"/>
                    <a:pt x="0" y="140"/>
                    <a:pt x="0" y="168"/>
                  </a:cubicBezTo>
                  <a:cubicBezTo>
                    <a:pt x="13" y="185"/>
                    <a:pt x="27" y="203"/>
                    <a:pt x="41" y="220"/>
                  </a:cubicBezTo>
                  <a:cubicBezTo>
                    <a:pt x="48" y="229"/>
                    <a:pt x="54" y="237"/>
                    <a:pt x="61" y="245"/>
                  </a:cubicBezTo>
                  <a:cubicBezTo>
                    <a:pt x="65" y="251"/>
                    <a:pt x="68" y="257"/>
                    <a:pt x="72" y="263"/>
                  </a:cubicBezTo>
                  <a:cubicBezTo>
                    <a:pt x="79" y="278"/>
                    <a:pt x="85" y="295"/>
                    <a:pt x="92" y="310"/>
                  </a:cubicBezTo>
                  <a:cubicBezTo>
                    <a:pt x="101" y="331"/>
                    <a:pt x="110" y="352"/>
                    <a:pt x="120" y="373"/>
                  </a:cubicBezTo>
                  <a:cubicBezTo>
                    <a:pt x="122" y="379"/>
                    <a:pt x="122" y="384"/>
                    <a:pt x="122" y="390"/>
                  </a:cubicBezTo>
                  <a:cubicBezTo>
                    <a:pt x="122" y="400"/>
                    <a:pt x="122" y="410"/>
                    <a:pt x="122" y="419"/>
                  </a:cubicBezTo>
                  <a:cubicBezTo>
                    <a:pt x="127" y="423"/>
                    <a:pt x="133" y="426"/>
                    <a:pt x="138" y="430"/>
                  </a:cubicBezTo>
                  <a:cubicBezTo>
                    <a:pt x="143" y="433"/>
                    <a:pt x="150" y="435"/>
                    <a:pt x="154" y="439"/>
                  </a:cubicBezTo>
                  <a:cubicBezTo>
                    <a:pt x="156" y="440"/>
                    <a:pt x="157" y="443"/>
                    <a:pt x="158" y="445"/>
                  </a:cubicBezTo>
                  <a:cubicBezTo>
                    <a:pt x="159" y="449"/>
                    <a:pt x="161" y="453"/>
                    <a:pt x="163" y="457"/>
                  </a:cubicBezTo>
                  <a:cubicBezTo>
                    <a:pt x="164" y="461"/>
                    <a:pt x="166" y="465"/>
                    <a:pt x="167" y="469"/>
                  </a:cubicBezTo>
                  <a:cubicBezTo>
                    <a:pt x="168" y="471"/>
                    <a:pt x="169" y="474"/>
                    <a:pt x="170" y="476"/>
                  </a:cubicBezTo>
                  <a:cubicBezTo>
                    <a:pt x="170" y="481"/>
                    <a:pt x="170" y="487"/>
                    <a:pt x="170" y="492"/>
                  </a:cubicBezTo>
                  <a:cubicBezTo>
                    <a:pt x="177" y="498"/>
                    <a:pt x="185" y="503"/>
                    <a:pt x="192" y="509"/>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6" name="Google Shape;616;p48"/>
            <p:cNvSpPr/>
            <p:nvPr/>
          </p:nvSpPr>
          <p:spPr>
            <a:xfrm>
              <a:off x="5138738" y="2525713"/>
              <a:ext cx="795338" cy="698500"/>
            </a:xfrm>
            <a:custGeom>
              <a:rect b="b" l="l" r="r" t="t"/>
              <a:pathLst>
                <a:path extrusionOk="0" h="548" w="625">
                  <a:moveTo>
                    <a:pt x="87" y="149"/>
                  </a:moveTo>
                  <a:cubicBezTo>
                    <a:pt x="84" y="151"/>
                    <a:pt x="82" y="154"/>
                    <a:pt x="79" y="156"/>
                  </a:cubicBezTo>
                  <a:cubicBezTo>
                    <a:pt x="79" y="156"/>
                    <a:pt x="79" y="156"/>
                    <a:pt x="79" y="156"/>
                  </a:cubicBezTo>
                  <a:cubicBezTo>
                    <a:pt x="79" y="157"/>
                    <a:pt x="79" y="157"/>
                    <a:pt x="78" y="157"/>
                  </a:cubicBezTo>
                  <a:cubicBezTo>
                    <a:pt x="78" y="158"/>
                    <a:pt x="77" y="160"/>
                    <a:pt x="76" y="161"/>
                  </a:cubicBezTo>
                  <a:cubicBezTo>
                    <a:pt x="72" y="168"/>
                    <a:pt x="68" y="175"/>
                    <a:pt x="64" y="182"/>
                  </a:cubicBezTo>
                  <a:cubicBezTo>
                    <a:pt x="63" y="183"/>
                    <a:pt x="62" y="184"/>
                    <a:pt x="60" y="184"/>
                  </a:cubicBezTo>
                  <a:cubicBezTo>
                    <a:pt x="43" y="184"/>
                    <a:pt x="27" y="184"/>
                    <a:pt x="10" y="184"/>
                  </a:cubicBezTo>
                  <a:cubicBezTo>
                    <a:pt x="7" y="189"/>
                    <a:pt x="3" y="194"/>
                    <a:pt x="0" y="200"/>
                  </a:cubicBezTo>
                  <a:cubicBezTo>
                    <a:pt x="4" y="205"/>
                    <a:pt x="9" y="211"/>
                    <a:pt x="14" y="217"/>
                  </a:cubicBezTo>
                  <a:cubicBezTo>
                    <a:pt x="38" y="247"/>
                    <a:pt x="62" y="277"/>
                    <a:pt x="86" y="306"/>
                  </a:cubicBezTo>
                  <a:cubicBezTo>
                    <a:pt x="100" y="324"/>
                    <a:pt x="114" y="342"/>
                    <a:pt x="129" y="360"/>
                  </a:cubicBezTo>
                  <a:cubicBezTo>
                    <a:pt x="134" y="355"/>
                    <a:pt x="140" y="351"/>
                    <a:pt x="145" y="347"/>
                  </a:cubicBezTo>
                  <a:cubicBezTo>
                    <a:pt x="150" y="344"/>
                    <a:pt x="154" y="340"/>
                    <a:pt x="159" y="337"/>
                  </a:cubicBezTo>
                  <a:cubicBezTo>
                    <a:pt x="161" y="335"/>
                    <a:pt x="163" y="333"/>
                    <a:pt x="166" y="332"/>
                  </a:cubicBezTo>
                  <a:cubicBezTo>
                    <a:pt x="171" y="329"/>
                    <a:pt x="179" y="327"/>
                    <a:pt x="185" y="325"/>
                  </a:cubicBezTo>
                  <a:cubicBezTo>
                    <a:pt x="192" y="323"/>
                    <a:pt x="200" y="319"/>
                    <a:pt x="208" y="317"/>
                  </a:cubicBezTo>
                  <a:cubicBezTo>
                    <a:pt x="213" y="316"/>
                    <a:pt x="220" y="317"/>
                    <a:pt x="226" y="317"/>
                  </a:cubicBezTo>
                  <a:cubicBezTo>
                    <a:pt x="235" y="317"/>
                    <a:pt x="244" y="317"/>
                    <a:pt x="254" y="317"/>
                  </a:cubicBezTo>
                  <a:cubicBezTo>
                    <a:pt x="258" y="317"/>
                    <a:pt x="261" y="319"/>
                    <a:pt x="265" y="322"/>
                  </a:cubicBezTo>
                  <a:cubicBezTo>
                    <a:pt x="274" y="326"/>
                    <a:pt x="283" y="331"/>
                    <a:pt x="292" y="336"/>
                  </a:cubicBezTo>
                  <a:cubicBezTo>
                    <a:pt x="295" y="338"/>
                    <a:pt x="299" y="340"/>
                    <a:pt x="303" y="342"/>
                  </a:cubicBezTo>
                  <a:cubicBezTo>
                    <a:pt x="304" y="343"/>
                    <a:pt x="307" y="344"/>
                    <a:pt x="308" y="345"/>
                  </a:cubicBezTo>
                  <a:cubicBezTo>
                    <a:pt x="309" y="345"/>
                    <a:pt x="309" y="345"/>
                    <a:pt x="310" y="345"/>
                  </a:cubicBezTo>
                  <a:cubicBezTo>
                    <a:pt x="312" y="345"/>
                    <a:pt x="314" y="345"/>
                    <a:pt x="316" y="345"/>
                  </a:cubicBezTo>
                  <a:cubicBezTo>
                    <a:pt x="319" y="345"/>
                    <a:pt x="322" y="344"/>
                    <a:pt x="325" y="344"/>
                  </a:cubicBezTo>
                  <a:cubicBezTo>
                    <a:pt x="330" y="341"/>
                    <a:pt x="335" y="337"/>
                    <a:pt x="339" y="333"/>
                  </a:cubicBezTo>
                  <a:cubicBezTo>
                    <a:pt x="341" y="332"/>
                    <a:pt x="343" y="330"/>
                    <a:pt x="345" y="329"/>
                  </a:cubicBezTo>
                  <a:cubicBezTo>
                    <a:pt x="348" y="327"/>
                    <a:pt x="352" y="328"/>
                    <a:pt x="355" y="328"/>
                  </a:cubicBezTo>
                  <a:cubicBezTo>
                    <a:pt x="358" y="328"/>
                    <a:pt x="360" y="328"/>
                    <a:pt x="362" y="331"/>
                  </a:cubicBezTo>
                  <a:cubicBezTo>
                    <a:pt x="363" y="332"/>
                    <a:pt x="363" y="333"/>
                    <a:pt x="364" y="334"/>
                  </a:cubicBezTo>
                  <a:cubicBezTo>
                    <a:pt x="368" y="340"/>
                    <a:pt x="371" y="345"/>
                    <a:pt x="375" y="351"/>
                  </a:cubicBezTo>
                  <a:cubicBezTo>
                    <a:pt x="378" y="356"/>
                    <a:pt x="382" y="361"/>
                    <a:pt x="385" y="367"/>
                  </a:cubicBezTo>
                  <a:cubicBezTo>
                    <a:pt x="387" y="369"/>
                    <a:pt x="388" y="371"/>
                    <a:pt x="388" y="374"/>
                  </a:cubicBezTo>
                  <a:cubicBezTo>
                    <a:pt x="388" y="395"/>
                    <a:pt x="388" y="417"/>
                    <a:pt x="388" y="439"/>
                  </a:cubicBezTo>
                  <a:cubicBezTo>
                    <a:pt x="395" y="446"/>
                    <a:pt x="403" y="453"/>
                    <a:pt x="411" y="460"/>
                  </a:cubicBezTo>
                  <a:cubicBezTo>
                    <a:pt x="423" y="460"/>
                    <a:pt x="434" y="460"/>
                    <a:pt x="446" y="460"/>
                  </a:cubicBezTo>
                  <a:cubicBezTo>
                    <a:pt x="449" y="460"/>
                    <a:pt x="451" y="460"/>
                    <a:pt x="454" y="462"/>
                  </a:cubicBezTo>
                  <a:cubicBezTo>
                    <a:pt x="456" y="465"/>
                    <a:pt x="458" y="468"/>
                    <a:pt x="460" y="471"/>
                  </a:cubicBezTo>
                  <a:cubicBezTo>
                    <a:pt x="469" y="481"/>
                    <a:pt x="477" y="492"/>
                    <a:pt x="486" y="503"/>
                  </a:cubicBezTo>
                  <a:cubicBezTo>
                    <a:pt x="492" y="510"/>
                    <a:pt x="498" y="517"/>
                    <a:pt x="503" y="524"/>
                  </a:cubicBezTo>
                  <a:cubicBezTo>
                    <a:pt x="505" y="528"/>
                    <a:pt x="505" y="533"/>
                    <a:pt x="505" y="537"/>
                  </a:cubicBezTo>
                  <a:cubicBezTo>
                    <a:pt x="505" y="541"/>
                    <a:pt x="505" y="544"/>
                    <a:pt x="505" y="548"/>
                  </a:cubicBezTo>
                  <a:cubicBezTo>
                    <a:pt x="507" y="548"/>
                    <a:pt x="510" y="548"/>
                    <a:pt x="513" y="548"/>
                  </a:cubicBezTo>
                  <a:cubicBezTo>
                    <a:pt x="542" y="548"/>
                    <a:pt x="571" y="548"/>
                    <a:pt x="599" y="547"/>
                  </a:cubicBezTo>
                  <a:cubicBezTo>
                    <a:pt x="599" y="542"/>
                    <a:pt x="600" y="537"/>
                    <a:pt x="602" y="532"/>
                  </a:cubicBezTo>
                  <a:cubicBezTo>
                    <a:pt x="606" y="523"/>
                    <a:pt x="610" y="513"/>
                    <a:pt x="617" y="506"/>
                  </a:cubicBezTo>
                  <a:cubicBezTo>
                    <a:pt x="619" y="504"/>
                    <a:pt x="622" y="501"/>
                    <a:pt x="625" y="498"/>
                  </a:cubicBezTo>
                  <a:cubicBezTo>
                    <a:pt x="625" y="493"/>
                    <a:pt x="625" y="487"/>
                    <a:pt x="625" y="482"/>
                  </a:cubicBezTo>
                  <a:cubicBezTo>
                    <a:pt x="620" y="478"/>
                    <a:pt x="615" y="475"/>
                    <a:pt x="610" y="471"/>
                  </a:cubicBezTo>
                  <a:cubicBezTo>
                    <a:pt x="607" y="468"/>
                    <a:pt x="600" y="465"/>
                    <a:pt x="600" y="460"/>
                  </a:cubicBezTo>
                  <a:cubicBezTo>
                    <a:pt x="599" y="457"/>
                    <a:pt x="600" y="453"/>
                    <a:pt x="600" y="449"/>
                  </a:cubicBezTo>
                  <a:cubicBezTo>
                    <a:pt x="600" y="447"/>
                    <a:pt x="600" y="446"/>
                    <a:pt x="600" y="444"/>
                  </a:cubicBezTo>
                  <a:cubicBezTo>
                    <a:pt x="600" y="443"/>
                    <a:pt x="599" y="442"/>
                    <a:pt x="599" y="442"/>
                  </a:cubicBezTo>
                  <a:cubicBezTo>
                    <a:pt x="596" y="432"/>
                    <a:pt x="592" y="422"/>
                    <a:pt x="587" y="412"/>
                  </a:cubicBezTo>
                  <a:cubicBezTo>
                    <a:pt x="585" y="410"/>
                    <a:pt x="582" y="409"/>
                    <a:pt x="579" y="407"/>
                  </a:cubicBezTo>
                  <a:cubicBezTo>
                    <a:pt x="573" y="404"/>
                    <a:pt x="568" y="400"/>
                    <a:pt x="562" y="397"/>
                  </a:cubicBezTo>
                  <a:cubicBezTo>
                    <a:pt x="559" y="395"/>
                    <a:pt x="555" y="393"/>
                    <a:pt x="553" y="391"/>
                  </a:cubicBezTo>
                  <a:cubicBezTo>
                    <a:pt x="551" y="389"/>
                    <a:pt x="552" y="386"/>
                    <a:pt x="552" y="384"/>
                  </a:cubicBezTo>
                  <a:cubicBezTo>
                    <a:pt x="552" y="374"/>
                    <a:pt x="552" y="365"/>
                    <a:pt x="552" y="355"/>
                  </a:cubicBezTo>
                  <a:cubicBezTo>
                    <a:pt x="552" y="352"/>
                    <a:pt x="551" y="349"/>
                    <a:pt x="552" y="346"/>
                  </a:cubicBezTo>
                  <a:cubicBezTo>
                    <a:pt x="545" y="333"/>
                    <a:pt x="540" y="319"/>
                    <a:pt x="534" y="306"/>
                  </a:cubicBezTo>
                  <a:cubicBezTo>
                    <a:pt x="527" y="289"/>
                    <a:pt x="519" y="271"/>
                    <a:pt x="511" y="253"/>
                  </a:cubicBezTo>
                  <a:cubicBezTo>
                    <a:pt x="507" y="243"/>
                    <a:pt x="503" y="234"/>
                    <a:pt x="498" y="224"/>
                  </a:cubicBezTo>
                  <a:cubicBezTo>
                    <a:pt x="498" y="224"/>
                    <a:pt x="496" y="222"/>
                    <a:pt x="496" y="221"/>
                  </a:cubicBezTo>
                  <a:cubicBezTo>
                    <a:pt x="496" y="221"/>
                    <a:pt x="496" y="221"/>
                    <a:pt x="496" y="221"/>
                  </a:cubicBezTo>
                  <a:cubicBezTo>
                    <a:pt x="495" y="220"/>
                    <a:pt x="494" y="218"/>
                    <a:pt x="493" y="216"/>
                  </a:cubicBezTo>
                  <a:cubicBezTo>
                    <a:pt x="488" y="210"/>
                    <a:pt x="483" y="204"/>
                    <a:pt x="478" y="198"/>
                  </a:cubicBezTo>
                  <a:cubicBezTo>
                    <a:pt x="466" y="183"/>
                    <a:pt x="454" y="167"/>
                    <a:pt x="442" y="152"/>
                  </a:cubicBezTo>
                  <a:cubicBezTo>
                    <a:pt x="438" y="148"/>
                    <a:pt x="435" y="144"/>
                    <a:pt x="432" y="139"/>
                  </a:cubicBezTo>
                  <a:cubicBezTo>
                    <a:pt x="429" y="136"/>
                    <a:pt x="430" y="134"/>
                    <a:pt x="430" y="131"/>
                  </a:cubicBezTo>
                  <a:cubicBezTo>
                    <a:pt x="430" y="101"/>
                    <a:pt x="430" y="71"/>
                    <a:pt x="430" y="41"/>
                  </a:cubicBezTo>
                  <a:cubicBezTo>
                    <a:pt x="418" y="36"/>
                    <a:pt x="406" y="30"/>
                    <a:pt x="394" y="24"/>
                  </a:cubicBezTo>
                  <a:cubicBezTo>
                    <a:pt x="379" y="16"/>
                    <a:pt x="364" y="9"/>
                    <a:pt x="350" y="2"/>
                  </a:cubicBezTo>
                  <a:cubicBezTo>
                    <a:pt x="349" y="1"/>
                    <a:pt x="348" y="1"/>
                    <a:pt x="347" y="0"/>
                  </a:cubicBezTo>
                  <a:cubicBezTo>
                    <a:pt x="347" y="0"/>
                    <a:pt x="347" y="0"/>
                    <a:pt x="346" y="0"/>
                  </a:cubicBezTo>
                  <a:cubicBezTo>
                    <a:pt x="341" y="1"/>
                    <a:pt x="336" y="1"/>
                    <a:pt x="330" y="2"/>
                  </a:cubicBezTo>
                  <a:cubicBezTo>
                    <a:pt x="302" y="5"/>
                    <a:pt x="273" y="7"/>
                    <a:pt x="244" y="10"/>
                  </a:cubicBezTo>
                  <a:cubicBezTo>
                    <a:pt x="241" y="13"/>
                    <a:pt x="237" y="15"/>
                    <a:pt x="234" y="17"/>
                  </a:cubicBezTo>
                  <a:cubicBezTo>
                    <a:pt x="229" y="20"/>
                    <a:pt x="224" y="24"/>
                    <a:pt x="219" y="28"/>
                  </a:cubicBezTo>
                  <a:cubicBezTo>
                    <a:pt x="218" y="28"/>
                    <a:pt x="216" y="28"/>
                    <a:pt x="215" y="28"/>
                  </a:cubicBezTo>
                  <a:cubicBezTo>
                    <a:pt x="211" y="25"/>
                    <a:pt x="207" y="22"/>
                    <a:pt x="203" y="19"/>
                  </a:cubicBezTo>
                  <a:cubicBezTo>
                    <a:pt x="202" y="19"/>
                    <a:pt x="200" y="17"/>
                    <a:pt x="199" y="16"/>
                  </a:cubicBezTo>
                  <a:cubicBezTo>
                    <a:pt x="198" y="16"/>
                    <a:pt x="198" y="16"/>
                    <a:pt x="198" y="16"/>
                  </a:cubicBezTo>
                  <a:cubicBezTo>
                    <a:pt x="198" y="16"/>
                    <a:pt x="197" y="16"/>
                    <a:pt x="197" y="16"/>
                  </a:cubicBezTo>
                  <a:cubicBezTo>
                    <a:pt x="196" y="16"/>
                    <a:pt x="196" y="16"/>
                    <a:pt x="195" y="16"/>
                  </a:cubicBezTo>
                  <a:cubicBezTo>
                    <a:pt x="190" y="22"/>
                    <a:pt x="184" y="28"/>
                    <a:pt x="179" y="34"/>
                  </a:cubicBezTo>
                  <a:cubicBezTo>
                    <a:pt x="175" y="39"/>
                    <a:pt x="170" y="46"/>
                    <a:pt x="165" y="50"/>
                  </a:cubicBezTo>
                  <a:cubicBezTo>
                    <a:pt x="158" y="55"/>
                    <a:pt x="150" y="59"/>
                    <a:pt x="142" y="64"/>
                  </a:cubicBezTo>
                  <a:cubicBezTo>
                    <a:pt x="141" y="65"/>
                    <a:pt x="140" y="66"/>
                    <a:pt x="139" y="66"/>
                  </a:cubicBezTo>
                  <a:cubicBezTo>
                    <a:pt x="139" y="66"/>
                    <a:pt x="138" y="67"/>
                    <a:pt x="138" y="67"/>
                  </a:cubicBezTo>
                  <a:cubicBezTo>
                    <a:pt x="135" y="70"/>
                    <a:pt x="132" y="72"/>
                    <a:pt x="129" y="75"/>
                  </a:cubicBezTo>
                  <a:cubicBezTo>
                    <a:pt x="125" y="79"/>
                    <a:pt x="122" y="82"/>
                    <a:pt x="118" y="85"/>
                  </a:cubicBezTo>
                  <a:cubicBezTo>
                    <a:pt x="117" y="86"/>
                    <a:pt x="116" y="88"/>
                    <a:pt x="115" y="88"/>
                  </a:cubicBezTo>
                  <a:cubicBezTo>
                    <a:pt x="114" y="92"/>
                    <a:pt x="112" y="96"/>
                    <a:pt x="111" y="99"/>
                  </a:cubicBezTo>
                  <a:cubicBezTo>
                    <a:pt x="110" y="104"/>
                    <a:pt x="108" y="109"/>
                    <a:pt x="107" y="113"/>
                  </a:cubicBezTo>
                  <a:cubicBezTo>
                    <a:pt x="106" y="114"/>
                    <a:pt x="106" y="115"/>
                    <a:pt x="106" y="116"/>
                  </a:cubicBezTo>
                  <a:cubicBezTo>
                    <a:pt x="106" y="117"/>
                    <a:pt x="106" y="117"/>
                    <a:pt x="106" y="117"/>
                  </a:cubicBezTo>
                  <a:cubicBezTo>
                    <a:pt x="106" y="118"/>
                    <a:pt x="106" y="119"/>
                    <a:pt x="106" y="120"/>
                  </a:cubicBezTo>
                  <a:cubicBezTo>
                    <a:pt x="106" y="123"/>
                    <a:pt x="107" y="129"/>
                    <a:pt x="104" y="132"/>
                  </a:cubicBezTo>
                  <a:cubicBezTo>
                    <a:pt x="99" y="138"/>
                    <a:pt x="92" y="143"/>
                    <a:pt x="87" y="149"/>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7" name="Google Shape;617;p48"/>
            <p:cNvSpPr/>
            <p:nvPr/>
          </p:nvSpPr>
          <p:spPr>
            <a:xfrm>
              <a:off x="5116513" y="2940050"/>
              <a:ext cx="808038" cy="658813"/>
            </a:xfrm>
            <a:custGeom>
              <a:rect b="b" l="l" r="r" t="t"/>
              <a:pathLst>
                <a:path extrusionOk="0" h="517" w="634">
                  <a:moveTo>
                    <a:pt x="397" y="517"/>
                  </a:moveTo>
                  <a:cubicBezTo>
                    <a:pt x="409" y="511"/>
                    <a:pt x="421" y="504"/>
                    <a:pt x="433" y="497"/>
                  </a:cubicBezTo>
                  <a:cubicBezTo>
                    <a:pt x="440" y="494"/>
                    <a:pt x="447" y="490"/>
                    <a:pt x="453" y="487"/>
                  </a:cubicBezTo>
                  <a:cubicBezTo>
                    <a:pt x="456" y="485"/>
                    <a:pt x="459" y="483"/>
                    <a:pt x="462" y="483"/>
                  </a:cubicBezTo>
                  <a:cubicBezTo>
                    <a:pt x="470" y="483"/>
                    <a:pt x="478" y="483"/>
                    <a:pt x="486" y="483"/>
                  </a:cubicBezTo>
                  <a:cubicBezTo>
                    <a:pt x="491" y="483"/>
                    <a:pt x="496" y="482"/>
                    <a:pt x="500" y="486"/>
                  </a:cubicBezTo>
                  <a:cubicBezTo>
                    <a:pt x="505" y="492"/>
                    <a:pt x="510" y="498"/>
                    <a:pt x="515" y="504"/>
                  </a:cubicBezTo>
                  <a:cubicBezTo>
                    <a:pt x="516" y="505"/>
                    <a:pt x="517" y="505"/>
                    <a:pt x="517" y="506"/>
                  </a:cubicBezTo>
                  <a:cubicBezTo>
                    <a:pt x="528" y="493"/>
                    <a:pt x="539" y="481"/>
                    <a:pt x="551" y="468"/>
                  </a:cubicBezTo>
                  <a:cubicBezTo>
                    <a:pt x="551" y="448"/>
                    <a:pt x="551" y="428"/>
                    <a:pt x="551" y="408"/>
                  </a:cubicBezTo>
                  <a:cubicBezTo>
                    <a:pt x="551" y="405"/>
                    <a:pt x="551" y="402"/>
                    <a:pt x="552" y="398"/>
                  </a:cubicBezTo>
                  <a:cubicBezTo>
                    <a:pt x="555" y="389"/>
                    <a:pt x="557" y="380"/>
                    <a:pt x="560" y="371"/>
                  </a:cubicBezTo>
                  <a:cubicBezTo>
                    <a:pt x="565" y="350"/>
                    <a:pt x="571" y="329"/>
                    <a:pt x="577" y="307"/>
                  </a:cubicBezTo>
                  <a:cubicBezTo>
                    <a:pt x="578" y="303"/>
                    <a:pt x="578" y="299"/>
                    <a:pt x="581" y="296"/>
                  </a:cubicBezTo>
                  <a:cubicBezTo>
                    <a:pt x="588" y="291"/>
                    <a:pt x="595" y="286"/>
                    <a:pt x="602" y="281"/>
                  </a:cubicBezTo>
                  <a:cubicBezTo>
                    <a:pt x="611" y="274"/>
                    <a:pt x="620" y="267"/>
                    <a:pt x="630" y="260"/>
                  </a:cubicBezTo>
                  <a:cubicBezTo>
                    <a:pt x="631" y="259"/>
                    <a:pt x="632" y="258"/>
                    <a:pt x="634" y="257"/>
                  </a:cubicBezTo>
                  <a:cubicBezTo>
                    <a:pt x="632" y="252"/>
                    <a:pt x="630" y="248"/>
                    <a:pt x="629" y="243"/>
                  </a:cubicBezTo>
                  <a:cubicBezTo>
                    <a:pt x="628" y="243"/>
                    <a:pt x="628" y="242"/>
                    <a:pt x="628" y="242"/>
                  </a:cubicBezTo>
                  <a:cubicBezTo>
                    <a:pt x="628" y="242"/>
                    <a:pt x="628" y="241"/>
                    <a:pt x="627" y="241"/>
                  </a:cubicBezTo>
                  <a:cubicBezTo>
                    <a:pt x="625" y="238"/>
                    <a:pt x="623" y="235"/>
                    <a:pt x="620" y="232"/>
                  </a:cubicBezTo>
                  <a:cubicBezTo>
                    <a:pt x="620" y="231"/>
                    <a:pt x="619" y="231"/>
                    <a:pt x="619" y="230"/>
                  </a:cubicBezTo>
                  <a:cubicBezTo>
                    <a:pt x="615" y="230"/>
                    <a:pt x="612" y="230"/>
                    <a:pt x="608" y="230"/>
                  </a:cubicBezTo>
                  <a:cubicBezTo>
                    <a:pt x="578" y="231"/>
                    <a:pt x="547" y="231"/>
                    <a:pt x="517" y="231"/>
                  </a:cubicBezTo>
                  <a:cubicBezTo>
                    <a:pt x="515" y="231"/>
                    <a:pt x="513" y="229"/>
                    <a:pt x="513" y="227"/>
                  </a:cubicBezTo>
                  <a:cubicBezTo>
                    <a:pt x="513" y="219"/>
                    <a:pt x="513" y="211"/>
                    <a:pt x="513" y="203"/>
                  </a:cubicBezTo>
                  <a:cubicBezTo>
                    <a:pt x="497" y="183"/>
                    <a:pt x="481" y="163"/>
                    <a:pt x="465" y="143"/>
                  </a:cubicBezTo>
                  <a:cubicBezTo>
                    <a:pt x="458" y="143"/>
                    <a:pt x="452" y="143"/>
                    <a:pt x="445" y="143"/>
                  </a:cubicBezTo>
                  <a:cubicBezTo>
                    <a:pt x="440" y="143"/>
                    <a:pt x="435" y="143"/>
                    <a:pt x="431" y="143"/>
                  </a:cubicBezTo>
                  <a:cubicBezTo>
                    <a:pt x="428" y="143"/>
                    <a:pt x="425" y="144"/>
                    <a:pt x="423" y="142"/>
                  </a:cubicBezTo>
                  <a:cubicBezTo>
                    <a:pt x="418" y="138"/>
                    <a:pt x="413" y="133"/>
                    <a:pt x="409" y="129"/>
                  </a:cubicBezTo>
                  <a:cubicBezTo>
                    <a:pt x="406" y="126"/>
                    <a:pt x="403" y="123"/>
                    <a:pt x="400" y="120"/>
                  </a:cubicBezTo>
                  <a:cubicBezTo>
                    <a:pt x="398" y="119"/>
                    <a:pt x="396" y="117"/>
                    <a:pt x="396" y="115"/>
                  </a:cubicBezTo>
                  <a:cubicBezTo>
                    <a:pt x="395" y="110"/>
                    <a:pt x="396" y="106"/>
                    <a:pt x="396" y="102"/>
                  </a:cubicBezTo>
                  <a:cubicBezTo>
                    <a:pt x="396" y="92"/>
                    <a:pt x="396" y="83"/>
                    <a:pt x="396" y="74"/>
                  </a:cubicBezTo>
                  <a:cubicBezTo>
                    <a:pt x="396" y="66"/>
                    <a:pt x="396" y="59"/>
                    <a:pt x="396" y="51"/>
                  </a:cubicBezTo>
                  <a:cubicBezTo>
                    <a:pt x="396" y="50"/>
                    <a:pt x="395" y="48"/>
                    <a:pt x="395" y="47"/>
                  </a:cubicBezTo>
                  <a:cubicBezTo>
                    <a:pt x="395" y="46"/>
                    <a:pt x="394" y="45"/>
                    <a:pt x="394" y="45"/>
                  </a:cubicBezTo>
                  <a:cubicBezTo>
                    <a:pt x="387" y="34"/>
                    <a:pt x="380" y="22"/>
                    <a:pt x="373" y="11"/>
                  </a:cubicBezTo>
                  <a:cubicBezTo>
                    <a:pt x="370" y="11"/>
                    <a:pt x="368" y="11"/>
                    <a:pt x="366" y="11"/>
                  </a:cubicBezTo>
                  <a:cubicBezTo>
                    <a:pt x="362" y="14"/>
                    <a:pt x="359" y="16"/>
                    <a:pt x="356" y="19"/>
                  </a:cubicBezTo>
                  <a:cubicBezTo>
                    <a:pt x="353" y="21"/>
                    <a:pt x="349" y="26"/>
                    <a:pt x="345" y="27"/>
                  </a:cubicBezTo>
                  <a:cubicBezTo>
                    <a:pt x="341" y="28"/>
                    <a:pt x="335" y="28"/>
                    <a:pt x="331" y="28"/>
                  </a:cubicBezTo>
                  <a:cubicBezTo>
                    <a:pt x="327" y="28"/>
                    <a:pt x="324" y="29"/>
                    <a:pt x="321" y="27"/>
                  </a:cubicBezTo>
                  <a:cubicBezTo>
                    <a:pt x="313" y="23"/>
                    <a:pt x="305" y="18"/>
                    <a:pt x="297" y="14"/>
                  </a:cubicBezTo>
                  <a:cubicBezTo>
                    <a:pt x="289" y="10"/>
                    <a:pt x="280" y="5"/>
                    <a:pt x="272" y="0"/>
                  </a:cubicBezTo>
                  <a:cubicBezTo>
                    <a:pt x="272" y="0"/>
                    <a:pt x="272" y="0"/>
                    <a:pt x="272" y="0"/>
                  </a:cubicBezTo>
                  <a:cubicBezTo>
                    <a:pt x="271" y="0"/>
                    <a:pt x="271" y="0"/>
                    <a:pt x="271" y="0"/>
                  </a:cubicBezTo>
                  <a:cubicBezTo>
                    <a:pt x="266" y="0"/>
                    <a:pt x="261" y="0"/>
                    <a:pt x="257" y="0"/>
                  </a:cubicBezTo>
                  <a:cubicBezTo>
                    <a:pt x="247" y="0"/>
                    <a:pt x="237" y="1"/>
                    <a:pt x="227" y="0"/>
                  </a:cubicBezTo>
                  <a:cubicBezTo>
                    <a:pt x="227" y="0"/>
                    <a:pt x="227" y="0"/>
                    <a:pt x="227" y="0"/>
                  </a:cubicBezTo>
                  <a:cubicBezTo>
                    <a:pt x="226" y="1"/>
                    <a:pt x="225" y="1"/>
                    <a:pt x="224" y="1"/>
                  </a:cubicBezTo>
                  <a:cubicBezTo>
                    <a:pt x="219" y="3"/>
                    <a:pt x="214" y="5"/>
                    <a:pt x="209" y="6"/>
                  </a:cubicBezTo>
                  <a:cubicBezTo>
                    <a:pt x="204" y="8"/>
                    <a:pt x="198" y="10"/>
                    <a:pt x="193" y="12"/>
                  </a:cubicBezTo>
                  <a:cubicBezTo>
                    <a:pt x="191" y="12"/>
                    <a:pt x="189" y="13"/>
                    <a:pt x="188" y="14"/>
                  </a:cubicBezTo>
                  <a:cubicBezTo>
                    <a:pt x="187" y="14"/>
                    <a:pt x="187" y="14"/>
                    <a:pt x="187" y="14"/>
                  </a:cubicBezTo>
                  <a:cubicBezTo>
                    <a:pt x="174" y="23"/>
                    <a:pt x="161" y="33"/>
                    <a:pt x="148" y="43"/>
                  </a:cubicBezTo>
                  <a:cubicBezTo>
                    <a:pt x="143" y="51"/>
                    <a:pt x="138" y="59"/>
                    <a:pt x="132" y="67"/>
                  </a:cubicBezTo>
                  <a:cubicBezTo>
                    <a:pt x="128" y="73"/>
                    <a:pt x="124" y="80"/>
                    <a:pt x="119" y="86"/>
                  </a:cubicBezTo>
                  <a:cubicBezTo>
                    <a:pt x="116" y="90"/>
                    <a:pt x="112" y="94"/>
                    <a:pt x="109" y="98"/>
                  </a:cubicBezTo>
                  <a:cubicBezTo>
                    <a:pt x="106" y="101"/>
                    <a:pt x="104" y="104"/>
                    <a:pt x="100" y="104"/>
                  </a:cubicBezTo>
                  <a:cubicBezTo>
                    <a:pt x="96" y="104"/>
                    <a:pt x="89" y="105"/>
                    <a:pt x="86" y="103"/>
                  </a:cubicBezTo>
                  <a:cubicBezTo>
                    <a:pt x="83" y="101"/>
                    <a:pt x="80" y="98"/>
                    <a:pt x="77" y="96"/>
                  </a:cubicBezTo>
                  <a:cubicBezTo>
                    <a:pt x="71" y="90"/>
                    <a:pt x="64" y="85"/>
                    <a:pt x="58" y="79"/>
                  </a:cubicBezTo>
                  <a:cubicBezTo>
                    <a:pt x="48" y="80"/>
                    <a:pt x="38" y="81"/>
                    <a:pt x="28" y="82"/>
                  </a:cubicBezTo>
                  <a:cubicBezTo>
                    <a:pt x="25" y="85"/>
                    <a:pt x="21" y="88"/>
                    <a:pt x="18" y="91"/>
                  </a:cubicBezTo>
                  <a:cubicBezTo>
                    <a:pt x="15" y="93"/>
                    <a:pt x="12" y="95"/>
                    <a:pt x="9" y="98"/>
                  </a:cubicBezTo>
                  <a:cubicBezTo>
                    <a:pt x="8" y="99"/>
                    <a:pt x="6" y="101"/>
                    <a:pt x="4" y="102"/>
                  </a:cubicBezTo>
                  <a:cubicBezTo>
                    <a:pt x="4" y="103"/>
                    <a:pt x="4" y="104"/>
                    <a:pt x="4" y="104"/>
                  </a:cubicBezTo>
                  <a:cubicBezTo>
                    <a:pt x="3" y="107"/>
                    <a:pt x="3" y="110"/>
                    <a:pt x="2" y="114"/>
                  </a:cubicBezTo>
                  <a:cubicBezTo>
                    <a:pt x="1" y="117"/>
                    <a:pt x="1" y="121"/>
                    <a:pt x="0" y="125"/>
                  </a:cubicBezTo>
                  <a:cubicBezTo>
                    <a:pt x="3" y="126"/>
                    <a:pt x="5" y="126"/>
                    <a:pt x="8" y="127"/>
                  </a:cubicBezTo>
                  <a:cubicBezTo>
                    <a:pt x="14" y="129"/>
                    <a:pt x="20" y="130"/>
                    <a:pt x="26" y="132"/>
                  </a:cubicBezTo>
                  <a:cubicBezTo>
                    <a:pt x="31" y="133"/>
                    <a:pt x="35" y="134"/>
                    <a:pt x="39" y="135"/>
                  </a:cubicBezTo>
                  <a:cubicBezTo>
                    <a:pt x="42" y="135"/>
                    <a:pt x="43" y="136"/>
                    <a:pt x="44" y="138"/>
                  </a:cubicBezTo>
                  <a:cubicBezTo>
                    <a:pt x="48" y="143"/>
                    <a:pt x="51" y="149"/>
                    <a:pt x="55" y="155"/>
                  </a:cubicBezTo>
                  <a:cubicBezTo>
                    <a:pt x="60" y="164"/>
                    <a:pt x="66" y="173"/>
                    <a:pt x="71" y="181"/>
                  </a:cubicBezTo>
                  <a:cubicBezTo>
                    <a:pt x="74" y="187"/>
                    <a:pt x="78" y="192"/>
                    <a:pt x="81" y="197"/>
                  </a:cubicBezTo>
                  <a:cubicBezTo>
                    <a:pt x="82" y="200"/>
                    <a:pt x="82" y="203"/>
                    <a:pt x="82" y="205"/>
                  </a:cubicBezTo>
                  <a:cubicBezTo>
                    <a:pt x="82" y="208"/>
                    <a:pt x="82" y="212"/>
                    <a:pt x="82" y="215"/>
                  </a:cubicBezTo>
                  <a:cubicBezTo>
                    <a:pt x="89" y="222"/>
                    <a:pt x="97" y="230"/>
                    <a:pt x="105" y="237"/>
                  </a:cubicBezTo>
                  <a:cubicBezTo>
                    <a:pt x="116" y="248"/>
                    <a:pt x="127" y="258"/>
                    <a:pt x="138" y="269"/>
                  </a:cubicBezTo>
                  <a:cubicBezTo>
                    <a:pt x="141" y="272"/>
                    <a:pt x="144" y="274"/>
                    <a:pt x="147" y="277"/>
                  </a:cubicBezTo>
                  <a:cubicBezTo>
                    <a:pt x="147" y="277"/>
                    <a:pt x="148" y="278"/>
                    <a:pt x="149" y="278"/>
                  </a:cubicBezTo>
                  <a:cubicBezTo>
                    <a:pt x="152" y="280"/>
                    <a:pt x="156" y="281"/>
                    <a:pt x="159" y="283"/>
                  </a:cubicBezTo>
                  <a:cubicBezTo>
                    <a:pt x="161" y="284"/>
                    <a:pt x="164" y="285"/>
                    <a:pt x="166" y="286"/>
                  </a:cubicBezTo>
                  <a:cubicBezTo>
                    <a:pt x="167" y="287"/>
                    <a:pt x="168" y="290"/>
                    <a:pt x="169" y="291"/>
                  </a:cubicBezTo>
                  <a:cubicBezTo>
                    <a:pt x="174" y="297"/>
                    <a:pt x="178" y="303"/>
                    <a:pt x="183" y="310"/>
                  </a:cubicBezTo>
                  <a:cubicBezTo>
                    <a:pt x="184" y="311"/>
                    <a:pt x="185" y="313"/>
                    <a:pt x="186" y="314"/>
                  </a:cubicBezTo>
                  <a:cubicBezTo>
                    <a:pt x="187" y="316"/>
                    <a:pt x="187" y="319"/>
                    <a:pt x="187" y="321"/>
                  </a:cubicBezTo>
                  <a:cubicBezTo>
                    <a:pt x="187" y="327"/>
                    <a:pt x="187" y="332"/>
                    <a:pt x="187" y="338"/>
                  </a:cubicBezTo>
                  <a:cubicBezTo>
                    <a:pt x="197" y="346"/>
                    <a:pt x="208" y="354"/>
                    <a:pt x="219" y="363"/>
                  </a:cubicBezTo>
                  <a:cubicBezTo>
                    <a:pt x="223" y="366"/>
                    <a:pt x="224" y="368"/>
                    <a:pt x="226" y="373"/>
                  </a:cubicBezTo>
                  <a:cubicBezTo>
                    <a:pt x="229" y="378"/>
                    <a:pt x="232" y="384"/>
                    <a:pt x="235" y="390"/>
                  </a:cubicBezTo>
                  <a:cubicBezTo>
                    <a:pt x="245" y="391"/>
                    <a:pt x="254" y="392"/>
                    <a:pt x="264" y="393"/>
                  </a:cubicBezTo>
                  <a:cubicBezTo>
                    <a:pt x="267" y="394"/>
                    <a:pt x="272" y="394"/>
                    <a:pt x="276" y="395"/>
                  </a:cubicBezTo>
                  <a:cubicBezTo>
                    <a:pt x="277" y="395"/>
                    <a:pt x="277" y="394"/>
                    <a:pt x="278" y="394"/>
                  </a:cubicBezTo>
                  <a:cubicBezTo>
                    <a:pt x="287" y="389"/>
                    <a:pt x="295" y="384"/>
                    <a:pt x="304" y="379"/>
                  </a:cubicBezTo>
                  <a:cubicBezTo>
                    <a:pt x="314" y="374"/>
                    <a:pt x="324" y="368"/>
                    <a:pt x="334" y="362"/>
                  </a:cubicBezTo>
                  <a:cubicBezTo>
                    <a:pt x="336" y="361"/>
                    <a:pt x="338" y="360"/>
                    <a:pt x="341" y="359"/>
                  </a:cubicBezTo>
                  <a:cubicBezTo>
                    <a:pt x="344" y="357"/>
                    <a:pt x="349" y="358"/>
                    <a:pt x="353" y="358"/>
                  </a:cubicBezTo>
                  <a:cubicBezTo>
                    <a:pt x="355" y="358"/>
                    <a:pt x="356" y="359"/>
                    <a:pt x="357" y="360"/>
                  </a:cubicBezTo>
                  <a:cubicBezTo>
                    <a:pt x="362" y="371"/>
                    <a:pt x="368" y="382"/>
                    <a:pt x="373" y="392"/>
                  </a:cubicBezTo>
                  <a:cubicBezTo>
                    <a:pt x="380" y="406"/>
                    <a:pt x="387" y="419"/>
                    <a:pt x="393" y="432"/>
                  </a:cubicBezTo>
                  <a:cubicBezTo>
                    <a:pt x="394" y="434"/>
                    <a:pt x="396" y="437"/>
                    <a:pt x="397" y="439"/>
                  </a:cubicBezTo>
                  <a:cubicBezTo>
                    <a:pt x="397" y="443"/>
                    <a:pt x="397" y="446"/>
                    <a:pt x="397" y="449"/>
                  </a:cubicBezTo>
                  <a:cubicBezTo>
                    <a:pt x="397" y="472"/>
                    <a:pt x="397" y="495"/>
                    <a:pt x="397" y="517"/>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8" name="Google Shape;618;p48"/>
            <p:cNvSpPr/>
            <p:nvPr/>
          </p:nvSpPr>
          <p:spPr>
            <a:xfrm>
              <a:off x="5021263" y="3074988"/>
              <a:ext cx="590550" cy="614363"/>
            </a:xfrm>
            <a:custGeom>
              <a:rect b="b" l="l" r="r" t="t"/>
              <a:pathLst>
                <a:path extrusionOk="0" h="481" w="463">
                  <a:moveTo>
                    <a:pt x="463" y="335"/>
                  </a:moveTo>
                  <a:cubicBezTo>
                    <a:pt x="462" y="334"/>
                    <a:pt x="462" y="333"/>
                    <a:pt x="461" y="332"/>
                  </a:cubicBezTo>
                  <a:cubicBezTo>
                    <a:pt x="460" y="330"/>
                    <a:pt x="459" y="328"/>
                    <a:pt x="458" y="326"/>
                  </a:cubicBezTo>
                  <a:cubicBezTo>
                    <a:pt x="447" y="304"/>
                    <a:pt x="436" y="283"/>
                    <a:pt x="425" y="261"/>
                  </a:cubicBezTo>
                  <a:cubicBezTo>
                    <a:pt x="424" y="261"/>
                    <a:pt x="423" y="261"/>
                    <a:pt x="422" y="261"/>
                  </a:cubicBezTo>
                  <a:cubicBezTo>
                    <a:pt x="421" y="261"/>
                    <a:pt x="420" y="261"/>
                    <a:pt x="420" y="261"/>
                  </a:cubicBezTo>
                  <a:cubicBezTo>
                    <a:pt x="418" y="262"/>
                    <a:pt x="415" y="263"/>
                    <a:pt x="415" y="264"/>
                  </a:cubicBezTo>
                  <a:cubicBezTo>
                    <a:pt x="411" y="266"/>
                    <a:pt x="407" y="268"/>
                    <a:pt x="404" y="270"/>
                  </a:cubicBezTo>
                  <a:cubicBezTo>
                    <a:pt x="394" y="275"/>
                    <a:pt x="384" y="281"/>
                    <a:pt x="375" y="286"/>
                  </a:cubicBezTo>
                  <a:cubicBezTo>
                    <a:pt x="368" y="290"/>
                    <a:pt x="362" y="294"/>
                    <a:pt x="355" y="297"/>
                  </a:cubicBezTo>
                  <a:cubicBezTo>
                    <a:pt x="350" y="299"/>
                    <a:pt x="344" y="297"/>
                    <a:pt x="339" y="296"/>
                  </a:cubicBezTo>
                  <a:cubicBezTo>
                    <a:pt x="329" y="295"/>
                    <a:pt x="319" y="294"/>
                    <a:pt x="309" y="292"/>
                  </a:cubicBezTo>
                  <a:cubicBezTo>
                    <a:pt x="306" y="292"/>
                    <a:pt x="304" y="292"/>
                    <a:pt x="303" y="289"/>
                  </a:cubicBezTo>
                  <a:cubicBezTo>
                    <a:pt x="301" y="286"/>
                    <a:pt x="299" y="282"/>
                    <a:pt x="297" y="278"/>
                  </a:cubicBezTo>
                  <a:cubicBezTo>
                    <a:pt x="295" y="274"/>
                    <a:pt x="292" y="270"/>
                    <a:pt x="291" y="266"/>
                  </a:cubicBezTo>
                  <a:cubicBezTo>
                    <a:pt x="291" y="266"/>
                    <a:pt x="291" y="266"/>
                    <a:pt x="290" y="266"/>
                  </a:cubicBezTo>
                  <a:cubicBezTo>
                    <a:pt x="290" y="265"/>
                    <a:pt x="290" y="265"/>
                    <a:pt x="290" y="265"/>
                  </a:cubicBezTo>
                  <a:cubicBezTo>
                    <a:pt x="289" y="265"/>
                    <a:pt x="288" y="264"/>
                    <a:pt x="287" y="263"/>
                  </a:cubicBezTo>
                  <a:cubicBezTo>
                    <a:pt x="279" y="257"/>
                    <a:pt x="271" y="250"/>
                    <a:pt x="263" y="244"/>
                  </a:cubicBezTo>
                  <a:cubicBezTo>
                    <a:pt x="260" y="242"/>
                    <a:pt x="257" y="240"/>
                    <a:pt x="255" y="237"/>
                  </a:cubicBezTo>
                  <a:cubicBezTo>
                    <a:pt x="252" y="235"/>
                    <a:pt x="253" y="233"/>
                    <a:pt x="253" y="230"/>
                  </a:cubicBezTo>
                  <a:cubicBezTo>
                    <a:pt x="253" y="225"/>
                    <a:pt x="253" y="220"/>
                    <a:pt x="253" y="214"/>
                  </a:cubicBezTo>
                  <a:cubicBezTo>
                    <a:pt x="253" y="214"/>
                    <a:pt x="252" y="213"/>
                    <a:pt x="253" y="212"/>
                  </a:cubicBezTo>
                  <a:cubicBezTo>
                    <a:pt x="252" y="211"/>
                    <a:pt x="251" y="211"/>
                    <a:pt x="251" y="210"/>
                  </a:cubicBezTo>
                  <a:cubicBezTo>
                    <a:pt x="246" y="203"/>
                    <a:pt x="240" y="195"/>
                    <a:pt x="235" y="187"/>
                  </a:cubicBezTo>
                  <a:cubicBezTo>
                    <a:pt x="235" y="187"/>
                    <a:pt x="235" y="187"/>
                    <a:pt x="235" y="187"/>
                  </a:cubicBezTo>
                  <a:cubicBezTo>
                    <a:pt x="233" y="187"/>
                    <a:pt x="231" y="186"/>
                    <a:pt x="230" y="185"/>
                  </a:cubicBezTo>
                  <a:cubicBezTo>
                    <a:pt x="226" y="183"/>
                    <a:pt x="221" y="181"/>
                    <a:pt x="217" y="179"/>
                  </a:cubicBezTo>
                  <a:cubicBezTo>
                    <a:pt x="213" y="177"/>
                    <a:pt x="210" y="173"/>
                    <a:pt x="207" y="170"/>
                  </a:cubicBezTo>
                  <a:cubicBezTo>
                    <a:pt x="200" y="163"/>
                    <a:pt x="193" y="156"/>
                    <a:pt x="185" y="149"/>
                  </a:cubicBezTo>
                  <a:cubicBezTo>
                    <a:pt x="177" y="141"/>
                    <a:pt x="170" y="134"/>
                    <a:pt x="162" y="126"/>
                  </a:cubicBezTo>
                  <a:cubicBezTo>
                    <a:pt x="158" y="122"/>
                    <a:pt x="153" y="118"/>
                    <a:pt x="149" y="114"/>
                  </a:cubicBezTo>
                  <a:cubicBezTo>
                    <a:pt x="147" y="112"/>
                    <a:pt x="148" y="108"/>
                    <a:pt x="148" y="105"/>
                  </a:cubicBezTo>
                  <a:cubicBezTo>
                    <a:pt x="148" y="102"/>
                    <a:pt x="148" y="100"/>
                    <a:pt x="148" y="97"/>
                  </a:cubicBezTo>
                  <a:cubicBezTo>
                    <a:pt x="148" y="96"/>
                    <a:pt x="148" y="96"/>
                    <a:pt x="147" y="96"/>
                  </a:cubicBezTo>
                  <a:cubicBezTo>
                    <a:pt x="147" y="95"/>
                    <a:pt x="147" y="95"/>
                    <a:pt x="147" y="95"/>
                  </a:cubicBezTo>
                  <a:cubicBezTo>
                    <a:pt x="146" y="93"/>
                    <a:pt x="145" y="91"/>
                    <a:pt x="145" y="91"/>
                  </a:cubicBezTo>
                  <a:cubicBezTo>
                    <a:pt x="143" y="87"/>
                    <a:pt x="140" y="83"/>
                    <a:pt x="138" y="79"/>
                  </a:cubicBezTo>
                  <a:cubicBezTo>
                    <a:pt x="129" y="65"/>
                    <a:pt x="121" y="51"/>
                    <a:pt x="112" y="38"/>
                  </a:cubicBezTo>
                  <a:cubicBezTo>
                    <a:pt x="103" y="36"/>
                    <a:pt x="94" y="33"/>
                    <a:pt x="85" y="31"/>
                  </a:cubicBezTo>
                  <a:cubicBezTo>
                    <a:pt x="71" y="28"/>
                    <a:pt x="58" y="23"/>
                    <a:pt x="45" y="18"/>
                  </a:cubicBezTo>
                  <a:cubicBezTo>
                    <a:pt x="30" y="12"/>
                    <a:pt x="15" y="6"/>
                    <a:pt x="0" y="0"/>
                  </a:cubicBezTo>
                  <a:cubicBezTo>
                    <a:pt x="0" y="21"/>
                    <a:pt x="0" y="41"/>
                    <a:pt x="0" y="62"/>
                  </a:cubicBezTo>
                  <a:cubicBezTo>
                    <a:pt x="0" y="63"/>
                    <a:pt x="1" y="63"/>
                    <a:pt x="1" y="64"/>
                  </a:cubicBezTo>
                  <a:cubicBezTo>
                    <a:pt x="16" y="80"/>
                    <a:pt x="32" y="96"/>
                    <a:pt x="47" y="112"/>
                  </a:cubicBezTo>
                  <a:cubicBezTo>
                    <a:pt x="52" y="118"/>
                    <a:pt x="58" y="124"/>
                    <a:pt x="63" y="129"/>
                  </a:cubicBezTo>
                  <a:cubicBezTo>
                    <a:pt x="66" y="133"/>
                    <a:pt x="68" y="138"/>
                    <a:pt x="71" y="142"/>
                  </a:cubicBezTo>
                  <a:cubicBezTo>
                    <a:pt x="76" y="153"/>
                    <a:pt x="82" y="164"/>
                    <a:pt x="87" y="175"/>
                  </a:cubicBezTo>
                  <a:cubicBezTo>
                    <a:pt x="89" y="179"/>
                    <a:pt x="91" y="183"/>
                    <a:pt x="93" y="187"/>
                  </a:cubicBezTo>
                  <a:cubicBezTo>
                    <a:pt x="95" y="189"/>
                    <a:pt x="96" y="191"/>
                    <a:pt x="95" y="194"/>
                  </a:cubicBezTo>
                  <a:cubicBezTo>
                    <a:pt x="92" y="202"/>
                    <a:pt x="87" y="211"/>
                    <a:pt x="84" y="219"/>
                  </a:cubicBezTo>
                  <a:cubicBezTo>
                    <a:pt x="81" y="224"/>
                    <a:pt x="78" y="230"/>
                    <a:pt x="76" y="236"/>
                  </a:cubicBezTo>
                  <a:cubicBezTo>
                    <a:pt x="74" y="239"/>
                    <a:pt x="72" y="243"/>
                    <a:pt x="71" y="246"/>
                  </a:cubicBezTo>
                  <a:cubicBezTo>
                    <a:pt x="71" y="247"/>
                    <a:pt x="71" y="247"/>
                    <a:pt x="71" y="247"/>
                  </a:cubicBezTo>
                  <a:cubicBezTo>
                    <a:pt x="71" y="247"/>
                    <a:pt x="71" y="247"/>
                    <a:pt x="71" y="247"/>
                  </a:cubicBezTo>
                  <a:cubicBezTo>
                    <a:pt x="72" y="248"/>
                    <a:pt x="72" y="249"/>
                    <a:pt x="72" y="250"/>
                  </a:cubicBezTo>
                  <a:cubicBezTo>
                    <a:pt x="72" y="253"/>
                    <a:pt x="73" y="256"/>
                    <a:pt x="74" y="259"/>
                  </a:cubicBezTo>
                  <a:cubicBezTo>
                    <a:pt x="76" y="266"/>
                    <a:pt x="78" y="273"/>
                    <a:pt x="81" y="279"/>
                  </a:cubicBezTo>
                  <a:cubicBezTo>
                    <a:pt x="83" y="283"/>
                    <a:pt x="85" y="284"/>
                    <a:pt x="88" y="287"/>
                  </a:cubicBezTo>
                  <a:cubicBezTo>
                    <a:pt x="92" y="291"/>
                    <a:pt x="95" y="296"/>
                    <a:pt x="98" y="300"/>
                  </a:cubicBezTo>
                  <a:cubicBezTo>
                    <a:pt x="105" y="310"/>
                    <a:pt x="112" y="321"/>
                    <a:pt x="119" y="331"/>
                  </a:cubicBezTo>
                  <a:cubicBezTo>
                    <a:pt x="121" y="334"/>
                    <a:pt x="124" y="337"/>
                    <a:pt x="125" y="340"/>
                  </a:cubicBezTo>
                  <a:cubicBezTo>
                    <a:pt x="126" y="341"/>
                    <a:pt x="126" y="341"/>
                    <a:pt x="127" y="342"/>
                  </a:cubicBezTo>
                  <a:cubicBezTo>
                    <a:pt x="145" y="354"/>
                    <a:pt x="162" y="366"/>
                    <a:pt x="180" y="379"/>
                  </a:cubicBezTo>
                  <a:cubicBezTo>
                    <a:pt x="184" y="382"/>
                    <a:pt x="189" y="385"/>
                    <a:pt x="193" y="388"/>
                  </a:cubicBezTo>
                  <a:cubicBezTo>
                    <a:pt x="201" y="395"/>
                    <a:pt x="208" y="402"/>
                    <a:pt x="216" y="409"/>
                  </a:cubicBezTo>
                  <a:cubicBezTo>
                    <a:pt x="219" y="412"/>
                    <a:pt x="222" y="414"/>
                    <a:pt x="225" y="417"/>
                  </a:cubicBezTo>
                  <a:cubicBezTo>
                    <a:pt x="227" y="419"/>
                    <a:pt x="228" y="422"/>
                    <a:pt x="229" y="424"/>
                  </a:cubicBezTo>
                  <a:cubicBezTo>
                    <a:pt x="231" y="429"/>
                    <a:pt x="234" y="435"/>
                    <a:pt x="237" y="440"/>
                  </a:cubicBezTo>
                  <a:cubicBezTo>
                    <a:pt x="238" y="442"/>
                    <a:pt x="239" y="445"/>
                    <a:pt x="240" y="447"/>
                  </a:cubicBezTo>
                  <a:cubicBezTo>
                    <a:pt x="240" y="447"/>
                    <a:pt x="241" y="448"/>
                    <a:pt x="241" y="448"/>
                  </a:cubicBezTo>
                  <a:cubicBezTo>
                    <a:pt x="241" y="448"/>
                    <a:pt x="241" y="448"/>
                    <a:pt x="241" y="448"/>
                  </a:cubicBezTo>
                  <a:cubicBezTo>
                    <a:pt x="247" y="457"/>
                    <a:pt x="255" y="465"/>
                    <a:pt x="263" y="472"/>
                  </a:cubicBezTo>
                  <a:cubicBezTo>
                    <a:pt x="267" y="476"/>
                    <a:pt x="270" y="480"/>
                    <a:pt x="276" y="481"/>
                  </a:cubicBezTo>
                  <a:cubicBezTo>
                    <a:pt x="281" y="481"/>
                    <a:pt x="287" y="481"/>
                    <a:pt x="292" y="480"/>
                  </a:cubicBezTo>
                  <a:cubicBezTo>
                    <a:pt x="297" y="474"/>
                    <a:pt x="301" y="469"/>
                    <a:pt x="306" y="464"/>
                  </a:cubicBezTo>
                  <a:cubicBezTo>
                    <a:pt x="310" y="460"/>
                    <a:pt x="313" y="454"/>
                    <a:pt x="319" y="453"/>
                  </a:cubicBezTo>
                  <a:cubicBezTo>
                    <a:pt x="329" y="450"/>
                    <a:pt x="338" y="446"/>
                    <a:pt x="348" y="444"/>
                  </a:cubicBezTo>
                  <a:cubicBezTo>
                    <a:pt x="361" y="440"/>
                    <a:pt x="374" y="437"/>
                    <a:pt x="387" y="434"/>
                  </a:cubicBezTo>
                  <a:cubicBezTo>
                    <a:pt x="412" y="428"/>
                    <a:pt x="437" y="421"/>
                    <a:pt x="463" y="415"/>
                  </a:cubicBezTo>
                  <a:cubicBezTo>
                    <a:pt x="463" y="405"/>
                    <a:pt x="463" y="394"/>
                    <a:pt x="463" y="384"/>
                  </a:cubicBezTo>
                  <a:cubicBezTo>
                    <a:pt x="463" y="369"/>
                    <a:pt x="463" y="355"/>
                    <a:pt x="463" y="340"/>
                  </a:cubicBezTo>
                  <a:cubicBezTo>
                    <a:pt x="463" y="338"/>
                    <a:pt x="462" y="336"/>
                    <a:pt x="463" y="335"/>
                  </a:cubicBezTo>
                  <a:cubicBezTo>
                    <a:pt x="463" y="335"/>
                    <a:pt x="463" y="335"/>
                    <a:pt x="463" y="335"/>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9" name="Google Shape;619;p48"/>
            <p:cNvSpPr/>
            <p:nvPr/>
          </p:nvSpPr>
          <p:spPr>
            <a:xfrm>
              <a:off x="4838700" y="3051175"/>
              <a:ext cx="552450" cy="822325"/>
            </a:xfrm>
            <a:custGeom>
              <a:rect b="b" l="l" r="r" t="t"/>
              <a:pathLst>
                <a:path extrusionOk="0" h="645" w="433">
                  <a:moveTo>
                    <a:pt x="55" y="396"/>
                  </a:moveTo>
                  <a:cubicBezTo>
                    <a:pt x="73" y="396"/>
                    <a:pt x="92" y="396"/>
                    <a:pt x="110" y="396"/>
                  </a:cubicBezTo>
                  <a:cubicBezTo>
                    <a:pt x="115" y="396"/>
                    <a:pt x="121" y="395"/>
                    <a:pt x="125" y="398"/>
                  </a:cubicBezTo>
                  <a:cubicBezTo>
                    <a:pt x="131" y="403"/>
                    <a:pt x="137" y="410"/>
                    <a:pt x="143" y="416"/>
                  </a:cubicBezTo>
                  <a:cubicBezTo>
                    <a:pt x="147" y="420"/>
                    <a:pt x="154" y="425"/>
                    <a:pt x="155" y="430"/>
                  </a:cubicBezTo>
                  <a:cubicBezTo>
                    <a:pt x="155" y="436"/>
                    <a:pt x="155" y="443"/>
                    <a:pt x="156" y="449"/>
                  </a:cubicBezTo>
                  <a:cubicBezTo>
                    <a:pt x="157" y="468"/>
                    <a:pt x="159" y="487"/>
                    <a:pt x="160" y="507"/>
                  </a:cubicBezTo>
                  <a:cubicBezTo>
                    <a:pt x="160" y="508"/>
                    <a:pt x="160" y="509"/>
                    <a:pt x="160" y="511"/>
                  </a:cubicBezTo>
                  <a:cubicBezTo>
                    <a:pt x="161" y="510"/>
                    <a:pt x="161" y="513"/>
                    <a:pt x="162" y="514"/>
                  </a:cubicBezTo>
                  <a:cubicBezTo>
                    <a:pt x="165" y="522"/>
                    <a:pt x="168" y="530"/>
                    <a:pt x="171" y="538"/>
                  </a:cubicBezTo>
                  <a:cubicBezTo>
                    <a:pt x="177" y="552"/>
                    <a:pt x="182" y="566"/>
                    <a:pt x="188" y="580"/>
                  </a:cubicBezTo>
                  <a:cubicBezTo>
                    <a:pt x="206" y="592"/>
                    <a:pt x="224" y="604"/>
                    <a:pt x="242" y="615"/>
                  </a:cubicBezTo>
                  <a:cubicBezTo>
                    <a:pt x="247" y="619"/>
                    <a:pt x="253" y="621"/>
                    <a:pt x="258" y="624"/>
                  </a:cubicBezTo>
                  <a:cubicBezTo>
                    <a:pt x="269" y="630"/>
                    <a:pt x="280" y="635"/>
                    <a:pt x="291" y="641"/>
                  </a:cubicBezTo>
                  <a:cubicBezTo>
                    <a:pt x="293" y="642"/>
                    <a:pt x="295" y="643"/>
                    <a:pt x="297" y="644"/>
                  </a:cubicBezTo>
                  <a:cubicBezTo>
                    <a:pt x="297" y="644"/>
                    <a:pt x="297" y="644"/>
                    <a:pt x="297" y="644"/>
                  </a:cubicBezTo>
                  <a:cubicBezTo>
                    <a:pt x="299" y="644"/>
                    <a:pt x="306" y="644"/>
                    <a:pt x="307" y="644"/>
                  </a:cubicBezTo>
                  <a:cubicBezTo>
                    <a:pt x="318" y="644"/>
                    <a:pt x="329" y="645"/>
                    <a:pt x="339" y="644"/>
                  </a:cubicBezTo>
                  <a:cubicBezTo>
                    <a:pt x="339" y="644"/>
                    <a:pt x="340" y="644"/>
                    <a:pt x="341" y="644"/>
                  </a:cubicBezTo>
                  <a:cubicBezTo>
                    <a:pt x="342" y="643"/>
                    <a:pt x="344" y="642"/>
                    <a:pt x="346" y="642"/>
                  </a:cubicBezTo>
                  <a:cubicBezTo>
                    <a:pt x="352" y="639"/>
                    <a:pt x="358" y="637"/>
                    <a:pt x="363" y="635"/>
                  </a:cubicBezTo>
                  <a:cubicBezTo>
                    <a:pt x="369" y="633"/>
                    <a:pt x="375" y="631"/>
                    <a:pt x="381" y="629"/>
                  </a:cubicBezTo>
                  <a:cubicBezTo>
                    <a:pt x="383" y="628"/>
                    <a:pt x="384" y="627"/>
                    <a:pt x="386" y="627"/>
                  </a:cubicBezTo>
                  <a:cubicBezTo>
                    <a:pt x="386" y="627"/>
                    <a:pt x="386" y="627"/>
                    <a:pt x="386" y="627"/>
                  </a:cubicBezTo>
                  <a:cubicBezTo>
                    <a:pt x="386" y="627"/>
                    <a:pt x="386" y="627"/>
                    <a:pt x="386" y="627"/>
                  </a:cubicBezTo>
                  <a:cubicBezTo>
                    <a:pt x="394" y="620"/>
                    <a:pt x="403" y="615"/>
                    <a:pt x="412" y="610"/>
                  </a:cubicBezTo>
                  <a:cubicBezTo>
                    <a:pt x="419" y="605"/>
                    <a:pt x="426" y="601"/>
                    <a:pt x="433" y="596"/>
                  </a:cubicBezTo>
                  <a:cubicBezTo>
                    <a:pt x="433" y="593"/>
                    <a:pt x="433" y="590"/>
                    <a:pt x="433" y="587"/>
                  </a:cubicBezTo>
                  <a:cubicBezTo>
                    <a:pt x="433" y="560"/>
                    <a:pt x="433" y="534"/>
                    <a:pt x="433" y="508"/>
                  </a:cubicBezTo>
                  <a:cubicBezTo>
                    <a:pt x="431" y="508"/>
                    <a:pt x="430" y="508"/>
                    <a:pt x="429" y="509"/>
                  </a:cubicBezTo>
                  <a:cubicBezTo>
                    <a:pt x="419" y="510"/>
                    <a:pt x="411" y="508"/>
                    <a:pt x="403" y="502"/>
                  </a:cubicBezTo>
                  <a:cubicBezTo>
                    <a:pt x="396" y="496"/>
                    <a:pt x="390" y="488"/>
                    <a:pt x="384" y="481"/>
                  </a:cubicBezTo>
                  <a:cubicBezTo>
                    <a:pt x="381" y="478"/>
                    <a:pt x="378" y="475"/>
                    <a:pt x="376" y="471"/>
                  </a:cubicBezTo>
                  <a:cubicBezTo>
                    <a:pt x="372" y="464"/>
                    <a:pt x="369" y="457"/>
                    <a:pt x="365" y="450"/>
                  </a:cubicBezTo>
                  <a:cubicBezTo>
                    <a:pt x="364" y="448"/>
                    <a:pt x="363" y="445"/>
                    <a:pt x="361" y="443"/>
                  </a:cubicBezTo>
                  <a:cubicBezTo>
                    <a:pt x="361" y="442"/>
                    <a:pt x="361" y="442"/>
                    <a:pt x="361" y="442"/>
                  </a:cubicBezTo>
                  <a:cubicBezTo>
                    <a:pt x="361" y="442"/>
                    <a:pt x="360" y="441"/>
                    <a:pt x="360" y="441"/>
                  </a:cubicBezTo>
                  <a:cubicBezTo>
                    <a:pt x="354" y="436"/>
                    <a:pt x="348" y="430"/>
                    <a:pt x="342" y="425"/>
                  </a:cubicBezTo>
                  <a:cubicBezTo>
                    <a:pt x="338" y="421"/>
                    <a:pt x="334" y="417"/>
                    <a:pt x="330" y="414"/>
                  </a:cubicBezTo>
                  <a:cubicBezTo>
                    <a:pt x="330" y="414"/>
                    <a:pt x="328" y="413"/>
                    <a:pt x="328" y="412"/>
                  </a:cubicBezTo>
                  <a:cubicBezTo>
                    <a:pt x="326" y="411"/>
                    <a:pt x="324" y="409"/>
                    <a:pt x="322" y="408"/>
                  </a:cubicBezTo>
                  <a:cubicBezTo>
                    <a:pt x="308" y="398"/>
                    <a:pt x="295" y="389"/>
                    <a:pt x="281" y="379"/>
                  </a:cubicBezTo>
                  <a:cubicBezTo>
                    <a:pt x="276" y="376"/>
                    <a:pt x="271" y="372"/>
                    <a:pt x="266" y="369"/>
                  </a:cubicBezTo>
                  <a:cubicBezTo>
                    <a:pt x="263" y="367"/>
                    <a:pt x="262" y="366"/>
                    <a:pt x="260" y="363"/>
                  </a:cubicBezTo>
                  <a:cubicBezTo>
                    <a:pt x="251" y="350"/>
                    <a:pt x="242" y="336"/>
                    <a:pt x="233" y="323"/>
                  </a:cubicBezTo>
                  <a:cubicBezTo>
                    <a:pt x="231" y="320"/>
                    <a:pt x="229" y="317"/>
                    <a:pt x="226" y="314"/>
                  </a:cubicBezTo>
                  <a:cubicBezTo>
                    <a:pt x="225" y="313"/>
                    <a:pt x="224" y="312"/>
                    <a:pt x="223" y="311"/>
                  </a:cubicBezTo>
                  <a:cubicBezTo>
                    <a:pt x="222" y="310"/>
                    <a:pt x="223" y="311"/>
                    <a:pt x="221" y="310"/>
                  </a:cubicBezTo>
                  <a:cubicBezTo>
                    <a:pt x="215" y="304"/>
                    <a:pt x="212" y="294"/>
                    <a:pt x="210" y="286"/>
                  </a:cubicBezTo>
                  <a:cubicBezTo>
                    <a:pt x="208" y="279"/>
                    <a:pt x="204" y="270"/>
                    <a:pt x="206" y="263"/>
                  </a:cubicBezTo>
                  <a:cubicBezTo>
                    <a:pt x="207" y="257"/>
                    <a:pt x="210" y="252"/>
                    <a:pt x="213" y="246"/>
                  </a:cubicBezTo>
                  <a:cubicBezTo>
                    <a:pt x="218" y="234"/>
                    <a:pt x="224" y="223"/>
                    <a:pt x="229" y="211"/>
                  </a:cubicBezTo>
                  <a:cubicBezTo>
                    <a:pt x="221" y="195"/>
                    <a:pt x="212" y="178"/>
                    <a:pt x="204" y="162"/>
                  </a:cubicBezTo>
                  <a:cubicBezTo>
                    <a:pt x="203" y="160"/>
                    <a:pt x="201" y="158"/>
                    <a:pt x="200" y="155"/>
                  </a:cubicBezTo>
                  <a:cubicBezTo>
                    <a:pt x="200" y="155"/>
                    <a:pt x="200" y="154"/>
                    <a:pt x="199" y="154"/>
                  </a:cubicBezTo>
                  <a:cubicBezTo>
                    <a:pt x="194" y="149"/>
                    <a:pt x="189" y="143"/>
                    <a:pt x="184" y="138"/>
                  </a:cubicBezTo>
                  <a:cubicBezTo>
                    <a:pt x="170" y="123"/>
                    <a:pt x="156" y="108"/>
                    <a:pt x="142" y="93"/>
                  </a:cubicBezTo>
                  <a:cubicBezTo>
                    <a:pt x="139" y="90"/>
                    <a:pt x="134" y="87"/>
                    <a:pt x="134" y="83"/>
                  </a:cubicBezTo>
                  <a:cubicBezTo>
                    <a:pt x="133" y="76"/>
                    <a:pt x="134" y="70"/>
                    <a:pt x="134" y="63"/>
                  </a:cubicBezTo>
                  <a:cubicBezTo>
                    <a:pt x="134" y="47"/>
                    <a:pt x="134" y="32"/>
                    <a:pt x="134" y="16"/>
                  </a:cubicBezTo>
                  <a:cubicBezTo>
                    <a:pt x="126" y="13"/>
                    <a:pt x="119" y="11"/>
                    <a:pt x="112" y="8"/>
                  </a:cubicBezTo>
                  <a:cubicBezTo>
                    <a:pt x="105" y="5"/>
                    <a:pt x="98" y="3"/>
                    <a:pt x="90" y="0"/>
                  </a:cubicBezTo>
                  <a:cubicBezTo>
                    <a:pt x="90" y="0"/>
                    <a:pt x="90" y="0"/>
                    <a:pt x="90" y="0"/>
                  </a:cubicBezTo>
                  <a:cubicBezTo>
                    <a:pt x="88" y="0"/>
                    <a:pt x="87" y="0"/>
                    <a:pt x="86" y="0"/>
                  </a:cubicBezTo>
                  <a:cubicBezTo>
                    <a:pt x="82" y="0"/>
                    <a:pt x="78" y="0"/>
                    <a:pt x="73" y="0"/>
                  </a:cubicBezTo>
                  <a:cubicBezTo>
                    <a:pt x="57" y="0"/>
                    <a:pt x="41" y="0"/>
                    <a:pt x="25" y="0"/>
                  </a:cubicBezTo>
                  <a:cubicBezTo>
                    <a:pt x="25" y="1"/>
                    <a:pt x="25" y="1"/>
                    <a:pt x="24" y="2"/>
                  </a:cubicBezTo>
                  <a:cubicBezTo>
                    <a:pt x="24" y="2"/>
                    <a:pt x="24" y="2"/>
                    <a:pt x="24" y="2"/>
                  </a:cubicBezTo>
                  <a:cubicBezTo>
                    <a:pt x="20" y="7"/>
                    <a:pt x="16" y="11"/>
                    <a:pt x="12" y="16"/>
                  </a:cubicBezTo>
                  <a:cubicBezTo>
                    <a:pt x="20" y="19"/>
                    <a:pt x="28" y="22"/>
                    <a:pt x="36" y="25"/>
                  </a:cubicBezTo>
                  <a:cubicBezTo>
                    <a:pt x="38" y="26"/>
                    <a:pt x="40" y="28"/>
                    <a:pt x="40" y="30"/>
                  </a:cubicBezTo>
                  <a:cubicBezTo>
                    <a:pt x="40" y="38"/>
                    <a:pt x="40" y="46"/>
                    <a:pt x="40" y="54"/>
                  </a:cubicBezTo>
                  <a:cubicBezTo>
                    <a:pt x="40" y="59"/>
                    <a:pt x="40" y="63"/>
                    <a:pt x="38" y="67"/>
                  </a:cubicBezTo>
                  <a:cubicBezTo>
                    <a:pt x="33" y="73"/>
                    <a:pt x="29" y="79"/>
                    <a:pt x="24" y="84"/>
                  </a:cubicBezTo>
                  <a:cubicBezTo>
                    <a:pt x="16" y="95"/>
                    <a:pt x="8" y="106"/>
                    <a:pt x="0" y="117"/>
                  </a:cubicBezTo>
                  <a:cubicBezTo>
                    <a:pt x="3" y="126"/>
                    <a:pt x="5" y="136"/>
                    <a:pt x="8" y="146"/>
                  </a:cubicBezTo>
                  <a:cubicBezTo>
                    <a:pt x="13" y="162"/>
                    <a:pt x="17" y="178"/>
                    <a:pt x="22" y="194"/>
                  </a:cubicBezTo>
                  <a:cubicBezTo>
                    <a:pt x="24" y="202"/>
                    <a:pt x="27" y="211"/>
                    <a:pt x="29" y="220"/>
                  </a:cubicBezTo>
                  <a:cubicBezTo>
                    <a:pt x="29" y="226"/>
                    <a:pt x="30" y="232"/>
                    <a:pt x="30" y="239"/>
                  </a:cubicBezTo>
                  <a:cubicBezTo>
                    <a:pt x="31" y="243"/>
                    <a:pt x="27" y="246"/>
                    <a:pt x="24" y="249"/>
                  </a:cubicBezTo>
                  <a:cubicBezTo>
                    <a:pt x="16" y="258"/>
                    <a:pt x="9" y="268"/>
                    <a:pt x="1" y="277"/>
                  </a:cubicBezTo>
                  <a:cubicBezTo>
                    <a:pt x="2" y="282"/>
                    <a:pt x="2" y="287"/>
                    <a:pt x="3" y="292"/>
                  </a:cubicBezTo>
                  <a:cubicBezTo>
                    <a:pt x="4" y="295"/>
                    <a:pt x="4" y="298"/>
                    <a:pt x="4" y="300"/>
                  </a:cubicBezTo>
                  <a:cubicBezTo>
                    <a:pt x="4" y="301"/>
                    <a:pt x="4" y="302"/>
                    <a:pt x="4" y="302"/>
                  </a:cubicBezTo>
                  <a:cubicBezTo>
                    <a:pt x="6" y="302"/>
                    <a:pt x="8" y="303"/>
                    <a:pt x="10" y="304"/>
                  </a:cubicBezTo>
                  <a:cubicBezTo>
                    <a:pt x="13" y="307"/>
                    <a:pt x="16" y="311"/>
                    <a:pt x="19" y="315"/>
                  </a:cubicBezTo>
                  <a:cubicBezTo>
                    <a:pt x="25" y="321"/>
                    <a:pt x="32" y="327"/>
                    <a:pt x="37" y="334"/>
                  </a:cubicBezTo>
                  <a:cubicBezTo>
                    <a:pt x="42" y="341"/>
                    <a:pt x="45" y="349"/>
                    <a:pt x="49" y="356"/>
                  </a:cubicBezTo>
                  <a:cubicBezTo>
                    <a:pt x="51" y="359"/>
                    <a:pt x="53" y="362"/>
                    <a:pt x="54" y="365"/>
                  </a:cubicBezTo>
                  <a:cubicBezTo>
                    <a:pt x="55" y="368"/>
                    <a:pt x="55" y="371"/>
                    <a:pt x="55" y="374"/>
                  </a:cubicBezTo>
                  <a:cubicBezTo>
                    <a:pt x="55" y="382"/>
                    <a:pt x="55" y="389"/>
                    <a:pt x="55" y="396"/>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0" name="Google Shape;620;p48"/>
            <p:cNvSpPr/>
            <p:nvPr/>
          </p:nvSpPr>
          <p:spPr>
            <a:xfrm>
              <a:off x="5913438" y="3136900"/>
              <a:ext cx="273050" cy="171450"/>
            </a:xfrm>
            <a:custGeom>
              <a:rect b="b" l="l" r="r" t="t"/>
              <a:pathLst>
                <a:path extrusionOk="0" h="135" w="215">
                  <a:moveTo>
                    <a:pt x="17" y="100"/>
                  </a:moveTo>
                  <a:cubicBezTo>
                    <a:pt x="19" y="100"/>
                    <a:pt x="21" y="100"/>
                    <a:pt x="22" y="100"/>
                  </a:cubicBezTo>
                  <a:cubicBezTo>
                    <a:pt x="22" y="100"/>
                    <a:pt x="22" y="100"/>
                    <a:pt x="22" y="100"/>
                  </a:cubicBezTo>
                  <a:cubicBezTo>
                    <a:pt x="23" y="100"/>
                    <a:pt x="23" y="100"/>
                    <a:pt x="23" y="100"/>
                  </a:cubicBezTo>
                  <a:cubicBezTo>
                    <a:pt x="30" y="102"/>
                    <a:pt x="37" y="103"/>
                    <a:pt x="44" y="105"/>
                  </a:cubicBezTo>
                  <a:cubicBezTo>
                    <a:pt x="91" y="115"/>
                    <a:pt x="139" y="125"/>
                    <a:pt x="187" y="135"/>
                  </a:cubicBezTo>
                  <a:cubicBezTo>
                    <a:pt x="191" y="131"/>
                    <a:pt x="195" y="127"/>
                    <a:pt x="199" y="123"/>
                  </a:cubicBezTo>
                  <a:cubicBezTo>
                    <a:pt x="202" y="120"/>
                    <a:pt x="205" y="117"/>
                    <a:pt x="208" y="115"/>
                  </a:cubicBezTo>
                  <a:cubicBezTo>
                    <a:pt x="208" y="114"/>
                    <a:pt x="209" y="113"/>
                    <a:pt x="210" y="113"/>
                  </a:cubicBezTo>
                  <a:cubicBezTo>
                    <a:pt x="209" y="111"/>
                    <a:pt x="211" y="107"/>
                    <a:pt x="211" y="106"/>
                  </a:cubicBezTo>
                  <a:cubicBezTo>
                    <a:pt x="212" y="102"/>
                    <a:pt x="212" y="97"/>
                    <a:pt x="213" y="93"/>
                  </a:cubicBezTo>
                  <a:cubicBezTo>
                    <a:pt x="214" y="88"/>
                    <a:pt x="215" y="82"/>
                    <a:pt x="215" y="76"/>
                  </a:cubicBezTo>
                  <a:cubicBezTo>
                    <a:pt x="206" y="56"/>
                    <a:pt x="196" y="36"/>
                    <a:pt x="186" y="16"/>
                  </a:cubicBezTo>
                  <a:cubicBezTo>
                    <a:pt x="176" y="12"/>
                    <a:pt x="166" y="8"/>
                    <a:pt x="156" y="4"/>
                  </a:cubicBezTo>
                  <a:cubicBezTo>
                    <a:pt x="155" y="4"/>
                    <a:pt x="153" y="3"/>
                    <a:pt x="151" y="2"/>
                  </a:cubicBezTo>
                  <a:cubicBezTo>
                    <a:pt x="151" y="2"/>
                    <a:pt x="151" y="2"/>
                    <a:pt x="150" y="2"/>
                  </a:cubicBezTo>
                  <a:cubicBezTo>
                    <a:pt x="145" y="2"/>
                    <a:pt x="140" y="2"/>
                    <a:pt x="135" y="2"/>
                  </a:cubicBezTo>
                  <a:cubicBezTo>
                    <a:pt x="123" y="1"/>
                    <a:pt x="110" y="1"/>
                    <a:pt x="98" y="0"/>
                  </a:cubicBezTo>
                  <a:cubicBezTo>
                    <a:pt x="96" y="0"/>
                    <a:pt x="94" y="0"/>
                    <a:pt x="92" y="0"/>
                  </a:cubicBezTo>
                  <a:cubicBezTo>
                    <a:pt x="92" y="0"/>
                    <a:pt x="92" y="0"/>
                    <a:pt x="91" y="0"/>
                  </a:cubicBezTo>
                  <a:cubicBezTo>
                    <a:pt x="91" y="1"/>
                    <a:pt x="90" y="1"/>
                    <a:pt x="90" y="1"/>
                  </a:cubicBezTo>
                  <a:cubicBezTo>
                    <a:pt x="88" y="2"/>
                    <a:pt x="86" y="4"/>
                    <a:pt x="84" y="5"/>
                  </a:cubicBezTo>
                  <a:cubicBezTo>
                    <a:pt x="74" y="11"/>
                    <a:pt x="64" y="17"/>
                    <a:pt x="54" y="23"/>
                  </a:cubicBezTo>
                  <a:cubicBezTo>
                    <a:pt x="48" y="27"/>
                    <a:pt x="38" y="25"/>
                    <a:pt x="30" y="25"/>
                  </a:cubicBezTo>
                  <a:cubicBezTo>
                    <a:pt x="28" y="25"/>
                    <a:pt x="25" y="26"/>
                    <a:pt x="23" y="25"/>
                  </a:cubicBezTo>
                  <a:cubicBezTo>
                    <a:pt x="20" y="29"/>
                    <a:pt x="15" y="32"/>
                    <a:pt x="12" y="36"/>
                  </a:cubicBezTo>
                  <a:cubicBezTo>
                    <a:pt x="12" y="36"/>
                    <a:pt x="12" y="36"/>
                    <a:pt x="12" y="36"/>
                  </a:cubicBezTo>
                  <a:cubicBezTo>
                    <a:pt x="11" y="37"/>
                    <a:pt x="11" y="38"/>
                    <a:pt x="10" y="39"/>
                  </a:cubicBezTo>
                  <a:cubicBezTo>
                    <a:pt x="9" y="41"/>
                    <a:pt x="8" y="44"/>
                    <a:pt x="7" y="46"/>
                  </a:cubicBezTo>
                  <a:cubicBezTo>
                    <a:pt x="5" y="51"/>
                    <a:pt x="2" y="55"/>
                    <a:pt x="0" y="60"/>
                  </a:cubicBezTo>
                  <a:cubicBezTo>
                    <a:pt x="0" y="60"/>
                    <a:pt x="1" y="60"/>
                    <a:pt x="1" y="60"/>
                  </a:cubicBezTo>
                  <a:cubicBezTo>
                    <a:pt x="1" y="62"/>
                    <a:pt x="1" y="63"/>
                    <a:pt x="1" y="64"/>
                  </a:cubicBezTo>
                  <a:cubicBezTo>
                    <a:pt x="1" y="65"/>
                    <a:pt x="1" y="69"/>
                    <a:pt x="1" y="70"/>
                  </a:cubicBezTo>
                  <a:cubicBezTo>
                    <a:pt x="2" y="71"/>
                    <a:pt x="2" y="73"/>
                    <a:pt x="3" y="74"/>
                  </a:cubicBezTo>
                  <a:cubicBezTo>
                    <a:pt x="5" y="76"/>
                    <a:pt x="7" y="78"/>
                    <a:pt x="9" y="81"/>
                  </a:cubicBezTo>
                  <a:cubicBezTo>
                    <a:pt x="13" y="86"/>
                    <a:pt x="15" y="93"/>
                    <a:pt x="17" y="100"/>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1" name="Google Shape;621;p48"/>
            <p:cNvSpPr/>
            <p:nvPr/>
          </p:nvSpPr>
          <p:spPr>
            <a:xfrm>
              <a:off x="6159500" y="2843213"/>
              <a:ext cx="665163" cy="731838"/>
            </a:xfrm>
            <a:custGeom>
              <a:rect b="b" l="l" r="r" t="t"/>
              <a:pathLst>
                <a:path extrusionOk="0" h="574" w="522">
                  <a:moveTo>
                    <a:pt x="356" y="46"/>
                  </a:moveTo>
                  <a:cubicBezTo>
                    <a:pt x="355" y="42"/>
                    <a:pt x="356" y="39"/>
                    <a:pt x="356" y="36"/>
                  </a:cubicBezTo>
                  <a:cubicBezTo>
                    <a:pt x="356" y="28"/>
                    <a:pt x="356" y="19"/>
                    <a:pt x="356" y="11"/>
                  </a:cubicBezTo>
                  <a:cubicBezTo>
                    <a:pt x="353" y="9"/>
                    <a:pt x="350" y="8"/>
                    <a:pt x="347" y="6"/>
                  </a:cubicBezTo>
                  <a:cubicBezTo>
                    <a:pt x="344" y="4"/>
                    <a:pt x="341" y="3"/>
                    <a:pt x="339" y="1"/>
                  </a:cubicBezTo>
                  <a:cubicBezTo>
                    <a:pt x="338" y="1"/>
                    <a:pt x="338" y="0"/>
                    <a:pt x="338" y="0"/>
                  </a:cubicBezTo>
                  <a:cubicBezTo>
                    <a:pt x="335" y="1"/>
                    <a:pt x="332" y="0"/>
                    <a:pt x="329" y="0"/>
                  </a:cubicBezTo>
                  <a:cubicBezTo>
                    <a:pt x="328" y="0"/>
                    <a:pt x="322" y="1"/>
                    <a:pt x="326" y="0"/>
                  </a:cubicBezTo>
                  <a:cubicBezTo>
                    <a:pt x="319" y="2"/>
                    <a:pt x="311" y="6"/>
                    <a:pt x="304" y="11"/>
                  </a:cubicBezTo>
                  <a:cubicBezTo>
                    <a:pt x="299" y="14"/>
                    <a:pt x="295" y="18"/>
                    <a:pt x="290" y="21"/>
                  </a:cubicBezTo>
                  <a:cubicBezTo>
                    <a:pt x="290" y="22"/>
                    <a:pt x="288" y="23"/>
                    <a:pt x="288" y="23"/>
                  </a:cubicBezTo>
                  <a:cubicBezTo>
                    <a:pt x="287" y="24"/>
                    <a:pt x="286" y="25"/>
                    <a:pt x="285" y="26"/>
                  </a:cubicBezTo>
                  <a:cubicBezTo>
                    <a:pt x="280" y="31"/>
                    <a:pt x="276" y="35"/>
                    <a:pt x="272" y="39"/>
                  </a:cubicBezTo>
                  <a:cubicBezTo>
                    <a:pt x="270" y="41"/>
                    <a:pt x="268" y="43"/>
                    <a:pt x="266" y="45"/>
                  </a:cubicBezTo>
                  <a:cubicBezTo>
                    <a:pt x="265" y="46"/>
                    <a:pt x="265" y="47"/>
                    <a:pt x="265" y="47"/>
                  </a:cubicBezTo>
                  <a:cubicBezTo>
                    <a:pt x="261" y="53"/>
                    <a:pt x="260" y="60"/>
                    <a:pt x="255" y="66"/>
                  </a:cubicBezTo>
                  <a:cubicBezTo>
                    <a:pt x="251" y="70"/>
                    <a:pt x="247" y="75"/>
                    <a:pt x="243" y="79"/>
                  </a:cubicBezTo>
                  <a:cubicBezTo>
                    <a:pt x="240" y="82"/>
                    <a:pt x="237" y="86"/>
                    <a:pt x="234" y="89"/>
                  </a:cubicBezTo>
                  <a:cubicBezTo>
                    <a:pt x="231" y="91"/>
                    <a:pt x="226" y="91"/>
                    <a:pt x="222" y="90"/>
                  </a:cubicBezTo>
                  <a:cubicBezTo>
                    <a:pt x="221" y="91"/>
                    <a:pt x="221" y="91"/>
                    <a:pt x="220" y="91"/>
                  </a:cubicBezTo>
                  <a:cubicBezTo>
                    <a:pt x="218" y="92"/>
                    <a:pt x="215" y="94"/>
                    <a:pt x="213" y="95"/>
                  </a:cubicBezTo>
                  <a:cubicBezTo>
                    <a:pt x="207" y="98"/>
                    <a:pt x="201" y="103"/>
                    <a:pt x="194" y="103"/>
                  </a:cubicBezTo>
                  <a:cubicBezTo>
                    <a:pt x="174" y="104"/>
                    <a:pt x="153" y="103"/>
                    <a:pt x="133" y="103"/>
                  </a:cubicBezTo>
                  <a:cubicBezTo>
                    <a:pt x="121" y="103"/>
                    <a:pt x="109" y="103"/>
                    <a:pt x="97" y="103"/>
                  </a:cubicBezTo>
                  <a:cubicBezTo>
                    <a:pt x="92" y="103"/>
                    <a:pt x="88" y="103"/>
                    <a:pt x="84" y="103"/>
                  </a:cubicBezTo>
                  <a:cubicBezTo>
                    <a:pt x="83" y="103"/>
                    <a:pt x="81" y="104"/>
                    <a:pt x="79" y="104"/>
                  </a:cubicBezTo>
                  <a:cubicBezTo>
                    <a:pt x="78" y="105"/>
                    <a:pt x="76" y="107"/>
                    <a:pt x="75" y="108"/>
                  </a:cubicBezTo>
                  <a:cubicBezTo>
                    <a:pt x="71" y="112"/>
                    <a:pt x="67" y="117"/>
                    <a:pt x="63" y="121"/>
                  </a:cubicBezTo>
                  <a:cubicBezTo>
                    <a:pt x="61" y="124"/>
                    <a:pt x="60" y="126"/>
                    <a:pt x="57" y="126"/>
                  </a:cubicBezTo>
                  <a:cubicBezTo>
                    <a:pt x="51" y="127"/>
                    <a:pt x="46" y="126"/>
                    <a:pt x="40" y="126"/>
                  </a:cubicBezTo>
                  <a:cubicBezTo>
                    <a:pt x="39" y="126"/>
                    <a:pt x="38" y="126"/>
                    <a:pt x="37" y="126"/>
                  </a:cubicBezTo>
                  <a:cubicBezTo>
                    <a:pt x="37" y="127"/>
                    <a:pt x="36" y="127"/>
                    <a:pt x="36" y="127"/>
                  </a:cubicBezTo>
                  <a:cubicBezTo>
                    <a:pt x="32" y="132"/>
                    <a:pt x="28" y="136"/>
                    <a:pt x="25" y="140"/>
                  </a:cubicBezTo>
                  <a:cubicBezTo>
                    <a:pt x="23" y="143"/>
                    <a:pt x="20" y="145"/>
                    <a:pt x="18" y="147"/>
                  </a:cubicBezTo>
                  <a:cubicBezTo>
                    <a:pt x="18" y="148"/>
                    <a:pt x="17" y="150"/>
                    <a:pt x="16" y="151"/>
                  </a:cubicBezTo>
                  <a:cubicBezTo>
                    <a:pt x="16" y="153"/>
                    <a:pt x="16" y="156"/>
                    <a:pt x="16" y="158"/>
                  </a:cubicBezTo>
                  <a:cubicBezTo>
                    <a:pt x="16" y="164"/>
                    <a:pt x="16" y="170"/>
                    <a:pt x="16" y="175"/>
                  </a:cubicBezTo>
                  <a:cubicBezTo>
                    <a:pt x="16" y="175"/>
                    <a:pt x="16" y="175"/>
                    <a:pt x="16" y="176"/>
                  </a:cubicBezTo>
                  <a:cubicBezTo>
                    <a:pt x="18" y="177"/>
                    <a:pt x="20" y="180"/>
                    <a:pt x="21" y="181"/>
                  </a:cubicBezTo>
                  <a:cubicBezTo>
                    <a:pt x="24" y="184"/>
                    <a:pt x="26" y="185"/>
                    <a:pt x="27" y="189"/>
                  </a:cubicBezTo>
                  <a:cubicBezTo>
                    <a:pt x="27" y="195"/>
                    <a:pt x="27" y="201"/>
                    <a:pt x="27" y="207"/>
                  </a:cubicBezTo>
                  <a:cubicBezTo>
                    <a:pt x="27" y="210"/>
                    <a:pt x="27" y="215"/>
                    <a:pt x="25" y="218"/>
                  </a:cubicBezTo>
                  <a:cubicBezTo>
                    <a:pt x="24" y="220"/>
                    <a:pt x="21" y="223"/>
                    <a:pt x="18" y="225"/>
                  </a:cubicBezTo>
                  <a:cubicBezTo>
                    <a:pt x="12" y="231"/>
                    <a:pt x="6" y="237"/>
                    <a:pt x="0" y="244"/>
                  </a:cubicBezTo>
                  <a:cubicBezTo>
                    <a:pt x="5" y="253"/>
                    <a:pt x="10" y="262"/>
                    <a:pt x="14" y="272"/>
                  </a:cubicBezTo>
                  <a:cubicBezTo>
                    <a:pt x="20" y="282"/>
                    <a:pt x="26" y="293"/>
                    <a:pt x="30" y="303"/>
                  </a:cubicBezTo>
                  <a:cubicBezTo>
                    <a:pt x="31" y="307"/>
                    <a:pt x="29" y="314"/>
                    <a:pt x="29" y="318"/>
                  </a:cubicBezTo>
                  <a:cubicBezTo>
                    <a:pt x="28" y="325"/>
                    <a:pt x="26" y="333"/>
                    <a:pt x="25" y="340"/>
                  </a:cubicBezTo>
                  <a:cubicBezTo>
                    <a:pt x="25" y="343"/>
                    <a:pt x="25" y="346"/>
                    <a:pt x="22" y="349"/>
                  </a:cubicBezTo>
                  <a:cubicBezTo>
                    <a:pt x="18" y="353"/>
                    <a:pt x="13" y="358"/>
                    <a:pt x="8" y="362"/>
                  </a:cubicBezTo>
                  <a:cubicBezTo>
                    <a:pt x="6" y="364"/>
                    <a:pt x="4" y="366"/>
                    <a:pt x="2" y="369"/>
                  </a:cubicBezTo>
                  <a:cubicBezTo>
                    <a:pt x="18" y="376"/>
                    <a:pt x="34" y="383"/>
                    <a:pt x="50" y="391"/>
                  </a:cubicBezTo>
                  <a:cubicBezTo>
                    <a:pt x="58" y="394"/>
                    <a:pt x="66" y="398"/>
                    <a:pt x="74" y="402"/>
                  </a:cubicBezTo>
                  <a:cubicBezTo>
                    <a:pt x="75" y="403"/>
                    <a:pt x="77" y="403"/>
                    <a:pt x="79" y="404"/>
                  </a:cubicBezTo>
                  <a:cubicBezTo>
                    <a:pt x="80" y="404"/>
                    <a:pt x="81" y="404"/>
                    <a:pt x="81" y="404"/>
                  </a:cubicBezTo>
                  <a:cubicBezTo>
                    <a:pt x="90" y="404"/>
                    <a:pt x="100" y="404"/>
                    <a:pt x="110" y="404"/>
                  </a:cubicBezTo>
                  <a:cubicBezTo>
                    <a:pt x="113" y="404"/>
                    <a:pt x="117" y="404"/>
                    <a:pt x="120" y="404"/>
                  </a:cubicBezTo>
                  <a:cubicBezTo>
                    <a:pt x="120" y="404"/>
                    <a:pt x="120" y="404"/>
                    <a:pt x="120" y="404"/>
                  </a:cubicBezTo>
                  <a:cubicBezTo>
                    <a:pt x="120" y="404"/>
                    <a:pt x="120" y="404"/>
                    <a:pt x="120" y="404"/>
                  </a:cubicBezTo>
                  <a:cubicBezTo>
                    <a:pt x="121" y="404"/>
                    <a:pt x="123" y="403"/>
                    <a:pt x="124" y="403"/>
                  </a:cubicBezTo>
                  <a:cubicBezTo>
                    <a:pt x="133" y="399"/>
                    <a:pt x="141" y="395"/>
                    <a:pt x="150" y="392"/>
                  </a:cubicBezTo>
                  <a:cubicBezTo>
                    <a:pt x="150" y="392"/>
                    <a:pt x="150" y="392"/>
                    <a:pt x="150" y="392"/>
                  </a:cubicBezTo>
                  <a:cubicBezTo>
                    <a:pt x="151" y="391"/>
                    <a:pt x="152" y="391"/>
                    <a:pt x="152" y="391"/>
                  </a:cubicBezTo>
                  <a:cubicBezTo>
                    <a:pt x="155" y="388"/>
                    <a:pt x="159" y="385"/>
                    <a:pt x="162" y="382"/>
                  </a:cubicBezTo>
                  <a:cubicBezTo>
                    <a:pt x="167" y="377"/>
                    <a:pt x="173" y="371"/>
                    <a:pt x="179" y="367"/>
                  </a:cubicBezTo>
                  <a:cubicBezTo>
                    <a:pt x="181" y="365"/>
                    <a:pt x="184" y="364"/>
                    <a:pt x="187" y="362"/>
                  </a:cubicBezTo>
                  <a:cubicBezTo>
                    <a:pt x="192" y="360"/>
                    <a:pt x="196" y="358"/>
                    <a:pt x="201" y="355"/>
                  </a:cubicBezTo>
                  <a:cubicBezTo>
                    <a:pt x="203" y="354"/>
                    <a:pt x="206" y="352"/>
                    <a:pt x="208" y="352"/>
                  </a:cubicBezTo>
                  <a:cubicBezTo>
                    <a:pt x="211" y="352"/>
                    <a:pt x="214" y="352"/>
                    <a:pt x="217" y="352"/>
                  </a:cubicBezTo>
                  <a:cubicBezTo>
                    <a:pt x="227" y="352"/>
                    <a:pt x="237" y="352"/>
                    <a:pt x="247" y="352"/>
                  </a:cubicBezTo>
                  <a:cubicBezTo>
                    <a:pt x="249" y="352"/>
                    <a:pt x="251" y="352"/>
                    <a:pt x="253" y="354"/>
                  </a:cubicBezTo>
                  <a:cubicBezTo>
                    <a:pt x="255" y="355"/>
                    <a:pt x="257" y="356"/>
                    <a:pt x="258" y="358"/>
                  </a:cubicBezTo>
                  <a:cubicBezTo>
                    <a:pt x="265" y="364"/>
                    <a:pt x="273" y="370"/>
                    <a:pt x="280" y="377"/>
                  </a:cubicBezTo>
                  <a:cubicBezTo>
                    <a:pt x="286" y="383"/>
                    <a:pt x="293" y="388"/>
                    <a:pt x="299" y="394"/>
                  </a:cubicBezTo>
                  <a:cubicBezTo>
                    <a:pt x="302" y="397"/>
                    <a:pt x="303" y="399"/>
                    <a:pt x="303" y="403"/>
                  </a:cubicBezTo>
                  <a:cubicBezTo>
                    <a:pt x="303" y="434"/>
                    <a:pt x="303" y="466"/>
                    <a:pt x="303" y="497"/>
                  </a:cubicBezTo>
                  <a:cubicBezTo>
                    <a:pt x="310" y="508"/>
                    <a:pt x="318" y="518"/>
                    <a:pt x="325" y="529"/>
                  </a:cubicBezTo>
                  <a:cubicBezTo>
                    <a:pt x="328" y="533"/>
                    <a:pt x="327" y="539"/>
                    <a:pt x="327" y="543"/>
                  </a:cubicBezTo>
                  <a:cubicBezTo>
                    <a:pt x="332" y="546"/>
                    <a:pt x="337" y="550"/>
                    <a:pt x="342" y="553"/>
                  </a:cubicBezTo>
                  <a:cubicBezTo>
                    <a:pt x="350" y="558"/>
                    <a:pt x="359" y="563"/>
                    <a:pt x="367" y="568"/>
                  </a:cubicBezTo>
                  <a:cubicBezTo>
                    <a:pt x="370" y="570"/>
                    <a:pt x="373" y="572"/>
                    <a:pt x="375" y="574"/>
                  </a:cubicBezTo>
                  <a:cubicBezTo>
                    <a:pt x="375" y="574"/>
                    <a:pt x="376" y="574"/>
                    <a:pt x="376" y="574"/>
                  </a:cubicBezTo>
                  <a:cubicBezTo>
                    <a:pt x="379" y="574"/>
                    <a:pt x="383" y="574"/>
                    <a:pt x="386" y="574"/>
                  </a:cubicBezTo>
                  <a:cubicBezTo>
                    <a:pt x="391" y="574"/>
                    <a:pt x="396" y="574"/>
                    <a:pt x="401" y="574"/>
                  </a:cubicBezTo>
                  <a:cubicBezTo>
                    <a:pt x="407" y="574"/>
                    <a:pt x="413" y="574"/>
                    <a:pt x="419" y="574"/>
                  </a:cubicBezTo>
                  <a:cubicBezTo>
                    <a:pt x="437" y="556"/>
                    <a:pt x="456" y="538"/>
                    <a:pt x="474" y="521"/>
                  </a:cubicBezTo>
                  <a:cubicBezTo>
                    <a:pt x="469" y="509"/>
                    <a:pt x="464" y="497"/>
                    <a:pt x="461" y="485"/>
                  </a:cubicBezTo>
                  <a:cubicBezTo>
                    <a:pt x="456" y="467"/>
                    <a:pt x="452" y="449"/>
                    <a:pt x="448" y="431"/>
                  </a:cubicBezTo>
                  <a:cubicBezTo>
                    <a:pt x="447" y="427"/>
                    <a:pt x="446" y="423"/>
                    <a:pt x="445" y="419"/>
                  </a:cubicBezTo>
                  <a:cubicBezTo>
                    <a:pt x="445" y="414"/>
                    <a:pt x="445" y="409"/>
                    <a:pt x="445" y="404"/>
                  </a:cubicBezTo>
                  <a:cubicBezTo>
                    <a:pt x="445" y="401"/>
                    <a:pt x="444" y="399"/>
                    <a:pt x="446" y="396"/>
                  </a:cubicBezTo>
                  <a:cubicBezTo>
                    <a:pt x="449" y="393"/>
                    <a:pt x="452" y="391"/>
                    <a:pt x="455" y="388"/>
                  </a:cubicBezTo>
                  <a:cubicBezTo>
                    <a:pt x="458" y="386"/>
                    <a:pt x="460" y="383"/>
                    <a:pt x="463" y="381"/>
                  </a:cubicBezTo>
                  <a:cubicBezTo>
                    <a:pt x="467" y="378"/>
                    <a:pt x="475" y="379"/>
                    <a:pt x="479" y="379"/>
                  </a:cubicBezTo>
                  <a:cubicBezTo>
                    <a:pt x="493" y="379"/>
                    <a:pt x="507" y="379"/>
                    <a:pt x="522" y="379"/>
                  </a:cubicBezTo>
                  <a:cubicBezTo>
                    <a:pt x="522" y="356"/>
                    <a:pt x="522" y="332"/>
                    <a:pt x="522" y="308"/>
                  </a:cubicBezTo>
                  <a:cubicBezTo>
                    <a:pt x="512" y="300"/>
                    <a:pt x="503" y="291"/>
                    <a:pt x="493" y="283"/>
                  </a:cubicBezTo>
                  <a:cubicBezTo>
                    <a:pt x="476" y="267"/>
                    <a:pt x="458" y="252"/>
                    <a:pt x="440" y="237"/>
                  </a:cubicBezTo>
                  <a:cubicBezTo>
                    <a:pt x="437" y="234"/>
                    <a:pt x="436" y="233"/>
                    <a:pt x="435" y="229"/>
                  </a:cubicBezTo>
                  <a:cubicBezTo>
                    <a:pt x="435" y="223"/>
                    <a:pt x="435" y="216"/>
                    <a:pt x="434" y="210"/>
                  </a:cubicBezTo>
                  <a:cubicBezTo>
                    <a:pt x="434" y="199"/>
                    <a:pt x="433" y="188"/>
                    <a:pt x="433" y="176"/>
                  </a:cubicBezTo>
                  <a:cubicBezTo>
                    <a:pt x="420" y="169"/>
                    <a:pt x="408" y="163"/>
                    <a:pt x="396" y="155"/>
                  </a:cubicBezTo>
                  <a:cubicBezTo>
                    <a:pt x="391" y="152"/>
                    <a:pt x="388" y="146"/>
                    <a:pt x="384" y="142"/>
                  </a:cubicBezTo>
                  <a:cubicBezTo>
                    <a:pt x="379" y="136"/>
                    <a:pt x="375" y="131"/>
                    <a:pt x="370" y="125"/>
                  </a:cubicBezTo>
                  <a:cubicBezTo>
                    <a:pt x="369" y="123"/>
                    <a:pt x="368" y="121"/>
                    <a:pt x="369" y="119"/>
                  </a:cubicBezTo>
                  <a:cubicBezTo>
                    <a:pt x="371" y="115"/>
                    <a:pt x="374" y="111"/>
                    <a:pt x="376" y="107"/>
                  </a:cubicBezTo>
                  <a:cubicBezTo>
                    <a:pt x="377" y="104"/>
                    <a:pt x="379" y="102"/>
                    <a:pt x="380" y="99"/>
                  </a:cubicBezTo>
                  <a:cubicBezTo>
                    <a:pt x="380" y="99"/>
                    <a:pt x="380" y="98"/>
                    <a:pt x="381" y="97"/>
                  </a:cubicBezTo>
                  <a:cubicBezTo>
                    <a:pt x="381" y="95"/>
                    <a:pt x="381" y="92"/>
                    <a:pt x="381" y="90"/>
                  </a:cubicBezTo>
                  <a:cubicBezTo>
                    <a:pt x="381" y="89"/>
                    <a:pt x="381" y="88"/>
                    <a:pt x="381" y="87"/>
                  </a:cubicBezTo>
                  <a:cubicBezTo>
                    <a:pt x="381" y="86"/>
                    <a:pt x="381" y="86"/>
                    <a:pt x="381" y="86"/>
                  </a:cubicBezTo>
                  <a:cubicBezTo>
                    <a:pt x="380" y="85"/>
                    <a:pt x="378" y="81"/>
                    <a:pt x="378" y="80"/>
                  </a:cubicBezTo>
                  <a:cubicBezTo>
                    <a:pt x="371" y="71"/>
                    <a:pt x="365" y="62"/>
                    <a:pt x="359" y="53"/>
                  </a:cubicBezTo>
                  <a:cubicBezTo>
                    <a:pt x="358" y="51"/>
                    <a:pt x="356" y="48"/>
                    <a:pt x="356" y="46"/>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p48"/>
            <p:cNvSpPr/>
            <p:nvPr/>
          </p:nvSpPr>
          <p:spPr>
            <a:xfrm>
              <a:off x="5453063" y="2032000"/>
              <a:ext cx="995363" cy="550863"/>
            </a:xfrm>
            <a:custGeom>
              <a:rect b="b" l="l" r="r" t="t"/>
              <a:pathLst>
                <a:path extrusionOk="0" h="433" w="782">
                  <a:moveTo>
                    <a:pt x="34" y="316"/>
                  </a:moveTo>
                  <a:cubicBezTo>
                    <a:pt x="30" y="323"/>
                    <a:pt x="26" y="330"/>
                    <a:pt x="21" y="337"/>
                  </a:cubicBezTo>
                  <a:cubicBezTo>
                    <a:pt x="16" y="346"/>
                    <a:pt x="9" y="354"/>
                    <a:pt x="3" y="363"/>
                  </a:cubicBezTo>
                  <a:cubicBezTo>
                    <a:pt x="2" y="365"/>
                    <a:pt x="1" y="366"/>
                    <a:pt x="0" y="368"/>
                  </a:cubicBezTo>
                  <a:cubicBezTo>
                    <a:pt x="0" y="368"/>
                    <a:pt x="0" y="368"/>
                    <a:pt x="0" y="368"/>
                  </a:cubicBezTo>
                  <a:cubicBezTo>
                    <a:pt x="0" y="370"/>
                    <a:pt x="0" y="373"/>
                    <a:pt x="0" y="373"/>
                  </a:cubicBezTo>
                  <a:cubicBezTo>
                    <a:pt x="0" y="378"/>
                    <a:pt x="0" y="383"/>
                    <a:pt x="0" y="388"/>
                  </a:cubicBezTo>
                  <a:cubicBezTo>
                    <a:pt x="12" y="387"/>
                    <a:pt x="24" y="386"/>
                    <a:pt x="36" y="384"/>
                  </a:cubicBezTo>
                  <a:cubicBezTo>
                    <a:pt x="54" y="383"/>
                    <a:pt x="72" y="381"/>
                    <a:pt x="90" y="379"/>
                  </a:cubicBezTo>
                  <a:cubicBezTo>
                    <a:pt x="93" y="379"/>
                    <a:pt x="97" y="378"/>
                    <a:pt x="101" y="378"/>
                  </a:cubicBezTo>
                  <a:cubicBezTo>
                    <a:pt x="104" y="378"/>
                    <a:pt x="107" y="381"/>
                    <a:pt x="110" y="382"/>
                  </a:cubicBezTo>
                  <a:cubicBezTo>
                    <a:pt x="136" y="395"/>
                    <a:pt x="161" y="408"/>
                    <a:pt x="187" y="421"/>
                  </a:cubicBezTo>
                  <a:cubicBezTo>
                    <a:pt x="206" y="410"/>
                    <a:pt x="225" y="399"/>
                    <a:pt x="244" y="388"/>
                  </a:cubicBezTo>
                  <a:cubicBezTo>
                    <a:pt x="267" y="374"/>
                    <a:pt x="289" y="361"/>
                    <a:pt x="312" y="348"/>
                  </a:cubicBezTo>
                  <a:cubicBezTo>
                    <a:pt x="314" y="347"/>
                    <a:pt x="316" y="346"/>
                    <a:pt x="318" y="345"/>
                  </a:cubicBezTo>
                  <a:cubicBezTo>
                    <a:pt x="321" y="343"/>
                    <a:pt x="328" y="343"/>
                    <a:pt x="331" y="346"/>
                  </a:cubicBezTo>
                  <a:cubicBezTo>
                    <a:pt x="335" y="351"/>
                    <a:pt x="338" y="356"/>
                    <a:pt x="341" y="360"/>
                  </a:cubicBezTo>
                  <a:cubicBezTo>
                    <a:pt x="359" y="385"/>
                    <a:pt x="376" y="409"/>
                    <a:pt x="394" y="433"/>
                  </a:cubicBezTo>
                  <a:cubicBezTo>
                    <a:pt x="406" y="421"/>
                    <a:pt x="418" y="410"/>
                    <a:pt x="431" y="398"/>
                  </a:cubicBezTo>
                  <a:cubicBezTo>
                    <a:pt x="430" y="393"/>
                    <a:pt x="430" y="389"/>
                    <a:pt x="431" y="384"/>
                  </a:cubicBezTo>
                  <a:cubicBezTo>
                    <a:pt x="431" y="384"/>
                    <a:pt x="431" y="384"/>
                    <a:pt x="431" y="384"/>
                  </a:cubicBezTo>
                  <a:cubicBezTo>
                    <a:pt x="430" y="384"/>
                    <a:pt x="430" y="383"/>
                    <a:pt x="430" y="383"/>
                  </a:cubicBezTo>
                  <a:cubicBezTo>
                    <a:pt x="429" y="381"/>
                    <a:pt x="428" y="378"/>
                    <a:pt x="427" y="375"/>
                  </a:cubicBezTo>
                  <a:cubicBezTo>
                    <a:pt x="425" y="372"/>
                    <a:pt x="422" y="367"/>
                    <a:pt x="422" y="363"/>
                  </a:cubicBezTo>
                  <a:cubicBezTo>
                    <a:pt x="421" y="358"/>
                    <a:pt x="422" y="353"/>
                    <a:pt x="422" y="349"/>
                  </a:cubicBezTo>
                  <a:cubicBezTo>
                    <a:pt x="422" y="347"/>
                    <a:pt x="423" y="345"/>
                    <a:pt x="425" y="344"/>
                  </a:cubicBezTo>
                  <a:cubicBezTo>
                    <a:pt x="438" y="342"/>
                    <a:pt x="451" y="340"/>
                    <a:pt x="463" y="338"/>
                  </a:cubicBezTo>
                  <a:cubicBezTo>
                    <a:pt x="482" y="335"/>
                    <a:pt x="501" y="332"/>
                    <a:pt x="519" y="329"/>
                  </a:cubicBezTo>
                  <a:cubicBezTo>
                    <a:pt x="527" y="328"/>
                    <a:pt x="535" y="326"/>
                    <a:pt x="543" y="326"/>
                  </a:cubicBezTo>
                  <a:cubicBezTo>
                    <a:pt x="570" y="327"/>
                    <a:pt x="597" y="327"/>
                    <a:pt x="625" y="328"/>
                  </a:cubicBezTo>
                  <a:cubicBezTo>
                    <a:pt x="625" y="320"/>
                    <a:pt x="625" y="311"/>
                    <a:pt x="625" y="302"/>
                  </a:cubicBezTo>
                  <a:cubicBezTo>
                    <a:pt x="625" y="300"/>
                    <a:pt x="624" y="297"/>
                    <a:pt x="625" y="294"/>
                  </a:cubicBezTo>
                  <a:cubicBezTo>
                    <a:pt x="626" y="293"/>
                    <a:pt x="627" y="292"/>
                    <a:pt x="628" y="292"/>
                  </a:cubicBezTo>
                  <a:cubicBezTo>
                    <a:pt x="632" y="287"/>
                    <a:pt x="637" y="282"/>
                    <a:pt x="642" y="277"/>
                  </a:cubicBezTo>
                  <a:cubicBezTo>
                    <a:pt x="655" y="263"/>
                    <a:pt x="667" y="249"/>
                    <a:pt x="680" y="236"/>
                  </a:cubicBezTo>
                  <a:cubicBezTo>
                    <a:pt x="682" y="233"/>
                    <a:pt x="684" y="231"/>
                    <a:pt x="686" y="229"/>
                  </a:cubicBezTo>
                  <a:cubicBezTo>
                    <a:pt x="686" y="229"/>
                    <a:pt x="687" y="229"/>
                    <a:pt x="687" y="228"/>
                  </a:cubicBezTo>
                  <a:cubicBezTo>
                    <a:pt x="689" y="225"/>
                    <a:pt x="691" y="221"/>
                    <a:pt x="693" y="217"/>
                  </a:cubicBezTo>
                  <a:cubicBezTo>
                    <a:pt x="694" y="215"/>
                    <a:pt x="696" y="213"/>
                    <a:pt x="697" y="210"/>
                  </a:cubicBezTo>
                  <a:cubicBezTo>
                    <a:pt x="697" y="209"/>
                    <a:pt x="698" y="208"/>
                    <a:pt x="698" y="207"/>
                  </a:cubicBezTo>
                  <a:cubicBezTo>
                    <a:pt x="698" y="198"/>
                    <a:pt x="695" y="189"/>
                    <a:pt x="694" y="180"/>
                  </a:cubicBezTo>
                  <a:cubicBezTo>
                    <a:pt x="694" y="177"/>
                    <a:pt x="693" y="174"/>
                    <a:pt x="695" y="172"/>
                  </a:cubicBezTo>
                  <a:cubicBezTo>
                    <a:pt x="696" y="170"/>
                    <a:pt x="699" y="168"/>
                    <a:pt x="700" y="166"/>
                  </a:cubicBezTo>
                  <a:cubicBezTo>
                    <a:pt x="707" y="160"/>
                    <a:pt x="713" y="153"/>
                    <a:pt x="719" y="147"/>
                  </a:cubicBezTo>
                  <a:cubicBezTo>
                    <a:pt x="722" y="143"/>
                    <a:pt x="727" y="140"/>
                    <a:pt x="731" y="137"/>
                  </a:cubicBezTo>
                  <a:cubicBezTo>
                    <a:pt x="731" y="133"/>
                    <a:pt x="731" y="128"/>
                    <a:pt x="731" y="124"/>
                  </a:cubicBezTo>
                  <a:cubicBezTo>
                    <a:pt x="731" y="120"/>
                    <a:pt x="729" y="112"/>
                    <a:pt x="732" y="109"/>
                  </a:cubicBezTo>
                  <a:cubicBezTo>
                    <a:pt x="736" y="104"/>
                    <a:pt x="742" y="99"/>
                    <a:pt x="747" y="95"/>
                  </a:cubicBezTo>
                  <a:cubicBezTo>
                    <a:pt x="756" y="86"/>
                    <a:pt x="765" y="78"/>
                    <a:pt x="775" y="69"/>
                  </a:cubicBezTo>
                  <a:cubicBezTo>
                    <a:pt x="777" y="67"/>
                    <a:pt x="780" y="64"/>
                    <a:pt x="782" y="62"/>
                  </a:cubicBezTo>
                  <a:cubicBezTo>
                    <a:pt x="782" y="62"/>
                    <a:pt x="782" y="62"/>
                    <a:pt x="782" y="62"/>
                  </a:cubicBezTo>
                  <a:cubicBezTo>
                    <a:pt x="759" y="51"/>
                    <a:pt x="735" y="41"/>
                    <a:pt x="711" y="31"/>
                  </a:cubicBezTo>
                  <a:cubicBezTo>
                    <a:pt x="710" y="30"/>
                    <a:pt x="709" y="30"/>
                    <a:pt x="707" y="29"/>
                  </a:cubicBezTo>
                  <a:cubicBezTo>
                    <a:pt x="706" y="30"/>
                    <a:pt x="702" y="29"/>
                    <a:pt x="701" y="29"/>
                  </a:cubicBezTo>
                  <a:cubicBezTo>
                    <a:pt x="697" y="29"/>
                    <a:pt x="693" y="29"/>
                    <a:pt x="689" y="29"/>
                  </a:cubicBezTo>
                  <a:cubicBezTo>
                    <a:pt x="687" y="29"/>
                    <a:pt x="684" y="29"/>
                    <a:pt x="681" y="29"/>
                  </a:cubicBezTo>
                  <a:cubicBezTo>
                    <a:pt x="680" y="29"/>
                    <a:pt x="680" y="29"/>
                    <a:pt x="680" y="29"/>
                  </a:cubicBezTo>
                  <a:cubicBezTo>
                    <a:pt x="680" y="29"/>
                    <a:pt x="680" y="29"/>
                    <a:pt x="679" y="29"/>
                  </a:cubicBezTo>
                  <a:cubicBezTo>
                    <a:pt x="674" y="31"/>
                    <a:pt x="668" y="33"/>
                    <a:pt x="662" y="34"/>
                  </a:cubicBezTo>
                  <a:cubicBezTo>
                    <a:pt x="655" y="36"/>
                    <a:pt x="648" y="40"/>
                    <a:pt x="640" y="40"/>
                  </a:cubicBezTo>
                  <a:cubicBezTo>
                    <a:pt x="636" y="40"/>
                    <a:pt x="632" y="40"/>
                    <a:pt x="627" y="40"/>
                  </a:cubicBezTo>
                  <a:cubicBezTo>
                    <a:pt x="607" y="40"/>
                    <a:pt x="587" y="40"/>
                    <a:pt x="566" y="40"/>
                  </a:cubicBezTo>
                  <a:cubicBezTo>
                    <a:pt x="508" y="40"/>
                    <a:pt x="450" y="40"/>
                    <a:pt x="391" y="40"/>
                  </a:cubicBezTo>
                  <a:cubicBezTo>
                    <a:pt x="370" y="40"/>
                    <a:pt x="349" y="40"/>
                    <a:pt x="328" y="40"/>
                  </a:cubicBezTo>
                  <a:cubicBezTo>
                    <a:pt x="323" y="40"/>
                    <a:pt x="318" y="40"/>
                    <a:pt x="314" y="40"/>
                  </a:cubicBezTo>
                  <a:cubicBezTo>
                    <a:pt x="310" y="40"/>
                    <a:pt x="307" y="38"/>
                    <a:pt x="303" y="37"/>
                  </a:cubicBezTo>
                  <a:cubicBezTo>
                    <a:pt x="279" y="26"/>
                    <a:pt x="255" y="15"/>
                    <a:pt x="231" y="4"/>
                  </a:cubicBezTo>
                  <a:cubicBezTo>
                    <a:pt x="228" y="3"/>
                    <a:pt x="225" y="2"/>
                    <a:pt x="223" y="0"/>
                  </a:cubicBezTo>
                  <a:cubicBezTo>
                    <a:pt x="223" y="0"/>
                    <a:pt x="223" y="0"/>
                    <a:pt x="222" y="0"/>
                  </a:cubicBezTo>
                  <a:cubicBezTo>
                    <a:pt x="220" y="0"/>
                    <a:pt x="218" y="0"/>
                    <a:pt x="216" y="0"/>
                  </a:cubicBezTo>
                  <a:cubicBezTo>
                    <a:pt x="205" y="0"/>
                    <a:pt x="195" y="0"/>
                    <a:pt x="184" y="0"/>
                  </a:cubicBezTo>
                  <a:cubicBezTo>
                    <a:pt x="179" y="14"/>
                    <a:pt x="173" y="29"/>
                    <a:pt x="167" y="43"/>
                  </a:cubicBezTo>
                  <a:cubicBezTo>
                    <a:pt x="165" y="48"/>
                    <a:pt x="162" y="52"/>
                    <a:pt x="158" y="57"/>
                  </a:cubicBezTo>
                  <a:cubicBezTo>
                    <a:pt x="153" y="63"/>
                    <a:pt x="148" y="69"/>
                    <a:pt x="143" y="76"/>
                  </a:cubicBezTo>
                  <a:cubicBezTo>
                    <a:pt x="142" y="78"/>
                    <a:pt x="138" y="77"/>
                    <a:pt x="137" y="76"/>
                  </a:cubicBezTo>
                  <a:cubicBezTo>
                    <a:pt x="128" y="67"/>
                    <a:pt x="118" y="59"/>
                    <a:pt x="109" y="50"/>
                  </a:cubicBezTo>
                  <a:cubicBezTo>
                    <a:pt x="106" y="50"/>
                    <a:pt x="104" y="50"/>
                    <a:pt x="101" y="49"/>
                  </a:cubicBezTo>
                  <a:cubicBezTo>
                    <a:pt x="89" y="64"/>
                    <a:pt x="76" y="78"/>
                    <a:pt x="64" y="92"/>
                  </a:cubicBezTo>
                  <a:cubicBezTo>
                    <a:pt x="65" y="108"/>
                    <a:pt x="67" y="125"/>
                    <a:pt x="68" y="141"/>
                  </a:cubicBezTo>
                  <a:cubicBezTo>
                    <a:pt x="70" y="161"/>
                    <a:pt x="72" y="180"/>
                    <a:pt x="74" y="200"/>
                  </a:cubicBezTo>
                  <a:cubicBezTo>
                    <a:pt x="74" y="201"/>
                    <a:pt x="75" y="203"/>
                    <a:pt x="75" y="204"/>
                  </a:cubicBezTo>
                  <a:cubicBezTo>
                    <a:pt x="75" y="205"/>
                    <a:pt x="76" y="207"/>
                    <a:pt x="76" y="207"/>
                  </a:cubicBezTo>
                  <a:cubicBezTo>
                    <a:pt x="82" y="216"/>
                    <a:pt x="87" y="226"/>
                    <a:pt x="92" y="235"/>
                  </a:cubicBezTo>
                  <a:cubicBezTo>
                    <a:pt x="96" y="241"/>
                    <a:pt x="99" y="247"/>
                    <a:pt x="102" y="253"/>
                  </a:cubicBezTo>
                  <a:cubicBezTo>
                    <a:pt x="103" y="256"/>
                    <a:pt x="103" y="260"/>
                    <a:pt x="103" y="264"/>
                  </a:cubicBezTo>
                  <a:cubicBezTo>
                    <a:pt x="102" y="268"/>
                    <a:pt x="98" y="271"/>
                    <a:pt x="96" y="275"/>
                  </a:cubicBezTo>
                  <a:cubicBezTo>
                    <a:pt x="94" y="278"/>
                    <a:pt x="92" y="281"/>
                    <a:pt x="88" y="281"/>
                  </a:cubicBezTo>
                  <a:cubicBezTo>
                    <a:pt x="84" y="281"/>
                    <a:pt x="78" y="282"/>
                    <a:pt x="74" y="281"/>
                  </a:cubicBezTo>
                  <a:cubicBezTo>
                    <a:pt x="71" y="280"/>
                    <a:pt x="68" y="276"/>
                    <a:pt x="65" y="274"/>
                  </a:cubicBezTo>
                  <a:cubicBezTo>
                    <a:pt x="63" y="272"/>
                    <a:pt x="60" y="270"/>
                    <a:pt x="58" y="268"/>
                  </a:cubicBezTo>
                  <a:cubicBezTo>
                    <a:pt x="54" y="269"/>
                    <a:pt x="51" y="270"/>
                    <a:pt x="47" y="271"/>
                  </a:cubicBezTo>
                  <a:cubicBezTo>
                    <a:pt x="46" y="273"/>
                    <a:pt x="44" y="275"/>
                    <a:pt x="43" y="278"/>
                  </a:cubicBezTo>
                  <a:cubicBezTo>
                    <a:pt x="42" y="279"/>
                    <a:pt x="41" y="281"/>
                    <a:pt x="40" y="283"/>
                  </a:cubicBezTo>
                  <a:cubicBezTo>
                    <a:pt x="40" y="286"/>
                    <a:pt x="40" y="290"/>
                    <a:pt x="40" y="294"/>
                  </a:cubicBezTo>
                  <a:cubicBezTo>
                    <a:pt x="40" y="297"/>
                    <a:pt x="40" y="301"/>
                    <a:pt x="40" y="305"/>
                  </a:cubicBezTo>
                  <a:cubicBezTo>
                    <a:pt x="39" y="309"/>
                    <a:pt x="36" y="313"/>
                    <a:pt x="34" y="316"/>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48"/>
            <p:cNvSpPr/>
            <p:nvPr/>
          </p:nvSpPr>
          <p:spPr>
            <a:xfrm>
              <a:off x="4162425" y="2168525"/>
              <a:ext cx="1131888" cy="944563"/>
            </a:xfrm>
            <a:custGeom>
              <a:rect b="b" l="l" r="r" t="t"/>
              <a:pathLst>
                <a:path extrusionOk="0" h="741" w="888">
                  <a:moveTo>
                    <a:pt x="30" y="389"/>
                  </a:moveTo>
                  <a:cubicBezTo>
                    <a:pt x="20" y="401"/>
                    <a:pt x="10" y="413"/>
                    <a:pt x="0" y="424"/>
                  </a:cubicBezTo>
                  <a:cubicBezTo>
                    <a:pt x="0" y="437"/>
                    <a:pt x="0" y="449"/>
                    <a:pt x="0" y="462"/>
                  </a:cubicBezTo>
                  <a:cubicBezTo>
                    <a:pt x="25" y="471"/>
                    <a:pt x="50" y="480"/>
                    <a:pt x="76" y="488"/>
                  </a:cubicBezTo>
                  <a:cubicBezTo>
                    <a:pt x="87" y="492"/>
                    <a:pt x="99" y="495"/>
                    <a:pt x="110" y="500"/>
                  </a:cubicBezTo>
                  <a:cubicBezTo>
                    <a:pt x="115" y="502"/>
                    <a:pt x="117" y="510"/>
                    <a:pt x="120" y="514"/>
                  </a:cubicBezTo>
                  <a:cubicBezTo>
                    <a:pt x="126" y="525"/>
                    <a:pt x="132" y="536"/>
                    <a:pt x="138" y="547"/>
                  </a:cubicBezTo>
                  <a:cubicBezTo>
                    <a:pt x="143" y="556"/>
                    <a:pt x="148" y="565"/>
                    <a:pt x="153" y="574"/>
                  </a:cubicBezTo>
                  <a:cubicBezTo>
                    <a:pt x="154" y="574"/>
                    <a:pt x="154" y="575"/>
                    <a:pt x="155" y="576"/>
                  </a:cubicBezTo>
                  <a:cubicBezTo>
                    <a:pt x="155" y="576"/>
                    <a:pt x="155" y="576"/>
                    <a:pt x="155" y="576"/>
                  </a:cubicBezTo>
                  <a:cubicBezTo>
                    <a:pt x="157" y="578"/>
                    <a:pt x="160" y="580"/>
                    <a:pt x="162" y="582"/>
                  </a:cubicBezTo>
                  <a:cubicBezTo>
                    <a:pt x="178" y="595"/>
                    <a:pt x="193" y="608"/>
                    <a:pt x="208" y="622"/>
                  </a:cubicBezTo>
                  <a:cubicBezTo>
                    <a:pt x="209" y="623"/>
                    <a:pt x="210" y="624"/>
                    <a:pt x="209" y="626"/>
                  </a:cubicBezTo>
                  <a:cubicBezTo>
                    <a:pt x="204" y="643"/>
                    <a:pt x="198" y="660"/>
                    <a:pt x="193" y="677"/>
                  </a:cubicBezTo>
                  <a:cubicBezTo>
                    <a:pt x="200" y="681"/>
                    <a:pt x="208" y="684"/>
                    <a:pt x="216" y="688"/>
                  </a:cubicBezTo>
                  <a:cubicBezTo>
                    <a:pt x="231" y="677"/>
                    <a:pt x="246" y="667"/>
                    <a:pt x="262" y="656"/>
                  </a:cubicBezTo>
                  <a:cubicBezTo>
                    <a:pt x="270" y="651"/>
                    <a:pt x="278" y="645"/>
                    <a:pt x="286" y="640"/>
                  </a:cubicBezTo>
                  <a:cubicBezTo>
                    <a:pt x="288" y="639"/>
                    <a:pt x="290" y="637"/>
                    <a:pt x="291" y="636"/>
                  </a:cubicBezTo>
                  <a:cubicBezTo>
                    <a:pt x="294" y="635"/>
                    <a:pt x="296" y="635"/>
                    <a:pt x="298" y="635"/>
                  </a:cubicBezTo>
                  <a:cubicBezTo>
                    <a:pt x="304" y="635"/>
                    <a:pt x="309" y="635"/>
                    <a:pt x="315" y="635"/>
                  </a:cubicBezTo>
                  <a:cubicBezTo>
                    <a:pt x="318" y="635"/>
                    <a:pt x="322" y="635"/>
                    <a:pt x="326" y="635"/>
                  </a:cubicBezTo>
                  <a:cubicBezTo>
                    <a:pt x="330" y="636"/>
                    <a:pt x="333" y="643"/>
                    <a:pt x="335" y="647"/>
                  </a:cubicBezTo>
                  <a:cubicBezTo>
                    <a:pt x="337" y="649"/>
                    <a:pt x="338" y="651"/>
                    <a:pt x="337" y="654"/>
                  </a:cubicBezTo>
                  <a:cubicBezTo>
                    <a:pt x="334" y="663"/>
                    <a:pt x="330" y="672"/>
                    <a:pt x="326" y="680"/>
                  </a:cubicBezTo>
                  <a:cubicBezTo>
                    <a:pt x="324" y="686"/>
                    <a:pt x="322" y="691"/>
                    <a:pt x="320" y="696"/>
                  </a:cubicBezTo>
                  <a:cubicBezTo>
                    <a:pt x="318" y="699"/>
                    <a:pt x="318" y="703"/>
                    <a:pt x="316" y="706"/>
                  </a:cubicBezTo>
                  <a:cubicBezTo>
                    <a:pt x="316" y="706"/>
                    <a:pt x="316" y="706"/>
                    <a:pt x="315" y="706"/>
                  </a:cubicBezTo>
                  <a:cubicBezTo>
                    <a:pt x="315" y="708"/>
                    <a:pt x="315" y="710"/>
                    <a:pt x="315" y="712"/>
                  </a:cubicBezTo>
                  <a:cubicBezTo>
                    <a:pt x="315" y="717"/>
                    <a:pt x="315" y="722"/>
                    <a:pt x="314" y="727"/>
                  </a:cubicBezTo>
                  <a:cubicBezTo>
                    <a:pt x="314" y="727"/>
                    <a:pt x="314" y="727"/>
                    <a:pt x="314" y="728"/>
                  </a:cubicBezTo>
                  <a:cubicBezTo>
                    <a:pt x="314" y="728"/>
                    <a:pt x="314" y="728"/>
                    <a:pt x="314" y="728"/>
                  </a:cubicBezTo>
                  <a:cubicBezTo>
                    <a:pt x="315" y="730"/>
                    <a:pt x="317" y="732"/>
                    <a:pt x="318" y="734"/>
                  </a:cubicBezTo>
                  <a:cubicBezTo>
                    <a:pt x="319" y="736"/>
                    <a:pt x="321" y="739"/>
                    <a:pt x="323" y="741"/>
                  </a:cubicBezTo>
                  <a:cubicBezTo>
                    <a:pt x="334" y="735"/>
                    <a:pt x="345" y="729"/>
                    <a:pt x="356" y="724"/>
                  </a:cubicBezTo>
                  <a:cubicBezTo>
                    <a:pt x="396" y="704"/>
                    <a:pt x="436" y="683"/>
                    <a:pt x="475" y="663"/>
                  </a:cubicBezTo>
                  <a:cubicBezTo>
                    <a:pt x="478" y="662"/>
                    <a:pt x="481" y="660"/>
                    <a:pt x="484" y="659"/>
                  </a:cubicBezTo>
                  <a:cubicBezTo>
                    <a:pt x="487" y="658"/>
                    <a:pt x="492" y="659"/>
                    <a:pt x="495" y="660"/>
                  </a:cubicBezTo>
                  <a:cubicBezTo>
                    <a:pt x="501" y="661"/>
                    <a:pt x="507" y="662"/>
                    <a:pt x="513" y="663"/>
                  </a:cubicBezTo>
                  <a:cubicBezTo>
                    <a:pt x="515" y="664"/>
                    <a:pt x="518" y="664"/>
                    <a:pt x="520" y="665"/>
                  </a:cubicBezTo>
                  <a:cubicBezTo>
                    <a:pt x="524" y="667"/>
                    <a:pt x="527" y="670"/>
                    <a:pt x="531" y="673"/>
                  </a:cubicBezTo>
                  <a:cubicBezTo>
                    <a:pt x="537" y="677"/>
                    <a:pt x="544" y="681"/>
                    <a:pt x="550" y="685"/>
                  </a:cubicBezTo>
                  <a:cubicBezTo>
                    <a:pt x="551" y="685"/>
                    <a:pt x="552" y="684"/>
                    <a:pt x="553" y="684"/>
                  </a:cubicBezTo>
                  <a:cubicBezTo>
                    <a:pt x="561" y="684"/>
                    <a:pt x="568" y="684"/>
                    <a:pt x="576" y="684"/>
                  </a:cubicBezTo>
                  <a:cubicBezTo>
                    <a:pt x="587" y="684"/>
                    <a:pt x="598" y="684"/>
                    <a:pt x="609" y="684"/>
                  </a:cubicBezTo>
                  <a:cubicBezTo>
                    <a:pt x="614" y="684"/>
                    <a:pt x="619" y="683"/>
                    <a:pt x="624" y="685"/>
                  </a:cubicBezTo>
                  <a:cubicBezTo>
                    <a:pt x="632" y="687"/>
                    <a:pt x="641" y="691"/>
                    <a:pt x="649" y="694"/>
                  </a:cubicBezTo>
                  <a:cubicBezTo>
                    <a:pt x="656" y="696"/>
                    <a:pt x="663" y="699"/>
                    <a:pt x="670" y="701"/>
                  </a:cubicBezTo>
                  <a:cubicBezTo>
                    <a:pt x="687" y="708"/>
                    <a:pt x="703" y="714"/>
                    <a:pt x="720" y="721"/>
                  </a:cubicBezTo>
                  <a:cubicBezTo>
                    <a:pt x="725" y="723"/>
                    <a:pt x="731" y="725"/>
                    <a:pt x="736" y="727"/>
                  </a:cubicBezTo>
                  <a:cubicBezTo>
                    <a:pt x="737" y="728"/>
                    <a:pt x="739" y="728"/>
                    <a:pt x="740" y="729"/>
                  </a:cubicBezTo>
                  <a:cubicBezTo>
                    <a:pt x="741" y="725"/>
                    <a:pt x="742" y="721"/>
                    <a:pt x="742" y="717"/>
                  </a:cubicBezTo>
                  <a:cubicBezTo>
                    <a:pt x="743" y="713"/>
                    <a:pt x="743" y="706"/>
                    <a:pt x="746" y="703"/>
                  </a:cubicBezTo>
                  <a:cubicBezTo>
                    <a:pt x="749" y="699"/>
                    <a:pt x="753" y="697"/>
                    <a:pt x="756" y="694"/>
                  </a:cubicBezTo>
                  <a:cubicBezTo>
                    <a:pt x="761" y="690"/>
                    <a:pt x="765" y="686"/>
                    <a:pt x="770" y="682"/>
                  </a:cubicBezTo>
                  <a:cubicBezTo>
                    <a:pt x="772" y="680"/>
                    <a:pt x="774" y="679"/>
                    <a:pt x="778" y="679"/>
                  </a:cubicBezTo>
                  <a:cubicBezTo>
                    <a:pt x="784" y="678"/>
                    <a:pt x="790" y="678"/>
                    <a:pt x="796" y="677"/>
                  </a:cubicBezTo>
                  <a:cubicBezTo>
                    <a:pt x="800" y="677"/>
                    <a:pt x="804" y="676"/>
                    <a:pt x="808" y="676"/>
                  </a:cubicBezTo>
                  <a:cubicBezTo>
                    <a:pt x="812" y="677"/>
                    <a:pt x="815" y="681"/>
                    <a:pt x="818" y="683"/>
                  </a:cubicBezTo>
                  <a:cubicBezTo>
                    <a:pt x="825" y="689"/>
                    <a:pt x="832" y="695"/>
                    <a:pt x="840" y="701"/>
                  </a:cubicBezTo>
                  <a:cubicBezTo>
                    <a:pt x="842" y="701"/>
                    <a:pt x="845" y="701"/>
                    <a:pt x="848" y="701"/>
                  </a:cubicBezTo>
                  <a:cubicBezTo>
                    <a:pt x="852" y="696"/>
                    <a:pt x="856" y="692"/>
                    <a:pt x="861" y="687"/>
                  </a:cubicBezTo>
                  <a:cubicBezTo>
                    <a:pt x="861" y="687"/>
                    <a:pt x="861" y="686"/>
                    <a:pt x="862" y="686"/>
                  </a:cubicBezTo>
                  <a:cubicBezTo>
                    <a:pt x="862" y="686"/>
                    <a:pt x="862" y="685"/>
                    <a:pt x="862" y="685"/>
                  </a:cubicBezTo>
                  <a:cubicBezTo>
                    <a:pt x="864" y="683"/>
                    <a:pt x="865" y="680"/>
                    <a:pt x="867" y="678"/>
                  </a:cubicBezTo>
                  <a:cubicBezTo>
                    <a:pt x="874" y="667"/>
                    <a:pt x="881" y="657"/>
                    <a:pt x="888" y="646"/>
                  </a:cubicBezTo>
                  <a:cubicBezTo>
                    <a:pt x="884" y="640"/>
                    <a:pt x="879" y="634"/>
                    <a:pt x="874" y="628"/>
                  </a:cubicBezTo>
                  <a:cubicBezTo>
                    <a:pt x="850" y="599"/>
                    <a:pt x="826" y="569"/>
                    <a:pt x="802" y="539"/>
                  </a:cubicBezTo>
                  <a:cubicBezTo>
                    <a:pt x="787" y="520"/>
                    <a:pt x="772" y="502"/>
                    <a:pt x="757" y="483"/>
                  </a:cubicBezTo>
                  <a:cubicBezTo>
                    <a:pt x="751" y="475"/>
                    <a:pt x="744" y="467"/>
                    <a:pt x="738" y="459"/>
                  </a:cubicBezTo>
                  <a:cubicBezTo>
                    <a:pt x="710" y="425"/>
                    <a:pt x="683" y="391"/>
                    <a:pt x="655" y="356"/>
                  </a:cubicBezTo>
                  <a:cubicBezTo>
                    <a:pt x="638" y="335"/>
                    <a:pt x="621" y="314"/>
                    <a:pt x="604" y="293"/>
                  </a:cubicBezTo>
                  <a:cubicBezTo>
                    <a:pt x="597" y="293"/>
                    <a:pt x="590" y="293"/>
                    <a:pt x="583" y="293"/>
                  </a:cubicBezTo>
                  <a:cubicBezTo>
                    <a:pt x="583" y="293"/>
                    <a:pt x="583" y="293"/>
                    <a:pt x="583" y="293"/>
                  </a:cubicBezTo>
                  <a:cubicBezTo>
                    <a:pt x="582" y="294"/>
                    <a:pt x="581" y="294"/>
                    <a:pt x="581" y="293"/>
                  </a:cubicBezTo>
                  <a:cubicBezTo>
                    <a:pt x="580" y="294"/>
                    <a:pt x="580" y="294"/>
                    <a:pt x="580" y="294"/>
                  </a:cubicBezTo>
                  <a:cubicBezTo>
                    <a:pt x="576" y="296"/>
                    <a:pt x="572" y="298"/>
                    <a:pt x="568" y="300"/>
                  </a:cubicBezTo>
                  <a:cubicBezTo>
                    <a:pt x="556" y="305"/>
                    <a:pt x="543" y="311"/>
                    <a:pt x="530" y="316"/>
                  </a:cubicBezTo>
                  <a:cubicBezTo>
                    <a:pt x="527" y="317"/>
                    <a:pt x="525" y="314"/>
                    <a:pt x="525" y="311"/>
                  </a:cubicBezTo>
                  <a:cubicBezTo>
                    <a:pt x="525" y="292"/>
                    <a:pt x="525" y="272"/>
                    <a:pt x="525" y="252"/>
                  </a:cubicBezTo>
                  <a:cubicBezTo>
                    <a:pt x="511" y="235"/>
                    <a:pt x="498" y="218"/>
                    <a:pt x="485" y="201"/>
                  </a:cubicBezTo>
                  <a:cubicBezTo>
                    <a:pt x="483" y="199"/>
                    <a:pt x="483" y="196"/>
                    <a:pt x="485" y="195"/>
                  </a:cubicBezTo>
                  <a:cubicBezTo>
                    <a:pt x="489" y="191"/>
                    <a:pt x="493" y="187"/>
                    <a:pt x="498" y="184"/>
                  </a:cubicBezTo>
                  <a:cubicBezTo>
                    <a:pt x="498" y="174"/>
                    <a:pt x="498" y="165"/>
                    <a:pt x="498" y="155"/>
                  </a:cubicBezTo>
                  <a:cubicBezTo>
                    <a:pt x="497" y="153"/>
                    <a:pt x="495" y="151"/>
                    <a:pt x="493" y="149"/>
                  </a:cubicBezTo>
                  <a:cubicBezTo>
                    <a:pt x="479" y="133"/>
                    <a:pt x="465" y="118"/>
                    <a:pt x="453" y="101"/>
                  </a:cubicBezTo>
                  <a:cubicBezTo>
                    <a:pt x="435" y="78"/>
                    <a:pt x="417" y="54"/>
                    <a:pt x="399" y="31"/>
                  </a:cubicBezTo>
                  <a:cubicBezTo>
                    <a:pt x="391" y="20"/>
                    <a:pt x="383" y="10"/>
                    <a:pt x="375" y="0"/>
                  </a:cubicBezTo>
                  <a:cubicBezTo>
                    <a:pt x="375" y="0"/>
                    <a:pt x="375" y="0"/>
                    <a:pt x="375" y="0"/>
                  </a:cubicBezTo>
                  <a:cubicBezTo>
                    <a:pt x="372" y="3"/>
                    <a:pt x="369" y="6"/>
                    <a:pt x="366" y="9"/>
                  </a:cubicBezTo>
                  <a:cubicBezTo>
                    <a:pt x="336" y="38"/>
                    <a:pt x="306" y="68"/>
                    <a:pt x="276" y="97"/>
                  </a:cubicBezTo>
                  <a:cubicBezTo>
                    <a:pt x="279" y="100"/>
                    <a:pt x="282" y="104"/>
                    <a:pt x="284" y="107"/>
                  </a:cubicBezTo>
                  <a:cubicBezTo>
                    <a:pt x="290" y="113"/>
                    <a:pt x="295" y="119"/>
                    <a:pt x="300" y="126"/>
                  </a:cubicBezTo>
                  <a:cubicBezTo>
                    <a:pt x="303" y="129"/>
                    <a:pt x="307" y="132"/>
                    <a:pt x="306" y="136"/>
                  </a:cubicBezTo>
                  <a:cubicBezTo>
                    <a:pt x="305" y="149"/>
                    <a:pt x="303" y="161"/>
                    <a:pt x="301" y="173"/>
                  </a:cubicBezTo>
                  <a:cubicBezTo>
                    <a:pt x="301" y="175"/>
                    <a:pt x="298" y="177"/>
                    <a:pt x="296" y="176"/>
                  </a:cubicBezTo>
                  <a:cubicBezTo>
                    <a:pt x="273" y="170"/>
                    <a:pt x="250" y="164"/>
                    <a:pt x="228" y="158"/>
                  </a:cubicBezTo>
                  <a:cubicBezTo>
                    <a:pt x="220" y="156"/>
                    <a:pt x="211" y="155"/>
                    <a:pt x="203" y="152"/>
                  </a:cubicBezTo>
                  <a:cubicBezTo>
                    <a:pt x="203" y="152"/>
                    <a:pt x="203" y="152"/>
                    <a:pt x="203" y="152"/>
                  </a:cubicBezTo>
                  <a:cubicBezTo>
                    <a:pt x="203" y="152"/>
                    <a:pt x="203" y="152"/>
                    <a:pt x="203" y="152"/>
                  </a:cubicBezTo>
                  <a:cubicBezTo>
                    <a:pt x="201" y="152"/>
                    <a:pt x="199" y="152"/>
                    <a:pt x="197" y="152"/>
                  </a:cubicBezTo>
                  <a:cubicBezTo>
                    <a:pt x="190" y="152"/>
                    <a:pt x="183" y="152"/>
                    <a:pt x="177" y="152"/>
                  </a:cubicBezTo>
                  <a:cubicBezTo>
                    <a:pt x="174" y="152"/>
                    <a:pt x="172" y="152"/>
                    <a:pt x="169" y="152"/>
                  </a:cubicBezTo>
                  <a:cubicBezTo>
                    <a:pt x="168" y="153"/>
                    <a:pt x="166" y="154"/>
                    <a:pt x="165" y="155"/>
                  </a:cubicBezTo>
                  <a:cubicBezTo>
                    <a:pt x="163" y="156"/>
                    <a:pt x="160" y="158"/>
                    <a:pt x="158" y="159"/>
                  </a:cubicBezTo>
                  <a:cubicBezTo>
                    <a:pt x="149" y="165"/>
                    <a:pt x="139" y="170"/>
                    <a:pt x="130" y="176"/>
                  </a:cubicBezTo>
                  <a:cubicBezTo>
                    <a:pt x="116" y="185"/>
                    <a:pt x="103" y="198"/>
                    <a:pt x="88" y="208"/>
                  </a:cubicBezTo>
                  <a:cubicBezTo>
                    <a:pt x="80" y="213"/>
                    <a:pt x="70" y="218"/>
                    <a:pt x="62" y="223"/>
                  </a:cubicBezTo>
                  <a:cubicBezTo>
                    <a:pt x="54" y="227"/>
                    <a:pt x="47" y="231"/>
                    <a:pt x="40" y="235"/>
                  </a:cubicBezTo>
                  <a:cubicBezTo>
                    <a:pt x="40" y="239"/>
                    <a:pt x="40" y="243"/>
                    <a:pt x="40" y="246"/>
                  </a:cubicBezTo>
                  <a:cubicBezTo>
                    <a:pt x="40" y="249"/>
                    <a:pt x="40" y="252"/>
                    <a:pt x="40" y="254"/>
                  </a:cubicBezTo>
                  <a:cubicBezTo>
                    <a:pt x="40" y="255"/>
                    <a:pt x="40" y="255"/>
                    <a:pt x="40" y="256"/>
                  </a:cubicBezTo>
                  <a:cubicBezTo>
                    <a:pt x="40" y="257"/>
                    <a:pt x="42" y="260"/>
                    <a:pt x="42" y="260"/>
                  </a:cubicBezTo>
                  <a:cubicBezTo>
                    <a:pt x="43" y="262"/>
                    <a:pt x="45" y="264"/>
                    <a:pt x="46" y="266"/>
                  </a:cubicBezTo>
                  <a:cubicBezTo>
                    <a:pt x="48" y="269"/>
                    <a:pt x="51" y="272"/>
                    <a:pt x="52" y="276"/>
                  </a:cubicBezTo>
                  <a:cubicBezTo>
                    <a:pt x="53" y="284"/>
                    <a:pt x="52" y="293"/>
                    <a:pt x="52" y="301"/>
                  </a:cubicBezTo>
                  <a:cubicBezTo>
                    <a:pt x="52" y="305"/>
                    <a:pt x="52" y="308"/>
                    <a:pt x="52" y="311"/>
                  </a:cubicBezTo>
                  <a:cubicBezTo>
                    <a:pt x="51" y="315"/>
                    <a:pt x="48" y="316"/>
                    <a:pt x="46" y="318"/>
                  </a:cubicBezTo>
                  <a:cubicBezTo>
                    <a:pt x="40" y="323"/>
                    <a:pt x="34" y="327"/>
                    <a:pt x="28" y="332"/>
                  </a:cubicBezTo>
                  <a:cubicBezTo>
                    <a:pt x="28" y="334"/>
                    <a:pt x="28" y="335"/>
                    <a:pt x="28" y="337"/>
                  </a:cubicBezTo>
                  <a:cubicBezTo>
                    <a:pt x="28" y="337"/>
                    <a:pt x="28" y="337"/>
                    <a:pt x="28" y="337"/>
                  </a:cubicBezTo>
                  <a:cubicBezTo>
                    <a:pt x="28" y="337"/>
                    <a:pt x="28" y="337"/>
                    <a:pt x="28" y="337"/>
                  </a:cubicBezTo>
                  <a:cubicBezTo>
                    <a:pt x="28" y="338"/>
                    <a:pt x="28" y="339"/>
                    <a:pt x="29" y="339"/>
                  </a:cubicBezTo>
                  <a:cubicBezTo>
                    <a:pt x="31" y="344"/>
                    <a:pt x="33" y="349"/>
                    <a:pt x="35" y="354"/>
                  </a:cubicBezTo>
                  <a:cubicBezTo>
                    <a:pt x="37" y="361"/>
                    <a:pt x="37" y="368"/>
                    <a:pt x="37" y="375"/>
                  </a:cubicBezTo>
                  <a:cubicBezTo>
                    <a:pt x="37" y="378"/>
                    <a:pt x="37" y="381"/>
                    <a:pt x="35" y="384"/>
                  </a:cubicBezTo>
                  <a:cubicBezTo>
                    <a:pt x="34" y="386"/>
                    <a:pt x="32" y="388"/>
                    <a:pt x="30" y="389"/>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4" name="Google Shape;624;p48"/>
            <p:cNvSpPr/>
            <p:nvPr/>
          </p:nvSpPr>
          <p:spPr>
            <a:xfrm>
              <a:off x="3505200" y="2725738"/>
              <a:ext cx="1373188" cy="849313"/>
            </a:xfrm>
            <a:custGeom>
              <a:rect b="b" l="l" r="r" t="t"/>
              <a:pathLst>
                <a:path extrusionOk="0" h="666" w="1079">
                  <a:moveTo>
                    <a:pt x="1069" y="493"/>
                  </a:moveTo>
                  <a:cubicBezTo>
                    <a:pt x="1069" y="489"/>
                    <a:pt x="1069" y="485"/>
                    <a:pt x="1068" y="481"/>
                  </a:cubicBezTo>
                  <a:cubicBezTo>
                    <a:pt x="1068" y="479"/>
                    <a:pt x="1068" y="477"/>
                    <a:pt x="1068" y="476"/>
                  </a:cubicBezTo>
                  <a:cubicBezTo>
                    <a:pt x="1068" y="475"/>
                    <a:pt x="1068" y="475"/>
                    <a:pt x="1068" y="475"/>
                  </a:cubicBezTo>
                  <a:cubicBezTo>
                    <a:pt x="1065" y="469"/>
                    <a:pt x="1064" y="462"/>
                    <a:pt x="1062" y="456"/>
                  </a:cubicBezTo>
                  <a:cubicBezTo>
                    <a:pt x="1056" y="436"/>
                    <a:pt x="1051" y="415"/>
                    <a:pt x="1045" y="395"/>
                  </a:cubicBezTo>
                  <a:cubicBezTo>
                    <a:pt x="1043" y="388"/>
                    <a:pt x="1041" y="382"/>
                    <a:pt x="1040" y="375"/>
                  </a:cubicBezTo>
                  <a:cubicBezTo>
                    <a:pt x="1039" y="374"/>
                    <a:pt x="1039" y="372"/>
                    <a:pt x="1039" y="371"/>
                  </a:cubicBezTo>
                  <a:cubicBezTo>
                    <a:pt x="1039" y="369"/>
                    <a:pt x="1040" y="367"/>
                    <a:pt x="1042" y="365"/>
                  </a:cubicBezTo>
                  <a:cubicBezTo>
                    <a:pt x="1053" y="350"/>
                    <a:pt x="1064" y="335"/>
                    <a:pt x="1076" y="320"/>
                  </a:cubicBezTo>
                  <a:cubicBezTo>
                    <a:pt x="1076" y="320"/>
                    <a:pt x="1078" y="317"/>
                    <a:pt x="1079" y="316"/>
                  </a:cubicBezTo>
                  <a:cubicBezTo>
                    <a:pt x="1079" y="316"/>
                    <a:pt x="1079" y="316"/>
                    <a:pt x="1079" y="315"/>
                  </a:cubicBezTo>
                  <a:cubicBezTo>
                    <a:pt x="1079" y="314"/>
                    <a:pt x="1079" y="312"/>
                    <a:pt x="1079" y="310"/>
                  </a:cubicBezTo>
                  <a:cubicBezTo>
                    <a:pt x="1079" y="302"/>
                    <a:pt x="1079" y="295"/>
                    <a:pt x="1079" y="288"/>
                  </a:cubicBezTo>
                  <a:cubicBezTo>
                    <a:pt x="1070" y="284"/>
                    <a:pt x="1061" y="281"/>
                    <a:pt x="1052" y="277"/>
                  </a:cubicBezTo>
                  <a:cubicBezTo>
                    <a:pt x="1049" y="276"/>
                    <a:pt x="1048" y="272"/>
                    <a:pt x="1050" y="270"/>
                  </a:cubicBezTo>
                  <a:cubicBezTo>
                    <a:pt x="1054" y="265"/>
                    <a:pt x="1058" y="260"/>
                    <a:pt x="1062" y="255"/>
                  </a:cubicBezTo>
                  <a:cubicBezTo>
                    <a:pt x="1053" y="248"/>
                    <a:pt x="1043" y="242"/>
                    <a:pt x="1033" y="236"/>
                  </a:cubicBezTo>
                  <a:cubicBezTo>
                    <a:pt x="1033" y="235"/>
                    <a:pt x="1033" y="235"/>
                    <a:pt x="1033" y="235"/>
                  </a:cubicBezTo>
                  <a:cubicBezTo>
                    <a:pt x="1032" y="235"/>
                    <a:pt x="1032" y="235"/>
                    <a:pt x="1031" y="235"/>
                  </a:cubicBezTo>
                  <a:cubicBezTo>
                    <a:pt x="1028" y="234"/>
                    <a:pt x="1024" y="233"/>
                    <a:pt x="1021" y="233"/>
                  </a:cubicBezTo>
                  <a:cubicBezTo>
                    <a:pt x="1015" y="232"/>
                    <a:pt x="1010" y="231"/>
                    <a:pt x="1004" y="229"/>
                  </a:cubicBezTo>
                  <a:cubicBezTo>
                    <a:pt x="997" y="233"/>
                    <a:pt x="991" y="236"/>
                    <a:pt x="985" y="239"/>
                  </a:cubicBezTo>
                  <a:cubicBezTo>
                    <a:pt x="955" y="254"/>
                    <a:pt x="926" y="269"/>
                    <a:pt x="896" y="284"/>
                  </a:cubicBezTo>
                  <a:cubicBezTo>
                    <a:pt x="878" y="294"/>
                    <a:pt x="859" y="303"/>
                    <a:pt x="840" y="313"/>
                  </a:cubicBezTo>
                  <a:cubicBezTo>
                    <a:pt x="838" y="314"/>
                    <a:pt x="836" y="313"/>
                    <a:pt x="834" y="311"/>
                  </a:cubicBezTo>
                  <a:cubicBezTo>
                    <a:pt x="832" y="308"/>
                    <a:pt x="830" y="304"/>
                    <a:pt x="827" y="301"/>
                  </a:cubicBezTo>
                  <a:cubicBezTo>
                    <a:pt x="825" y="298"/>
                    <a:pt x="822" y="294"/>
                    <a:pt x="822" y="291"/>
                  </a:cubicBezTo>
                  <a:cubicBezTo>
                    <a:pt x="821" y="288"/>
                    <a:pt x="822" y="284"/>
                    <a:pt x="822" y="281"/>
                  </a:cubicBezTo>
                  <a:cubicBezTo>
                    <a:pt x="823" y="277"/>
                    <a:pt x="823" y="273"/>
                    <a:pt x="823" y="269"/>
                  </a:cubicBezTo>
                  <a:cubicBezTo>
                    <a:pt x="824" y="264"/>
                    <a:pt x="827" y="259"/>
                    <a:pt x="828" y="255"/>
                  </a:cubicBezTo>
                  <a:cubicBezTo>
                    <a:pt x="834" y="242"/>
                    <a:pt x="839" y="228"/>
                    <a:pt x="845" y="214"/>
                  </a:cubicBezTo>
                  <a:cubicBezTo>
                    <a:pt x="843" y="212"/>
                    <a:pt x="841" y="209"/>
                    <a:pt x="840" y="206"/>
                  </a:cubicBezTo>
                  <a:cubicBezTo>
                    <a:pt x="834" y="206"/>
                    <a:pt x="829" y="206"/>
                    <a:pt x="823" y="206"/>
                  </a:cubicBezTo>
                  <a:cubicBezTo>
                    <a:pt x="820" y="206"/>
                    <a:pt x="816" y="206"/>
                    <a:pt x="813" y="206"/>
                  </a:cubicBezTo>
                  <a:cubicBezTo>
                    <a:pt x="813" y="207"/>
                    <a:pt x="812" y="208"/>
                    <a:pt x="811" y="207"/>
                  </a:cubicBezTo>
                  <a:cubicBezTo>
                    <a:pt x="809" y="209"/>
                    <a:pt x="806" y="210"/>
                    <a:pt x="804" y="212"/>
                  </a:cubicBezTo>
                  <a:cubicBezTo>
                    <a:pt x="799" y="215"/>
                    <a:pt x="794" y="219"/>
                    <a:pt x="788" y="223"/>
                  </a:cubicBezTo>
                  <a:cubicBezTo>
                    <a:pt x="776" y="231"/>
                    <a:pt x="764" y="239"/>
                    <a:pt x="752" y="247"/>
                  </a:cubicBezTo>
                  <a:cubicBezTo>
                    <a:pt x="747" y="250"/>
                    <a:pt x="743" y="253"/>
                    <a:pt x="739" y="256"/>
                  </a:cubicBezTo>
                  <a:cubicBezTo>
                    <a:pt x="736" y="258"/>
                    <a:pt x="734" y="260"/>
                    <a:pt x="731" y="259"/>
                  </a:cubicBezTo>
                  <a:cubicBezTo>
                    <a:pt x="721" y="255"/>
                    <a:pt x="711" y="250"/>
                    <a:pt x="702" y="246"/>
                  </a:cubicBezTo>
                  <a:cubicBezTo>
                    <a:pt x="700" y="245"/>
                    <a:pt x="699" y="242"/>
                    <a:pt x="700" y="241"/>
                  </a:cubicBezTo>
                  <a:cubicBezTo>
                    <a:pt x="705" y="223"/>
                    <a:pt x="711" y="206"/>
                    <a:pt x="717" y="188"/>
                  </a:cubicBezTo>
                  <a:cubicBezTo>
                    <a:pt x="709" y="181"/>
                    <a:pt x="701" y="175"/>
                    <a:pt x="693" y="168"/>
                  </a:cubicBezTo>
                  <a:cubicBezTo>
                    <a:pt x="684" y="160"/>
                    <a:pt x="675" y="153"/>
                    <a:pt x="666" y="145"/>
                  </a:cubicBezTo>
                  <a:cubicBezTo>
                    <a:pt x="662" y="141"/>
                    <a:pt x="659" y="134"/>
                    <a:pt x="656" y="129"/>
                  </a:cubicBezTo>
                  <a:cubicBezTo>
                    <a:pt x="645" y="109"/>
                    <a:pt x="634" y="90"/>
                    <a:pt x="623" y="70"/>
                  </a:cubicBezTo>
                  <a:cubicBezTo>
                    <a:pt x="615" y="68"/>
                    <a:pt x="607" y="65"/>
                    <a:pt x="600" y="62"/>
                  </a:cubicBezTo>
                  <a:cubicBezTo>
                    <a:pt x="585" y="57"/>
                    <a:pt x="569" y="52"/>
                    <a:pt x="554" y="47"/>
                  </a:cubicBezTo>
                  <a:cubicBezTo>
                    <a:pt x="521" y="35"/>
                    <a:pt x="487" y="23"/>
                    <a:pt x="453" y="12"/>
                  </a:cubicBezTo>
                  <a:cubicBezTo>
                    <a:pt x="443" y="8"/>
                    <a:pt x="433" y="5"/>
                    <a:pt x="424" y="1"/>
                  </a:cubicBezTo>
                  <a:cubicBezTo>
                    <a:pt x="423" y="1"/>
                    <a:pt x="422" y="1"/>
                    <a:pt x="421" y="0"/>
                  </a:cubicBezTo>
                  <a:cubicBezTo>
                    <a:pt x="420" y="0"/>
                    <a:pt x="420" y="0"/>
                    <a:pt x="420" y="0"/>
                  </a:cubicBezTo>
                  <a:cubicBezTo>
                    <a:pt x="420" y="0"/>
                    <a:pt x="420" y="0"/>
                    <a:pt x="420" y="0"/>
                  </a:cubicBezTo>
                  <a:cubicBezTo>
                    <a:pt x="418" y="0"/>
                    <a:pt x="415" y="0"/>
                    <a:pt x="413" y="0"/>
                  </a:cubicBezTo>
                  <a:cubicBezTo>
                    <a:pt x="412" y="0"/>
                    <a:pt x="411" y="0"/>
                    <a:pt x="410" y="0"/>
                  </a:cubicBezTo>
                  <a:cubicBezTo>
                    <a:pt x="410" y="0"/>
                    <a:pt x="410" y="0"/>
                    <a:pt x="410" y="0"/>
                  </a:cubicBezTo>
                  <a:cubicBezTo>
                    <a:pt x="409" y="1"/>
                    <a:pt x="409" y="1"/>
                    <a:pt x="409" y="1"/>
                  </a:cubicBezTo>
                  <a:cubicBezTo>
                    <a:pt x="394" y="8"/>
                    <a:pt x="380" y="14"/>
                    <a:pt x="366" y="21"/>
                  </a:cubicBezTo>
                  <a:cubicBezTo>
                    <a:pt x="355" y="26"/>
                    <a:pt x="343" y="32"/>
                    <a:pt x="331" y="37"/>
                  </a:cubicBezTo>
                  <a:cubicBezTo>
                    <a:pt x="328" y="39"/>
                    <a:pt x="324" y="38"/>
                    <a:pt x="321" y="38"/>
                  </a:cubicBezTo>
                  <a:cubicBezTo>
                    <a:pt x="313" y="38"/>
                    <a:pt x="304" y="38"/>
                    <a:pt x="296" y="38"/>
                  </a:cubicBezTo>
                  <a:cubicBezTo>
                    <a:pt x="283" y="38"/>
                    <a:pt x="271" y="38"/>
                    <a:pt x="258" y="38"/>
                  </a:cubicBezTo>
                  <a:cubicBezTo>
                    <a:pt x="254" y="41"/>
                    <a:pt x="249" y="44"/>
                    <a:pt x="245" y="47"/>
                  </a:cubicBezTo>
                  <a:cubicBezTo>
                    <a:pt x="211" y="69"/>
                    <a:pt x="177" y="90"/>
                    <a:pt x="143" y="112"/>
                  </a:cubicBezTo>
                  <a:cubicBezTo>
                    <a:pt x="143" y="119"/>
                    <a:pt x="144" y="125"/>
                    <a:pt x="144" y="132"/>
                  </a:cubicBezTo>
                  <a:cubicBezTo>
                    <a:pt x="145" y="136"/>
                    <a:pt x="145" y="141"/>
                    <a:pt x="145" y="146"/>
                  </a:cubicBezTo>
                  <a:cubicBezTo>
                    <a:pt x="145" y="148"/>
                    <a:pt x="146" y="151"/>
                    <a:pt x="145" y="153"/>
                  </a:cubicBezTo>
                  <a:cubicBezTo>
                    <a:pt x="144" y="156"/>
                    <a:pt x="142" y="160"/>
                    <a:pt x="140" y="163"/>
                  </a:cubicBezTo>
                  <a:cubicBezTo>
                    <a:pt x="139" y="165"/>
                    <a:pt x="139" y="167"/>
                    <a:pt x="136" y="168"/>
                  </a:cubicBezTo>
                  <a:cubicBezTo>
                    <a:pt x="133" y="169"/>
                    <a:pt x="130" y="169"/>
                    <a:pt x="127" y="170"/>
                  </a:cubicBezTo>
                  <a:cubicBezTo>
                    <a:pt x="112" y="173"/>
                    <a:pt x="97" y="176"/>
                    <a:pt x="81" y="179"/>
                  </a:cubicBezTo>
                  <a:cubicBezTo>
                    <a:pt x="56" y="184"/>
                    <a:pt x="30" y="189"/>
                    <a:pt x="4" y="194"/>
                  </a:cubicBezTo>
                  <a:cubicBezTo>
                    <a:pt x="3" y="197"/>
                    <a:pt x="1" y="200"/>
                    <a:pt x="0" y="204"/>
                  </a:cubicBezTo>
                  <a:cubicBezTo>
                    <a:pt x="14" y="217"/>
                    <a:pt x="29" y="230"/>
                    <a:pt x="43" y="243"/>
                  </a:cubicBezTo>
                  <a:cubicBezTo>
                    <a:pt x="44" y="244"/>
                    <a:pt x="45" y="245"/>
                    <a:pt x="46" y="246"/>
                  </a:cubicBezTo>
                  <a:cubicBezTo>
                    <a:pt x="47" y="246"/>
                    <a:pt x="47" y="246"/>
                    <a:pt x="47" y="246"/>
                  </a:cubicBezTo>
                  <a:cubicBezTo>
                    <a:pt x="50" y="248"/>
                    <a:pt x="53" y="250"/>
                    <a:pt x="56" y="251"/>
                  </a:cubicBezTo>
                  <a:cubicBezTo>
                    <a:pt x="61" y="254"/>
                    <a:pt x="67" y="257"/>
                    <a:pt x="72" y="260"/>
                  </a:cubicBezTo>
                  <a:cubicBezTo>
                    <a:pt x="74" y="261"/>
                    <a:pt x="76" y="263"/>
                    <a:pt x="79" y="264"/>
                  </a:cubicBezTo>
                  <a:cubicBezTo>
                    <a:pt x="79" y="264"/>
                    <a:pt x="81" y="265"/>
                    <a:pt x="82" y="265"/>
                  </a:cubicBezTo>
                  <a:cubicBezTo>
                    <a:pt x="82" y="265"/>
                    <a:pt x="82" y="265"/>
                    <a:pt x="82" y="265"/>
                  </a:cubicBezTo>
                  <a:cubicBezTo>
                    <a:pt x="85" y="266"/>
                    <a:pt x="87" y="266"/>
                    <a:pt x="90" y="266"/>
                  </a:cubicBezTo>
                  <a:cubicBezTo>
                    <a:pt x="99" y="268"/>
                    <a:pt x="107" y="269"/>
                    <a:pt x="116" y="270"/>
                  </a:cubicBezTo>
                  <a:cubicBezTo>
                    <a:pt x="153" y="275"/>
                    <a:pt x="190" y="279"/>
                    <a:pt x="226" y="284"/>
                  </a:cubicBezTo>
                  <a:cubicBezTo>
                    <a:pt x="229" y="285"/>
                    <a:pt x="230" y="286"/>
                    <a:pt x="231" y="289"/>
                  </a:cubicBezTo>
                  <a:cubicBezTo>
                    <a:pt x="231" y="301"/>
                    <a:pt x="232" y="314"/>
                    <a:pt x="233" y="327"/>
                  </a:cubicBezTo>
                  <a:cubicBezTo>
                    <a:pt x="234" y="334"/>
                    <a:pt x="234" y="342"/>
                    <a:pt x="235" y="350"/>
                  </a:cubicBezTo>
                  <a:cubicBezTo>
                    <a:pt x="235" y="353"/>
                    <a:pt x="236" y="358"/>
                    <a:pt x="236" y="362"/>
                  </a:cubicBezTo>
                  <a:cubicBezTo>
                    <a:pt x="235" y="364"/>
                    <a:pt x="233" y="366"/>
                    <a:pt x="231" y="368"/>
                  </a:cubicBezTo>
                  <a:cubicBezTo>
                    <a:pt x="227" y="372"/>
                    <a:pt x="223" y="375"/>
                    <a:pt x="219" y="379"/>
                  </a:cubicBezTo>
                  <a:cubicBezTo>
                    <a:pt x="202" y="396"/>
                    <a:pt x="184" y="413"/>
                    <a:pt x="167" y="430"/>
                  </a:cubicBezTo>
                  <a:cubicBezTo>
                    <a:pt x="167" y="454"/>
                    <a:pt x="167" y="478"/>
                    <a:pt x="167" y="502"/>
                  </a:cubicBezTo>
                  <a:cubicBezTo>
                    <a:pt x="167" y="503"/>
                    <a:pt x="166" y="505"/>
                    <a:pt x="164" y="506"/>
                  </a:cubicBezTo>
                  <a:cubicBezTo>
                    <a:pt x="156" y="510"/>
                    <a:pt x="147" y="515"/>
                    <a:pt x="139" y="520"/>
                  </a:cubicBezTo>
                  <a:cubicBezTo>
                    <a:pt x="130" y="524"/>
                    <a:pt x="121" y="530"/>
                    <a:pt x="112" y="534"/>
                  </a:cubicBezTo>
                  <a:cubicBezTo>
                    <a:pt x="112" y="534"/>
                    <a:pt x="112" y="534"/>
                    <a:pt x="112" y="534"/>
                  </a:cubicBezTo>
                  <a:cubicBezTo>
                    <a:pt x="111" y="535"/>
                    <a:pt x="111" y="535"/>
                    <a:pt x="111" y="536"/>
                  </a:cubicBezTo>
                  <a:cubicBezTo>
                    <a:pt x="108" y="539"/>
                    <a:pt x="105" y="542"/>
                    <a:pt x="103" y="545"/>
                  </a:cubicBezTo>
                  <a:cubicBezTo>
                    <a:pt x="90" y="559"/>
                    <a:pt x="78" y="573"/>
                    <a:pt x="66" y="587"/>
                  </a:cubicBezTo>
                  <a:cubicBezTo>
                    <a:pt x="66" y="590"/>
                    <a:pt x="66" y="592"/>
                    <a:pt x="66" y="595"/>
                  </a:cubicBezTo>
                  <a:cubicBezTo>
                    <a:pt x="75" y="599"/>
                    <a:pt x="85" y="604"/>
                    <a:pt x="95" y="608"/>
                  </a:cubicBezTo>
                  <a:cubicBezTo>
                    <a:pt x="108" y="614"/>
                    <a:pt x="121" y="620"/>
                    <a:pt x="135" y="626"/>
                  </a:cubicBezTo>
                  <a:cubicBezTo>
                    <a:pt x="136" y="627"/>
                    <a:pt x="138" y="627"/>
                    <a:pt x="139" y="628"/>
                  </a:cubicBezTo>
                  <a:cubicBezTo>
                    <a:pt x="139" y="628"/>
                    <a:pt x="139" y="628"/>
                    <a:pt x="139" y="628"/>
                  </a:cubicBezTo>
                  <a:cubicBezTo>
                    <a:pt x="143" y="627"/>
                    <a:pt x="147" y="628"/>
                    <a:pt x="151" y="628"/>
                  </a:cubicBezTo>
                  <a:cubicBezTo>
                    <a:pt x="151" y="628"/>
                    <a:pt x="153" y="628"/>
                    <a:pt x="154" y="628"/>
                  </a:cubicBezTo>
                  <a:cubicBezTo>
                    <a:pt x="156" y="626"/>
                    <a:pt x="161" y="624"/>
                    <a:pt x="164" y="622"/>
                  </a:cubicBezTo>
                  <a:cubicBezTo>
                    <a:pt x="171" y="618"/>
                    <a:pt x="177" y="614"/>
                    <a:pt x="184" y="610"/>
                  </a:cubicBezTo>
                  <a:cubicBezTo>
                    <a:pt x="193" y="605"/>
                    <a:pt x="202" y="599"/>
                    <a:pt x="212" y="594"/>
                  </a:cubicBezTo>
                  <a:cubicBezTo>
                    <a:pt x="214" y="593"/>
                    <a:pt x="216" y="593"/>
                    <a:pt x="217" y="594"/>
                  </a:cubicBezTo>
                  <a:cubicBezTo>
                    <a:pt x="221" y="597"/>
                    <a:pt x="225" y="600"/>
                    <a:pt x="228" y="603"/>
                  </a:cubicBezTo>
                  <a:cubicBezTo>
                    <a:pt x="253" y="624"/>
                    <a:pt x="279" y="645"/>
                    <a:pt x="304" y="666"/>
                  </a:cubicBezTo>
                  <a:cubicBezTo>
                    <a:pt x="312" y="666"/>
                    <a:pt x="321" y="666"/>
                    <a:pt x="329" y="666"/>
                  </a:cubicBezTo>
                  <a:cubicBezTo>
                    <a:pt x="331" y="666"/>
                    <a:pt x="338" y="665"/>
                    <a:pt x="340" y="666"/>
                  </a:cubicBezTo>
                  <a:cubicBezTo>
                    <a:pt x="341" y="666"/>
                    <a:pt x="341" y="666"/>
                    <a:pt x="341" y="666"/>
                  </a:cubicBezTo>
                  <a:cubicBezTo>
                    <a:pt x="372" y="649"/>
                    <a:pt x="404" y="633"/>
                    <a:pt x="436" y="617"/>
                  </a:cubicBezTo>
                  <a:cubicBezTo>
                    <a:pt x="442" y="613"/>
                    <a:pt x="449" y="610"/>
                    <a:pt x="455" y="607"/>
                  </a:cubicBezTo>
                  <a:cubicBezTo>
                    <a:pt x="458" y="605"/>
                    <a:pt x="461" y="603"/>
                    <a:pt x="464" y="603"/>
                  </a:cubicBezTo>
                  <a:cubicBezTo>
                    <a:pt x="468" y="602"/>
                    <a:pt x="472" y="602"/>
                    <a:pt x="476" y="603"/>
                  </a:cubicBezTo>
                  <a:cubicBezTo>
                    <a:pt x="479" y="603"/>
                    <a:pt x="480" y="605"/>
                    <a:pt x="483" y="607"/>
                  </a:cubicBezTo>
                  <a:cubicBezTo>
                    <a:pt x="487" y="613"/>
                    <a:pt x="492" y="618"/>
                    <a:pt x="497" y="623"/>
                  </a:cubicBezTo>
                  <a:cubicBezTo>
                    <a:pt x="508" y="620"/>
                    <a:pt x="519" y="617"/>
                    <a:pt x="530" y="614"/>
                  </a:cubicBezTo>
                  <a:cubicBezTo>
                    <a:pt x="533" y="610"/>
                    <a:pt x="537" y="603"/>
                    <a:pt x="541" y="603"/>
                  </a:cubicBezTo>
                  <a:cubicBezTo>
                    <a:pt x="547" y="602"/>
                    <a:pt x="553" y="603"/>
                    <a:pt x="558" y="603"/>
                  </a:cubicBezTo>
                  <a:cubicBezTo>
                    <a:pt x="568" y="603"/>
                    <a:pt x="577" y="603"/>
                    <a:pt x="587" y="603"/>
                  </a:cubicBezTo>
                  <a:cubicBezTo>
                    <a:pt x="594" y="603"/>
                    <a:pt x="601" y="603"/>
                    <a:pt x="608" y="603"/>
                  </a:cubicBezTo>
                  <a:cubicBezTo>
                    <a:pt x="612" y="603"/>
                    <a:pt x="618" y="602"/>
                    <a:pt x="622" y="603"/>
                  </a:cubicBezTo>
                  <a:cubicBezTo>
                    <a:pt x="625" y="603"/>
                    <a:pt x="628" y="606"/>
                    <a:pt x="631" y="609"/>
                  </a:cubicBezTo>
                  <a:cubicBezTo>
                    <a:pt x="636" y="613"/>
                    <a:pt x="641" y="617"/>
                    <a:pt x="646" y="622"/>
                  </a:cubicBezTo>
                  <a:cubicBezTo>
                    <a:pt x="653" y="628"/>
                    <a:pt x="660" y="634"/>
                    <a:pt x="667" y="640"/>
                  </a:cubicBezTo>
                  <a:cubicBezTo>
                    <a:pt x="673" y="635"/>
                    <a:pt x="679" y="630"/>
                    <a:pt x="685" y="624"/>
                  </a:cubicBezTo>
                  <a:cubicBezTo>
                    <a:pt x="689" y="621"/>
                    <a:pt x="693" y="616"/>
                    <a:pt x="699" y="615"/>
                  </a:cubicBezTo>
                  <a:cubicBezTo>
                    <a:pt x="708" y="615"/>
                    <a:pt x="717" y="614"/>
                    <a:pt x="726" y="614"/>
                  </a:cubicBezTo>
                  <a:cubicBezTo>
                    <a:pt x="730" y="614"/>
                    <a:pt x="734" y="614"/>
                    <a:pt x="739" y="613"/>
                  </a:cubicBezTo>
                  <a:cubicBezTo>
                    <a:pt x="739" y="613"/>
                    <a:pt x="741" y="613"/>
                    <a:pt x="741" y="613"/>
                  </a:cubicBezTo>
                  <a:cubicBezTo>
                    <a:pt x="741" y="613"/>
                    <a:pt x="742" y="613"/>
                    <a:pt x="742" y="613"/>
                  </a:cubicBezTo>
                  <a:cubicBezTo>
                    <a:pt x="748" y="610"/>
                    <a:pt x="754" y="608"/>
                    <a:pt x="760" y="605"/>
                  </a:cubicBezTo>
                  <a:cubicBezTo>
                    <a:pt x="754" y="595"/>
                    <a:pt x="749" y="584"/>
                    <a:pt x="743" y="574"/>
                  </a:cubicBezTo>
                  <a:cubicBezTo>
                    <a:pt x="742" y="572"/>
                    <a:pt x="742" y="570"/>
                    <a:pt x="744" y="569"/>
                  </a:cubicBezTo>
                  <a:cubicBezTo>
                    <a:pt x="747" y="565"/>
                    <a:pt x="751" y="561"/>
                    <a:pt x="754" y="557"/>
                  </a:cubicBezTo>
                  <a:cubicBezTo>
                    <a:pt x="756" y="555"/>
                    <a:pt x="758" y="552"/>
                    <a:pt x="761" y="551"/>
                  </a:cubicBezTo>
                  <a:cubicBezTo>
                    <a:pt x="768" y="549"/>
                    <a:pt x="776" y="548"/>
                    <a:pt x="783" y="546"/>
                  </a:cubicBezTo>
                  <a:cubicBezTo>
                    <a:pt x="805" y="540"/>
                    <a:pt x="827" y="535"/>
                    <a:pt x="850" y="529"/>
                  </a:cubicBezTo>
                  <a:cubicBezTo>
                    <a:pt x="853" y="528"/>
                    <a:pt x="860" y="525"/>
                    <a:pt x="864" y="526"/>
                  </a:cubicBezTo>
                  <a:cubicBezTo>
                    <a:pt x="868" y="527"/>
                    <a:pt x="872" y="533"/>
                    <a:pt x="874" y="536"/>
                  </a:cubicBezTo>
                  <a:cubicBezTo>
                    <a:pt x="900" y="562"/>
                    <a:pt x="925" y="587"/>
                    <a:pt x="951" y="613"/>
                  </a:cubicBezTo>
                  <a:cubicBezTo>
                    <a:pt x="958" y="613"/>
                    <a:pt x="965" y="613"/>
                    <a:pt x="972" y="612"/>
                  </a:cubicBezTo>
                  <a:cubicBezTo>
                    <a:pt x="975" y="609"/>
                    <a:pt x="978" y="606"/>
                    <a:pt x="981" y="604"/>
                  </a:cubicBezTo>
                  <a:cubicBezTo>
                    <a:pt x="984" y="603"/>
                    <a:pt x="988" y="604"/>
                    <a:pt x="991" y="604"/>
                  </a:cubicBezTo>
                  <a:cubicBezTo>
                    <a:pt x="1000" y="604"/>
                    <a:pt x="1009" y="603"/>
                    <a:pt x="1018" y="603"/>
                  </a:cubicBezTo>
                  <a:cubicBezTo>
                    <a:pt x="1027" y="589"/>
                    <a:pt x="1035" y="574"/>
                    <a:pt x="1043" y="560"/>
                  </a:cubicBezTo>
                  <a:cubicBezTo>
                    <a:pt x="1043" y="559"/>
                    <a:pt x="1043" y="559"/>
                    <a:pt x="1043" y="558"/>
                  </a:cubicBezTo>
                  <a:cubicBezTo>
                    <a:pt x="1043" y="558"/>
                    <a:pt x="1043" y="557"/>
                    <a:pt x="1043" y="557"/>
                  </a:cubicBezTo>
                  <a:cubicBezTo>
                    <a:pt x="1043" y="556"/>
                    <a:pt x="1043" y="555"/>
                    <a:pt x="1043" y="555"/>
                  </a:cubicBezTo>
                  <a:cubicBezTo>
                    <a:pt x="1042" y="550"/>
                    <a:pt x="1042" y="546"/>
                    <a:pt x="1041" y="541"/>
                  </a:cubicBezTo>
                  <a:cubicBezTo>
                    <a:pt x="1041" y="538"/>
                    <a:pt x="1040" y="535"/>
                    <a:pt x="1040" y="532"/>
                  </a:cubicBezTo>
                  <a:cubicBezTo>
                    <a:pt x="1039" y="529"/>
                    <a:pt x="1041" y="528"/>
                    <a:pt x="1042" y="526"/>
                  </a:cubicBezTo>
                  <a:cubicBezTo>
                    <a:pt x="1051" y="515"/>
                    <a:pt x="1060" y="504"/>
                    <a:pt x="1069" y="493"/>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5" name="Google Shape;625;p48"/>
            <p:cNvSpPr/>
            <p:nvPr/>
          </p:nvSpPr>
          <p:spPr>
            <a:xfrm>
              <a:off x="4794250" y="3567113"/>
              <a:ext cx="976313" cy="865188"/>
            </a:xfrm>
            <a:custGeom>
              <a:rect b="b" l="l" r="r" t="t"/>
              <a:pathLst>
                <a:path extrusionOk="0" h="678" w="766">
                  <a:moveTo>
                    <a:pt x="46" y="427"/>
                  </a:moveTo>
                  <a:cubicBezTo>
                    <a:pt x="43" y="439"/>
                    <a:pt x="39" y="451"/>
                    <a:pt x="35" y="464"/>
                  </a:cubicBezTo>
                  <a:cubicBezTo>
                    <a:pt x="30" y="477"/>
                    <a:pt x="26" y="491"/>
                    <a:pt x="22" y="505"/>
                  </a:cubicBezTo>
                  <a:cubicBezTo>
                    <a:pt x="25" y="520"/>
                    <a:pt x="28" y="535"/>
                    <a:pt x="30" y="551"/>
                  </a:cubicBezTo>
                  <a:cubicBezTo>
                    <a:pt x="32" y="550"/>
                    <a:pt x="34" y="549"/>
                    <a:pt x="35" y="549"/>
                  </a:cubicBezTo>
                  <a:cubicBezTo>
                    <a:pt x="46" y="544"/>
                    <a:pt x="56" y="540"/>
                    <a:pt x="67" y="536"/>
                  </a:cubicBezTo>
                  <a:cubicBezTo>
                    <a:pt x="67" y="536"/>
                    <a:pt x="67" y="536"/>
                    <a:pt x="67" y="536"/>
                  </a:cubicBezTo>
                  <a:cubicBezTo>
                    <a:pt x="68" y="535"/>
                    <a:pt x="68" y="535"/>
                    <a:pt x="69" y="535"/>
                  </a:cubicBezTo>
                  <a:cubicBezTo>
                    <a:pt x="72" y="533"/>
                    <a:pt x="75" y="532"/>
                    <a:pt x="78" y="530"/>
                  </a:cubicBezTo>
                  <a:cubicBezTo>
                    <a:pt x="100" y="519"/>
                    <a:pt x="122" y="507"/>
                    <a:pt x="144" y="495"/>
                  </a:cubicBezTo>
                  <a:cubicBezTo>
                    <a:pt x="155" y="490"/>
                    <a:pt x="165" y="484"/>
                    <a:pt x="176" y="479"/>
                  </a:cubicBezTo>
                  <a:cubicBezTo>
                    <a:pt x="181" y="476"/>
                    <a:pt x="186" y="473"/>
                    <a:pt x="191" y="471"/>
                  </a:cubicBezTo>
                  <a:cubicBezTo>
                    <a:pt x="194" y="470"/>
                    <a:pt x="198" y="470"/>
                    <a:pt x="201" y="470"/>
                  </a:cubicBezTo>
                  <a:cubicBezTo>
                    <a:pt x="208" y="470"/>
                    <a:pt x="214" y="470"/>
                    <a:pt x="221" y="470"/>
                  </a:cubicBezTo>
                  <a:cubicBezTo>
                    <a:pt x="224" y="470"/>
                    <a:pt x="226" y="470"/>
                    <a:pt x="229" y="471"/>
                  </a:cubicBezTo>
                  <a:cubicBezTo>
                    <a:pt x="234" y="472"/>
                    <a:pt x="239" y="474"/>
                    <a:pt x="244" y="476"/>
                  </a:cubicBezTo>
                  <a:cubicBezTo>
                    <a:pt x="250" y="478"/>
                    <a:pt x="257" y="481"/>
                    <a:pt x="264" y="483"/>
                  </a:cubicBezTo>
                  <a:cubicBezTo>
                    <a:pt x="266" y="484"/>
                    <a:pt x="268" y="484"/>
                    <a:pt x="271" y="485"/>
                  </a:cubicBezTo>
                  <a:cubicBezTo>
                    <a:pt x="271" y="485"/>
                    <a:pt x="271" y="485"/>
                    <a:pt x="272" y="485"/>
                  </a:cubicBezTo>
                  <a:cubicBezTo>
                    <a:pt x="272" y="485"/>
                    <a:pt x="273" y="485"/>
                    <a:pt x="274" y="486"/>
                  </a:cubicBezTo>
                  <a:cubicBezTo>
                    <a:pt x="280" y="487"/>
                    <a:pt x="285" y="489"/>
                    <a:pt x="291" y="491"/>
                  </a:cubicBezTo>
                  <a:cubicBezTo>
                    <a:pt x="294" y="492"/>
                    <a:pt x="297" y="492"/>
                    <a:pt x="300" y="493"/>
                  </a:cubicBezTo>
                  <a:cubicBezTo>
                    <a:pt x="301" y="494"/>
                    <a:pt x="301" y="494"/>
                    <a:pt x="302" y="494"/>
                  </a:cubicBezTo>
                  <a:cubicBezTo>
                    <a:pt x="303" y="494"/>
                    <a:pt x="305" y="493"/>
                    <a:pt x="305" y="493"/>
                  </a:cubicBezTo>
                  <a:cubicBezTo>
                    <a:pt x="307" y="493"/>
                    <a:pt x="310" y="492"/>
                    <a:pt x="312" y="492"/>
                  </a:cubicBezTo>
                  <a:cubicBezTo>
                    <a:pt x="319" y="490"/>
                    <a:pt x="326" y="488"/>
                    <a:pt x="333" y="486"/>
                  </a:cubicBezTo>
                  <a:cubicBezTo>
                    <a:pt x="337" y="485"/>
                    <a:pt x="341" y="484"/>
                    <a:pt x="345" y="483"/>
                  </a:cubicBezTo>
                  <a:cubicBezTo>
                    <a:pt x="345" y="483"/>
                    <a:pt x="346" y="483"/>
                    <a:pt x="347" y="482"/>
                  </a:cubicBezTo>
                  <a:cubicBezTo>
                    <a:pt x="349" y="481"/>
                    <a:pt x="352" y="480"/>
                    <a:pt x="354" y="479"/>
                  </a:cubicBezTo>
                  <a:cubicBezTo>
                    <a:pt x="359" y="476"/>
                    <a:pt x="365" y="474"/>
                    <a:pt x="370" y="471"/>
                  </a:cubicBezTo>
                  <a:cubicBezTo>
                    <a:pt x="373" y="470"/>
                    <a:pt x="376" y="470"/>
                    <a:pt x="380" y="470"/>
                  </a:cubicBezTo>
                  <a:cubicBezTo>
                    <a:pt x="386" y="470"/>
                    <a:pt x="393" y="470"/>
                    <a:pt x="399" y="470"/>
                  </a:cubicBezTo>
                  <a:cubicBezTo>
                    <a:pt x="403" y="470"/>
                    <a:pt x="406" y="470"/>
                    <a:pt x="409" y="473"/>
                  </a:cubicBezTo>
                  <a:cubicBezTo>
                    <a:pt x="413" y="477"/>
                    <a:pt x="418" y="481"/>
                    <a:pt x="422" y="486"/>
                  </a:cubicBezTo>
                  <a:cubicBezTo>
                    <a:pt x="425" y="488"/>
                    <a:pt x="427" y="490"/>
                    <a:pt x="427" y="494"/>
                  </a:cubicBezTo>
                  <a:cubicBezTo>
                    <a:pt x="427" y="506"/>
                    <a:pt x="427" y="518"/>
                    <a:pt x="427" y="530"/>
                  </a:cubicBezTo>
                  <a:cubicBezTo>
                    <a:pt x="427" y="530"/>
                    <a:pt x="427" y="531"/>
                    <a:pt x="427" y="531"/>
                  </a:cubicBezTo>
                  <a:cubicBezTo>
                    <a:pt x="427" y="532"/>
                    <a:pt x="428" y="533"/>
                    <a:pt x="429" y="533"/>
                  </a:cubicBezTo>
                  <a:cubicBezTo>
                    <a:pt x="431" y="535"/>
                    <a:pt x="433" y="536"/>
                    <a:pt x="435" y="538"/>
                  </a:cubicBezTo>
                  <a:cubicBezTo>
                    <a:pt x="438" y="540"/>
                    <a:pt x="440" y="542"/>
                    <a:pt x="442" y="544"/>
                  </a:cubicBezTo>
                  <a:cubicBezTo>
                    <a:pt x="450" y="554"/>
                    <a:pt x="459" y="563"/>
                    <a:pt x="468" y="573"/>
                  </a:cubicBezTo>
                  <a:cubicBezTo>
                    <a:pt x="470" y="575"/>
                    <a:pt x="473" y="578"/>
                    <a:pt x="475" y="580"/>
                  </a:cubicBezTo>
                  <a:cubicBezTo>
                    <a:pt x="477" y="583"/>
                    <a:pt x="478" y="586"/>
                    <a:pt x="479" y="589"/>
                  </a:cubicBezTo>
                  <a:cubicBezTo>
                    <a:pt x="482" y="599"/>
                    <a:pt x="485" y="608"/>
                    <a:pt x="488" y="617"/>
                  </a:cubicBezTo>
                  <a:cubicBezTo>
                    <a:pt x="505" y="624"/>
                    <a:pt x="523" y="631"/>
                    <a:pt x="540" y="638"/>
                  </a:cubicBezTo>
                  <a:cubicBezTo>
                    <a:pt x="550" y="642"/>
                    <a:pt x="560" y="645"/>
                    <a:pt x="570" y="649"/>
                  </a:cubicBezTo>
                  <a:cubicBezTo>
                    <a:pt x="573" y="651"/>
                    <a:pt x="576" y="651"/>
                    <a:pt x="578" y="653"/>
                  </a:cubicBezTo>
                  <a:cubicBezTo>
                    <a:pt x="579" y="653"/>
                    <a:pt x="579" y="653"/>
                    <a:pt x="579" y="653"/>
                  </a:cubicBezTo>
                  <a:cubicBezTo>
                    <a:pt x="583" y="652"/>
                    <a:pt x="588" y="651"/>
                    <a:pt x="592" y="650"/>
                  </a:cubicBezTo>
                  <a:cubicBezTo>
                    <a:pt x="597" y="648"/>
                    <a:pt x="603" y="647"/>
                    <a:pt x="609" y="645"/>
                  </a:cubicBezTo>
                  <a:cubicBezTo>
                    <a:pt x="613" y="644"/>
                    <a:pt x="618" y="643"/>
                    <a:pt x="622" y="642"/>
                  </a:cubicBezTo>
                  <a:cubicBezTo>
                    <a:pt x="624" y="641"/>
                    <a:pt x="625" y="641"/>
                    <a:pt x="627" y="642"/>
                  </a:cubicBezTo>
                  <a:cubicBezTo>
                    <a:pt x="633" y="643"/>
                    <a:pt x="640" y="647"/>
                    <a:pt x="646" y="649"/>
                  </a:cubicBezTo>
                  <a:cubicBezTo>
                    <a:pt x="657" y="653"/>
                    <a:pt x="668" y="658"/>
                    <a:pt x="679" y="662"/>
                  </a:cubicBezTo>
                  <a:cubicBezTo>
                    <a:pt x="693" y="667"/>
                    <a:pt x="706" y="672"/>
                    <a:pt x="720" y="678"/>
                  </a:cubicBezTo>
                  <a:cubicBezTo>
                    <a:pt x="720" y="678"/>
                    <a:pt x="720" y="677"/>
                    <a:pt x="720" y="677"/>
                  </a:cubicBezTo>
                  <a:cubicBezTo>
                    <a:pt x="725" y="656"/>
                    <a:pt x="731" y="635"/>
                    <a:pt x="736" y="614"/>
                  </a:cubicBezTo>
                  <a:cubicBezTo>
                    <a:pt x="736" y="612"/>
                    <a:pt x="737" y="610"/>
                    <a:pt x="738" y="608"/>
                  </a:cubicBezTo>
                  <a:cubicBezTo>
                    <a:pt x="738" y="608"/>
                    <a:pt x="737" y="608"/>
                    <a:pt x="737" y="608"/>
                  </a:cubicBezTo>
                  <a:cubicBezTo>
                    <a:pt x="737" y="607"/>
                    <a:pt x="737" y="606"/>
                    <a:pt x="737" y="605"/>
                  </a:cubicBezTo>
                  <a:cubicBezTo>
                    <a:pt x="736" y="595"/>
                    <a:pt x="735" y="586"/>
                    <a:pt x="734" y="576"/>
                  </a:cubicBezTo>
                  <a:cubicBezTo>
                    <a:pt x="732" y="564"/>
                    <a:pt x="731" y="552"/>
                    <a:pt x="729" y="540"/>
                  </a:cubicBezTo>
                  <a:cubicBezTo>
                    <a:pt x="729" y="536"/>
                    <a:pt x="728" y="531"/>
                    <a:pt x="727" y="527"/>
                  </a:cubicBezTo>
                  <a:cubicBezTo>
                    <a:pt x="727" y="525"/>
                    <a:pt x="727" y="523"/>
                    <a:pt x="727" y="521"/>
                  </a:cubicBezTo>
                  <a:cubicBezTo>
                    <a:pt x="726" y="520"/>
                    <a:pt x="725" y="519"/>
                    <a:pt x="724" y="518"/>
                  </a:cubicBezTo>
                  <a:cubicBezTo>
                    <a:pt x="722" y="514"/>
                    <a:pt x="719" y="509"/>
                    <a:pt x="716" y="505"/>
                  </a:cubicBezTo>
                  <a:cubicBezTo>
                    <a:pt x="710" y="496"/>
                    <a:pt x="704" y="486"/>
                    <a:pt x="698" y="477"/>
                  </a:cubicBezTo>
                  <a:cubicBezTo>
                    <a:pt x="697" y="474"/>
                    <a:pt x="695" y="472"/>
                    <a:pt x="695" y="470"/>
                  </a:cubicBezTo>
                  <a:cubicBezTo>
                    <a:pt x="694" y="468"/>
                    <a:pt x="694" y="467"/>
                    <a:pt x="694" y="466"/>
                  </a:cubicBezTo>
                  <a:cubicBezTo>
                    <a:pt x="694" y="458"/>
                    <a:pt x="694" y="449"/>
                    <a:pt x="693" y="441"/>
                  </a:cubicBezTo>
                  <a:cubicBezTo>
                    <a:pt x="692" y="418"/>
                    <a:pt x="691" y="394"/>
                    <a:pt x="690" y="371"/>
                  </a:cubicBezTo>
                  <a:cubicBezTo>
                    <a:pt x="690" y="365"/>
                    <a:pt x="690" y="359"/>
                    <a:pt x="690" y="353"/>
                  </a:cubicBezTo>
                  <a:cubicBezTo>
                    <a:pt x="689" y="352"/>
                    <a:pt x="689" y="351"/>
                    <a:pt x="689" y="351"/>
                  </a:cubicBezTo>
                  <a:cubicBezTo>
                    <a:pt x="688" y="348"/>
                    <a:pt x="687" y="345"/>
                    <a:pt x="686" y="342"/>
                  </a:cubicBezTo>
                  <a:cubicBezTo>
                    <a:pt x="677" y="321"/>
                    <a:pt x="669" y="300"/>
                    <a:pt x="661" y="278"/>
                  </a:cubicBezTo>
                  <a:cubicBezTo>
                    <a:pt x="658" y="271"/>
                    <a:pt x="655" y="263"/>
                    <a:pt x="652" y="255"/>
                  </a:cubicBezTo>
                  <a:cubicBezTo>
                    <a:pt x="650" y="251"/>
                    <a:pt x="650" y="246"/>
                    <a:pt x="650" y="241"/>
                  </a:cubicBezTo>
                  <a:cubicBezTo>
                    <a:pt x="650" y="230"/>
                    <a:pt x="650" y="219"/>
                    <a:pt x="650" y="208"/>
                  </a:cubicBezTo>
                  <a:cubicBezTo>
                    <a:pt x="649" y="201"/>
                    <a:pt x="655" y="194"/>
                    <a:pt x="658" y="188"/>
                  </a:cubicBezTo>
                  <a:cubicBezTo>
                    <a:pt x="659" y="187"/>
                    <a:pt x="660" y="186"/>
                    <a:pt x="662" y="186"/>
                  </a:cubicBezTo>
                  <a:cubicBezTo>
                    <a:pt x="671" y="186"/>
                    <a:pt x="680" y="186"/>
                    <a:pt x="688" y="186"/>
                  </a:cubicBezTo>
                  <a:cubicBezTo>
                    <a:pt x="700" y="176"/>
                    <a:pt x="711" y="166"/>
                    <a:pt x="722" y="156"/>
                  </a:cubicBezTo>
                  <a:cubicBezTo>
                    <a:pt x="723" y="156"/>
                    <a:pt x="723" y="155"/>
                    <a:pt x="723" y="155"/>
                  </a:cubicBezTo>
                  <a:cubicBezTo>
                    <a:pt x="724" y="154"/>
                    <a:pt x="725" y="152"/>
                    <a:pt x="725" y="151"/>
                  </a:cubicBezTo>
                  <a:cubicBezTo>
                    <a:pt x="729" y="145"/>
                    <a:pt x="732" y="139"/>
                    <a:pt x="735" y="132"/>
                  </a:cubicBezTo>
                  <a:cubicBezTo>
                    <a:pt x="743" y="117"/>
                    <a:pt x="752" y="101"/>
                    <a:pt x="760" y="85"/>
                  </a:cubicBezTo>
                  <a:cubicBezTo>
                    <a:pt x="761" y="83"/>
                    <a:pt x="763" y="80"/>
                    <a:pt x="764" y="77"/>
                  </a:cubicBezTo>
                  <a:cubicBezTo>
                    <a:pt x="764" y="77"/>
                    <a:pt x="765" y="75"/>
                    <a:pt x="765" y="74"/>
                  </a:cubicBezTo>
                  <a:cubicBezTo>
                    <a:pt x="765" y="74"/>
                    <a:pt x="766" y="73"/>
                    <a:pt x="766" y="73"/>
                  </a:cubicBezTo>
                  <a:cubicBezTo>
                    <a:pt x="766" y="70"/>
                    <a:pt x="766" y="67"/>
                    <a:pt x="766" y="63"/>
                  </a:cubicBezTo>
                  <a:cubicBezTo>
                    <a:pt x="766" y="50"/>
                    <a:pt x="766" y="36"/>
                    <a:pt x="766" y="22"/>
                  </a:cubicBezTo>
                  <a:cubicBezTo>
                    <a:pt x="759" y="15"/>
                    <a:pt x="753" y="8"/>
                    <a:pt x="746" y="0"/>
                  </a:cubicBezTo>
                  <a:cubicBezTo>
                    <a:pt x="737" y="0"/>
                    <a:pt x="729" y="0"/>
                    <a:pt x="720" y="0"/>
                  </a:cubicBezTo>
                  <a:cubicBezTo>
                    <a:pt x="719" y="0"/>
                    <a:pt x="717" y="0"/>
                    <a:pt x="716" y="0"/>
                  </a:cubicBezTo>
                  <a:cubicBezTo>
                    <a:pt x="714" y="1"/>
                    <a:pt x="712" y="2"/>
                    <a:pt x="711" y="2"/>
                  </a:cubicBezTo>
                  <a:cubicBezTo>
                    <a:pt x="703" y="7"/>
                    <a:pt x="695" y="11"/>
                    <a:pt x="687" y="15"/>
                  </a:cubicBezTo>
                  <a:cubicBezTo>
                    <a:pt x="674" y="22"/>
                    <a:pt x="661" y="29"/>
                    <a:pt x="647" y="37"/>
                  </a:cubicBezTo>
                  <a:cubicBezTo>
                    <a:pt x="647" y="37"/>
                    <a:pt x="647" y="37"/>
                    <a:pt x="646" y="37"/>
                  </a:cubicBezTo>
                  <a:cubicBezTo>
                    <a:pt x="646" y="37"/>
                    <a:pt x="646" y="37"/>
                    <a:pt x="646" y="37"/>
                  </a:cubicBezTo>
                  <a:cubicBezTo>
                    <a:pt x="636" y="40"/>
                    <a:pt x="625" y="42"/>
                    <a:pt x="615" y="45"/>
                  </a:cubicBezTo>
                  <a:cubicBezTo>
                    <a:pt x="585" y="52"/>
                    <a:pt x="556" y="59"/>
                    <a:pt x="527" y="67"/>
                  </a:cubicBezTo>
                  <a:cubicBezTo>
                    <a:pt x="524" y="67"/>
                    <a:pt x="521" y="68"/>
                    <a:pt x="518" y="69"/>
                  </a:cubicBezTo>
                  <a:cubicBezTo>
                    <a:pt x="514" y="71"/>
                    <a:pt x="510" y="72"/>
                    <a:pt x="506" y="73"/>
                  </a:cubicBezTo>
                  <a:cubicBezTo>
                    <a:pt x="504" y="74"/>
                    <a:pt x="500" y="76"/>
                    <a:pt x="498" y="76"/>
                  </a:cubicBezTo>
                  <a:cubicBezTo>
                    <a:pt x="498" y="77"/>
                    <a:pt x="497" y="77"/>
                    <a:pt x="496" y="78"/>
                  </a:cubicBezTo>
                  <a:cubicBezTo>
                    <a:pt x="493" y="81"/>
                    <a:pt x="491" y="84"/>
                    <a:pt x="488" y="87"/>
                  </a:cubicBezTo>
                  <a:cubicBezTo>
                    <a:pt x="484" y="91"/>
                    <a:pt x="480" y="95"/>
                    <a:pt x="477" y="99"/>
                  </a:cubicBezTo>
                  <a:cubicBezTo>
                    <a:pt x="477" y="100"/>
                    <a:pt x="477" y="100"/>
                    <a:pt x="477" y="100"/>
                  </a:cubicBezTo>
                  <a:cubicBezTo>
                    <a:pt x="477" y="130"/>
                    <a:pt x="477" y="160"/>
                    <a:pt x="477" y="190"/>
                  </a:cubicBezTo>
                  <a:cubicBezTo>
                    <a:pt x="477" y="194"/>
                    <a:pt x="477" y="196"/>
                    <a:pt x="473" y="198"/>
                  </a:cubicBezTo>
                  <a:cubicBezTo>
                    <a:pt x="468" y="202"/>
                    <a:pt x="462" y="206"/>
                    <a:pt x="456" y="209"/>
                  </a:cubicBezTo>
                  <a:cubicBezTo>
                    <a:pt x="449" y="214"/>
                    <a:pt x="442" y="219"/>
                    <a:pt x="434" y="224"/>
                  </a:cubicBezTo>
                  <a:cubicBezTo>
                    <a:pt x="431" y="226"/>
                    <a:pt x="428" y="229"/>
                    <a:pt x="424" y="230"/>
                  </a:cubicBezTo>
                  <a:cubicBezTo>
                    <a:pt x="410" y="236"/>
                    <a:pt x="396" y="241"/>
                    <a:pt x="382" y="246"/>
                  </a:cubicBezTo>
                  <a:cubicBezTo>
                    <a:pt x="379" y="247"/>
                    <a:pt x="376" y="248"/>
                    <a:pt x="372" y="248"/>
                  </a:cubicBezTo>
                  <a:cubicBezTo>
                    <a:pt x="364" y="248"/>
                    <a:pt x="356" y="248"/>
                    <a:pt x="348" y="248"/>
                  </a:cubicBezTo>
                  <a:cubicBezTo>
                    <a:pt x="344" y="248"/>
                    <a:pt x="340" y="248"/>
                    <a:pt x="335" y="248"/>
                  </a:cubicBezTo>
                  <a:cubicBezTo>
                    <a:pt x="334" y="248"/>
                    <a:pt x="332" y="249"/>
                    <a:pt x="330" y="248"/>
                  </a:cubicBezTo>
                  <a:cubicBezTo>
                    <a:pt x="326" y="247"/>
                    <a:pt x="321" y="244"/>
                    <a:pt x="318" y="242"/>
                  </a:cubicBezTo>
                  <a:cubicBezTo>
                    <a:pt x="304" y="235"/>
                    <a:pt x="290" y="228"/>
                    <a:pt x="276" y="220"/>
                  </a:cubicBezTo>
                  <a:cubicBezTo>
                    <a:pt x="267" y="215"/>
                    <a:pt x="258" y="209"/>
                    <a:pt x="249" y="203"/>
                  </a:cubicBezTo>
                  <a:cubicBezTo>
                    <a:pt x="238" y="196"/>
                    <a:pt x="228" y="189"/>
                    <a:pt x="217" y="182"/>
                  </a:cubicBezTo>
                  <a:cubicBezTo>
                    <a:pt x="207" y="179"/>
                    <a:pt x="197" y="176"/>
                    <a:pt x="187" y="173"/>
                  </a:cubicBezTo>
                  <a:cubicBezTo>
                    <a:pt x="185" y="172"/>
                    <a:pt x="183" y="171"/>
                    <a:pt x="181" y="171"/>
                  </a:cubicBezTo>
                  <a:cubicBezTo>
                    <a:pt x="180" y="170"/>
                    <a:pt x="180" y="170"/>
                    <a:pt x="179" y="170"/>
                  </a:cubicBezTo>
                  <a:cubicBezTo>
                    <a:pt x="179" y="170"/>
                    <a:pt x="179" y="170"/>
                    <a:pt x="179" y="170"/>
                  </a:cubicBezTo>
                  <a:cubicBezTo>
                    <a:pt x="175" y="170"/>
                    <a:pt x="171" y="170"/>
                    <a:pt x="166" y="170"/>
                  </a:cubicBezTo>
                  <a:cubicBezTo>
                    <a:pt x="163" y="184"/>
                    <a:pt x="159" y="197"/>
                    <a:pt x="155" y="210"/>
                  </a:cubicBezTo>
                  <a:cubicBezTo>
                    <a:pt x="154" y="214"/>
                    <a:pt x="153" y="220"/>
                    <a:pt x="150" y="223"/>
                  </a:cubicBezTo>
                  <a:cubicBezTo>
                    <a:pt x="148" y="225"/>
                    <a:pt x="145" y="227"/>
                    <a:pt x="142" y="229"/>
                  </a:cubicBezTo>
                  <a:cubicBezTo>
                    <a:pt x="140" y="231"/>
                    <a:pt x="138" y="233"/>
                    <a:pt x="135" y="233"/>
                  </a:cubicBezTo>
                  <a:cubicBezTo>
                    <a:pt x="130" y="234"/>
                    <a:pt x="125" y="234"/>
                    <a:pt x="120" y="234"/>
                  </a:cubicBezTo>
                  <a:cubicBezTo>
                    <a:pt x="111" y="235"/>
                    <a:pt x="103" y="236"/>
                    <a:pt x="94" y="236"/>
                  </a:cubicBezTo>
                  <a:cubicBezTo>
                    <a:pt x="90" y="237"/>
                    <a:pt x="84" y="238"/>
                    <a:pt x="80" y="237"/>
                  </a:cubicBezTo>
                  <a:cubicBezTo>
                    <a:pt x="74" y="235"/>
                    <a:pt x="69" y="230"/>
                    <a:pt x="63" y="227"/>
                  </a:cubicBezTo>
                  <a:cubicBezTo>
                    <a:pt x="62" y="226"/>
                    <a:pt x="57" y="225"/>
                    <a:pt x="56" y="223"/>
                  </a:cubicBezTo>
                  <a:cubicBezTo>
                    <a:pt x="54" y="223"/>
                    <a:pt x="53" y="223"/>
                    <a:pt x="52" y="223"/>
                  </a:cubicBezTo>
                  <a:cubicBezTo>
                    <a:pt x="46" y="223"/>
                    <a:pt x="40" y="223"/>
                    <a:pt x="35" y="223"/>
                  </a:cubicBezTo>
                  <a:cubicBezTo>
                    <a:pt x="33" y="227"/>
                    <a:pt x="31" y="231"/>
                    <a:pt x="29" y="235"/>
                  </a:cubicBezTo>
                  <a:cubicBezTo>
                    <a:pt x="27" y="238"/>
                    <a:pt x="25" y="241"/>
                    <a:pt x="24" y="244"/>
                  </a:cubicBezTo>
                  <a:cubicBezTo>
                    <a:pt x="23" y="244"/>
                    <a:pt x="22" y="247"/>
                    <a:pt x="22" y="248"/>
                  </a:cubicBezTo>
                  <a:cubicBezTo>
                    <a:pt x="22" y="248"/>
                    <a:pt x="22" y="248"/>
                    <a:pt x="22" y="248"/>
                  </a:cubicBezTo>
                  <a:cubicBezTo>
                    <a:pt x="22" y="250"/>
                    <a:pt x="22" y="252"/>
                    <a:pt x="22" y="254"/>
                  </a:cubicBezTo>
                  <a:cubicBezTo>
                    <a:pt x="22" y="260"/>
                    <a:pt x="22" y="265"/>
                    <a:pt x="22" y="271"/>
                  </a:cubicBezTo>
                  <a:cubicBezTo>
                    <a:pt x="22" y="282"/>
                    <a:pt x="22" y="294"/>
                    <a:pt x="22" y="305"/>
                  </a:cubicBezTo>
                  <a:cubicBezTo>
                    <a:pt x="22" y="312"/>
                    <a:pt x="17" y="317"/>
                    <a:pt x="13" y="323"/>
                  </a:cubicBezTo>
                  <a:cubicBezTo>
                    <a:pt x="9" y="331"/>
                    <a:pt x="5" y="339"/>
                    <a:pt x="0" y="347"/>
                  </a:cubicBezTo>
                  <a:cubicBezTo>
                    <a:pt x="3" y="352"/>
                    <a:pt x="6" y="357"/>
                    <a:pt x="9" y="362"/>
                  </a:cubicBezTo>
                  <a:cubicBezTo>
                    <a:pt x="9" y="362"/>
                    <a:pt x="9" y="362"/>
                    <a:pt x="9" y="362"/>
                  </a:cubicBezTo>
                  <a:cubicBezTo>
                    <a:pt x="9" y="362"/>
                    <a:pt x="10" y="363"/>
                    <a:pt x="11" y="364"/>
                  </a:cubicBezTo>
                  <a:cubicBezTo>
                    <a:pt x="13" y="366"/>
                    <a:pt x="16" y="368"/>
                    <a:pt x="18" y="370"/>
                  </a:cubicBezTo>
                  <a:cubicBezTo>
                    <a:pt x="29" y="379"/>
                    <a:pt x="40" y="388"/>
                    <a:pt x="51" y="397"/>
                  </a:cubicBezTo>
                  <a:cubicBezTo>
                    <a:pt x="52" y="398"/>
                    <a:pt x="53" y="399"/>
                    <a:pt x="52" y="401"/>
                  </a:cubicBezTo>
                  <a:cubicBezTo>
                    <a:pt x="50" y="410"/>
                    <a:pt x="48" y="418"/>
                    <a:pt x="46" y="427"/>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6" name="Google Shape;626;p48"/>
            <p:cNvSpPr/>
            <p:nvPr/>
          </p:nvSpPr>
          <p:spPr>
            <a:xfrm>
              <a:off x="4835525" y="4178300"/>
              <a:ext cx="1033463" cy="738188"/>
            </a:xfrm>
            <a:custGeom>
              <a:rect b="b" l="l" r="r" t="t"/>
              <a:pathLst>
                <a:path extrusionOk="0" h="579" w="811">
                  <a:moveTo>
                    <a:pt x="775" y="278"/>
                  </a:moveTo>
                  <a:cubicBezTo>
                    <a:pt x="772" y="278"/>
                    <a:pt x="769" y="278"/>
                    <a:pt x="766" y="277"/>
                  </a:cubicBezTo>
                  <a:cubicBezTo>
                    <a:pt x="731" y="275"/>
                    <a:pt x="695" y="273"/>
                    <a:pt x="660" y="271"/>
                  </a:cubicBezTo>
                  <a:cubicBezTo>
                    <a:pt x="657" y="271"/>
                    <a:pt x="655" y="268"/>
                    <a:pt x="656" y="266"/>
                  </a:cubicBezTo>
                  <a:cubicBezTo>
                    <a:pt x="660" y="255"/>
                    <a:pt x="664" y="243"/>
                    <a:pt x="669" y="232"/>
                  </a:cubicBezTo>
                  <a:cubicBezTo>
                    <a:pt x="674" y="224"/>
                    <a:pt x="679" y="215"/>
                    <a:pt x="684" y="207"/>
                  </a:cubicBezTo>
                  <a:cubicBezTo>
                    <a:pt x="656" y="196"/>
                    <a:pt x="627" y="185"/>
                    <a:pt x="598" y="173"/>
                  </a:cubicBezTo>
                  <a:cubicBezTo>
                    <a:pt x="596" y="173"/>
                    <a:pt x="594" y="172"/>
                    <a:pt x="593" y="171"/>
                  </a:cubicBezTo>
                  <a:cubicBezTo>
                    <a:pt x="586" y="174"/>
                    <a:pt x="578" y="175"/>
                    <a:pt x="571" y="177"/>
                  </a:cubicBezTo>
                  <a:cubicBezTo>
                    <a:pt x="564" y="179"/>
                    <a:pt x="556" y="181"/>
                    <a:pt x="549" y="183"/>
                  </a:cubicBezTo>
                  <a:cubicBezTo>
                    <a:pt x="546" y="184"/>
                    <a:pt x="543" y="182"/>
                    <a:pt x="541" y="181"/>
                  </a:cubicBezTo>
                  <a:cubicBezTo>
                    <a:pt x="511" y="170"/>
                    <a:pt x="482" y="158"/>
                    <a:pt x="453" y="147"/>
                  </a:cubicBezTo>
                  <a:cubicBezTo>
                    <a:pt x="449" y="145"/>
                    <a:pt x="448" y="142"/>
                    <a:pt x="446" y="138"/>
                  </a:cubicBezTo>
                  <a:cubicBezTo>
                    <a:pt x="444" y="129"/>
                    <a:pt x="441" y="120"/>
                    <a:pt x="438" y="112"/>
                  </a:cubicBezTo>
                  <a:cubicBezTo>
                    <a:pt x="437" y="110"/>
                    <a:pt x="437" y="109"/>
                    <a:pt x="436" y="107"/>
                  </a:cubicBezTo>
                  <a:cubicBezTo>
                    <a:pt x="436" y="107"/>
                    <a:pt x="436" y="107"/>
                    <a:pt x="436" y="107"/>
                  </a:cubicBezTo>
                  <a:cubicBezTo>
                    <a:pt x="435" y="106"/>
                    <a:pt x="434" y="104"/>
                    <a:pt x="433" y="104"/>
                  </a:cubicBezTo>
                  <a:cubicBezTo>
                    <a:pt x="427" y="98"/>
                    <a:pt x="422" y="91"/>
                    <a:pt x="416" y="85"/>
                  </a:cubicBezTo>
                  <a:cubicBezTo>
                    <a:pt x="410" y="79"/>
                    <a:pt x="405" y="73"/>
                    <a:pt x="399" y="68"/>
                  </a:cubicBezTo>
                  <a:cubicBezTo>
                    <a:pt x="399" y="67"/>
                    <a:pt x="399" y="67"/>
                    <a:pt x="398" y="66"/>
                  </a:cubicBezTo>
                  <a:cubicBezTo>
                    <a:pt x="398" y="66"/>
                    <a:pt x="397" y="66"/>
                    <a:pt x="397" y="65"/>
                  </a:cubicBezTo>
                  <a:cubicBezTo>
                    <a:pt x="393" y="63"/>
                    <a:pt x="389" y="60"/>
                    <a:pt x="386" y="56"/>
                  </a:cubicBezTo>
                  <a:cubicBezTo>
                    <a:pt x="385" y="53"/>
                    <a:pt x="386" y="50"/>
                    <a:pt x="386" y="48"/>
                  </a:cubicBezTo>
                  <a:cubicBezTo>
                    <a:pt x="386" y="43"/>
                    <a:pt x="386" y="38"/>
                    <a:pt x="386" y="34"/>
                  </a:cubicBezTo>
                  <a:cubicBezTo>
                    <a:pt x="386" y="27"/>
                    <a:pt x="386" y="21"/>
                    <a:pt x="386" y="15"/>
                  </a:cubicBezTo>
                  <a:cubicBezTo>
                    <a:pt x="380" y="10"/>
                    <a:pt x="375" y="5"/>
                    <a:pt x="370" y="0"/>
                  </a:cubicBezTo>
                  <a:cubicBezTo>
                    <a:pt x="369" y="0"/>
                    <a:pt x="367" y="0"/>
                    <a:pt x="365" y="0"/>
                  </a:cubicBezTo>
                  <a:cubicBezTo>
                    <a:pt x="360" y="0"/>
                    <a:pt x="355" y="0"/>
                    <a:pt x="351" y="0"/>
                  </a:cubicBezTo>
                  <a:cubicBezTo>
                    <a:pt x="349" y="0"/>
                    <a:pt x="344" y="1"/>
                    <a:pt x="342" y="0"/>
                  </a:cubicBezTo>
                  <a:cubicBezTo>
                    <a:pt x="341" y="1"/>
                    <a:pt x="339" y="2"/>
                    <a:pt x="338" y="2"/>
                  </a:cubicBezTo>
                  <a:cubicBezTo>
                    <a:pt x="334" y="4"/>
                    <a:pt x="330" y="6"/>
                    <a:pt x="325" y="8"/>
                  </a:cubicBezTo>
                  <a:cubicBezTo>
                    <a:pt x="321" y="10"/>
                    <a:pt x="317" y="13"/>
                    <a:pt x="312" y="14"/>
                  </a:cubicBezTo>
                  <a:cubicBezTo>
                    <a:pt x="304" y="16"/>
                    <a:pt x="296" y="18"/>
                    <a:pt x="288" y="20"/>
                  </a:cubicBezTo>
                  <a:cubicBezTo>
                    <a:pt x="283" y="21"/>
                    <a:pt x="276" y="24"/>
                    <a:pt x="271" y="24"/>
                  </a:cubicBezTo>
                  <a:cubicBezTo>
                    <a:pt x="268" y="24"/>
                    <a:pt x="265" y="23"/>
                    <a:pt x="263" y="22"/>
                  </a:cubicBezTo>
                  <a:cubicBezTo>
                    <a:pt x="258" y="21"/>
                    <a:pt x="254" y="19"/>
                    <a:pt x="249" y="18"/>
                  </a:cubicBezTo>
                  <a:cubicBezTo>
                    <a:pt x="242" y="16"/>
                    <a:pt x="239" y="16"/>
                    <a:pt x="233" y="14"/>
                  </a:cubicBezTo>
                  <a:cubicBezTo>
                    <a:pt x="224" y="11"/>
                    <a:pt x="215" y="8"/>
                    <a:pt x="206" y="5"/>
                  </a:cubicBezTo>
                  <a:cubicBezTo>
                    <a:pt x="203" y="3"/>
                    <a:pt x="200" y="2"/>
                    <a:pt x="196" y="1"/>
                  </a:cubicBezTo>
                  <a:cubicBezTo>
                    <a:pt x="196" y="1"/>
                    <a:pt x="195" y="0"/>
                    <a:pt x="194" y="0"/>
                  </a:cubicBezTo>
                  <a:cubicBezTo>
                    <a:pt x="194" y="0"/>
                    <a:pt x="194" y="0"/>
                    <a:pt x="194" y="0"/>
                  </a:cubicBezTo>
                  <a:cubicBezTo>
                    <a:pt x="185" y="0"/>
                    <a:pt x="177" y="0"/>
                    <a:pt x="168" y="0"/>
                  </a:cubicBezTo>
                  <a:cubicBezTo>
                    <a:pt x="166" y="0"/>
                    <a:pt x="165" y="0"/>
                    <a:pt x="163" y="0"/>
                  </a:cubicBezTo>
                  <a:cubicBezTo>
                    <a:pt x="163" y="0"/>
                    <a:pt x="162" y="0"/>
                    <a:pt x="162" y="0"/>
                  </a:cubicBezTo>
                  <a:cubicBezTo>
                    <a:pt x="162" y="0"/>
                    <a:pt x="162" y="0"/>
                    <a:pt x="162" y="1"/>
                  </a:cubicBezTo>
                  <a:cubicBezTo>
                    <a:pt x="157" y="3"/>
                    <a:pt x="153" y="5"/>
                    <a:pt x="149" y="7"/>
                  </a:cubicBezTo>
                  <a:cubicBezTo>
                    <a:pt x="118" y="23"/>
                    <a:pt x="87" y="39"/>
                    <a:pt x="56" y="56"/>
                  </a:cubicBezTo>
                  <a:cubicBezTo>
                    <a:pt x="50" y="59"/>
                    <a:pt x="43" y="63"/>
                    <a:pt x="36" y="66"/>
                  </a:cubicBezTo>
                  <a:cubicBezTo>
                    <a:pt x="24" y="71"/>
                    <a:pt x="12" y="76"/>
                    <a:pt x="0" y="81"/>
                  </a:cubicBezTo>
                  <a:cubicBezTo>
                    <a:pt x="0" y="81"/>
                    <a:pt x="0" y="81"/>
                    <a:pt x="0" y="81"/>
                  </a:cubicBezTo>
                  <a:cubicBezTo>
                    <a:pt x="0" y="96"/>
                    <a:pt x="0" y="111"/>
                    <a:pt x="0" y="126"/>
                  </a:cubicBezTo>
                  <a:cubicBezTo>
                    <a:pt x="0" y="128"/>
                    <a:pt x="0" y="130"/>
                    <a:pt x="0" y="132"/>
                  </a:cubicBezTo>
                  <a:cubicBezTo>
                    <a:pt x="1" y="135"/>
                    <a:pt x="3" y="138"/>
                    <a:pt x="4" y="141"/>
                  </a:cubicBezTo>
                  <a:cubicBezTo>
                    <a:pt x="18" y="168"/>
                    <a:pt x="31" y="194"/>
                    <a:pt x="45" y="221"/>
                  </a:cubicBezTo>
                  <a:cubicBezTo>
                    <a:pt x="48" y="226"/>
                    <a:pt x="51" y="231"/>
                    <a:pt x="52" y="236"/>
                  </a:cubicBezTo>
                  <a:cubicBezTo>
                    <a:pt x="54" y="250"/>
                    <a:pt x="56" y="263"/>
                    <a:pt x="58" y="276"/>
                  </a:cubicBezTo>
                  <a:cubicBezTo>
                    <a:pt x="60" y="290"/>
                    <a:pt x="63" y="303"/>
                    <a:pt x="65" y="317"/>
                  </a:cubicBezTo>
                  <a:cubicBezTo>
                    <a:pt x="66" y="326"/>
                    <a:pt x="63" y="335"/>
                    <a:pt x="61" y="343"/>
                  </a:cubicBezTo>
                  <a:cubicBezTo>
                    <a:pt x="60" y="351"/>
                    <a:pt x="58" y="359"/>
                    <a:pt x="57" y="366"/>
                  </a:cubicBezTo>
                  <a:cubicBezTo>
                    <a:pt x="56" y="369"/>
                    <a:pt x="56" y="371"/>
                    <a:pt x="56" y="373"/>
                  </a:cubicBezTo>
                  <a:cubicBezTo>
                    <a:pt x="56" y="373"/>
                    <a:pt x="56" y="374"/>
                    <a:pt x="56" y="374"/>
                  </a:cubicBezTo>
                  <a:cubicBezTo>
                    <a:pt x="57" y="386"/>
                    <a:pt x="57" y="398"/>
                    <a:pt x="57" y="410"/>
                  </a:cubicBezTo>
                  <a:cubicBezTo>
                    <a:pt x="62" y="415"/>
                    <a:pt x="67" y="420"/>
                    <a:pt x="72" y="426"/>
                  </a:cubicBezTo>
                  <a:cubicBezTo>
                    <a:pt x="91" y="448"/>
                    <a:pt x="111" y="469"/>
                    <a:pt x="130" y="491"/>
                  </a:cubicBezTo>
                  <a:cubicBezTo>
                    <a:pt x="136" y="498"/>
                    <a:pt x="142" y="505"/>
                    <a:pt x="148" y="511"/>
                  </a:cubicBezTo>
                  <a:cubicBezTo>
                    <a:pt x="150" y="513"/>
                    <a:pt x="151" y="516"/>
                    <a:pt x="151" y="518"/>
                  </a:cubicBezTo>
                  <a:cubicBezTo>
                    <a:pt x="153" y="524"/>
                    <a:pt x="154" y="529"/>
                    <a:pt x="156" y="534"/>
                  </a:cubicBezTo>
                  <a:cubicBezTo>
                    <a:pt x="175" y="549"/>
                    <a:pt x="194" y="564"/>
                    <a:pt x="213" y="579"/>
                  </a:cubicBezTo>
                  <a:cubicBezTo>
                    <a:pt x="217" y="579"/>
                    <a:pt x="222" y="579"/>
                    <a:pt x="226" y="579"/>
                  </a:cubicBezTo>
                  <a:cubicBezTo>
                    <a:pt x="229" y="576"/>
                    <a:pt x="232" y="573"/>
                    <a:pt x="235" y="570"/>
                  </a:cubicBezTo>
                  <a:cubicBezTo>
                    <a:pt x="259" y="546"/>
                    <a:pt x="283" y="521"/>
                    <a:pt x="307" y="497"/>
                  </a:cubicBezTo>
                  <a:cubicBezTo>
                    <a:pt x="308" y="495"/>
                    <a:pt x="311" y="495"/>
                    <a:pt x="312" y="496"/>
                  </a:cubicBezTo>
                  <a:cubicBezTo>
                    <a:pt x="316" y="498"/>
                    <a:pt x="319" y="501"/>
                    <a:pt x="322" y="503"/>
                  </a:cubicBezTo>
                  <a:cubicBezTo>
                    <a:pt x="326" y="506"/>
                    <a:pt x="332" y="509"/>
                    <a:pt x="335" y="512"/>
                  </a:cubicBezTo>
                  <a:cubicBezTo>
                    <a:pt x="335" y="512"/>
                    <a:pt x="335" y="512"/>
                    <a:pt x="335" y="512"/>
                  </a:cubicBezTo>
                  <a:cubicBezTo>
                    <a:pt x="337" y="512"/>
                    <a:pt x="338" y="513"/>
                    <a:pt x="339" y="513"/>
                  </a:cubicBezTo>
                  <a:cubicBezTo>
                    <a:pt x="345" y="513"/>
                    <a:pt x="350" y="514"/>
                    <a:pt x="355" y="514"/>
                  </a:cubicBezTo>
                  <a:cubicBezTo>
                    <a:pt x="362" y="515"/>
                    <a:pt x="368" y="515"/>
                    <a:pt x="375" y="516"/>
                  </a:cubicBezTo>
                  <a:cubicBezTo>
                    <a:pt x="381" y="518"/>
                    <a:pt x="388" y="519"/>
                    <a:pt x="394" y="521"/>
                  </a:cubicBezTo>
                  <a:cubicBezTo>
                    <a:pt x="397" y="522"/>
                    <a:pt x="401" y="523"/>
                    <a:pt x="404" y="524"/>
                  </a:cubicBezTo>
                  <a:cubicBezTo>
                    <a:pt x="406" y="524"/>
                    <a:pt x="409" y="526"/>
                    <a:pt x="411" y="526"/>
                  </a:cubicBezTo>
                  <a:cubicBezTo>
                    <a:pt x="415" y="525"/>
                    <a:pt x="418" y="518"/>
                    <a:pt x="420" y="514"/>
                  </a:cubicBezTo>
                  <a:cubicBezTo>
                    <a:pt x="421" y="512"/>
                    <a:pt x="423" y="509"/>
                    <a:pt x="424" y="506"/>
                  </a:cubicBezTo>
                  <a:cubicBezTo>
                    <a:pt x="424" y="503"/>
                    <a:pt x="426" y="502"/>
                    <a:pt x="428" y="502"/>
                  </a:cubicBezTo>
                  <a:cubicBezTo>
                    <a:pt x="442" y="501"/>
                    <a:pt x="457" y="497"/>
                    <a:pt x="468" y="488"/>
                  </a:cubicBezTo>
                  <a:cubicBezTo>
                    <a:pt x="472" y="484"/>
                    <a:pt x="476" y="480"/>
                    <a:pt x="479" y="476"/>
                  </a:cubicBezTo>
                  <a:cubicBezTo>
                    <a:pt x="479" y="476"/>
                    <a:pt x="480" y="476"/>
                    <a:pt x="479" y="476"/>
                  </a:cubicBezTo>
                  <a:cubicBezTo>
                    <a:pt x="479" y="476"/>
                    <a:pt x="479" y="476"/>
                    <a:pt x="479" y="476"/>
                  </a:cubicBezTo>
                  <a:cubicBezTo>
                    <a:pt x="479" y="476"/>
                    <a:pt x="479" y="476"/>
                    <a:pt x="479" y="476"/>
                  </a:cubicBezTo>
                  <a:cubicBezTo>
                    <a:pt x="480" y="476"/>
                    <a:pt x="480" y="476"/>
                    <a:pt x="480" y="475"/>
                  </a:cubicBezTo>
                  <a:cubicBezTo>
                    <a:pt x="481" y="475"/>
                    <a:pt x="482" y="474"/>
                    <a:pt x="483" y="474"/>
                  </a:cubicBezTo>
                  <a:cubicBezTo>
                    <a:pt x="484" y="474"/>
                    <a:pt x="485" y="474"/>
                    <a:pt x="486" y="474"/>
                  </a:cubicBezTo>
                  <a:cubicBezTo>
                    <a:pt x="494" y="474"/>
                    <a:pt x="503" y="473"/>
                    <a:pt x="511" y="474"/>
                  </a:cubicBezTo>
                  <a:cubicBezTo>
                    <a:pt x="514" y="475"/>
                    <a:pt x="515" y="476"/>
                    <a:pt x="517" y="478"/>
                  </a:cubicBezTo>
                  <a:cubicBezTo>
                    <a:pt x="520" y="481"/>
                    <a:pt x="523" y="484"/>
                    <a:pt x="526" y="487"/>
                  </a:cubicBezTo>
                  <a:cubicBezTo>
                    <a:pt x="531" y="492"/>
                    <a:pt x="535" y="497"/>
                    <a:pt x="540" y="501"/>
                  </a:cubicBezTo>
                  <a:cubicBezTo>
                    <a:pt x="549" y="501"/>
                    <a:pt x="558" y="501"/>
                    <a:pt x="567" y="499"/>
                  </a:cubicBezTo>
                  <a:cubicBezTo>
                    <a:pt x="568" y="499"/>
                    <a:pt x="568" y="499"/>
                    <a:pt x="569" y="498"/>
                  </a:cubicBezTo>
                  <a:cubicBezTo>
                    <a:pt x="569" y="498"/>
                    <a:pt x="570" y="498"/>
                    <a:pt x="570" y="498"/>
                  </a:cubicBezTo>
                  <a:cubicBezTo>
                    <a:pt x="572" y="496"/>
                    <a:pt x="574" y="494"/>
                    <a:pt x="575" y="492"/>
                  </a:cubicBezTo>
                  <a:cubicBezTo>
                    <a:pt x="578" y="489"/>
                    <a:pt x="581" y="484"/>
                    <a:pt x="585" y="483"/>
                  </a:cubicBezTo>
                  <a:cubicBezTo>
                    <a:pt x="589" y="483"/>
                    <a:pt x="593" y="483"/>
                    <a:pt x="597" y="483"/>
                  </a:cubicBezTo>
                  <a:cubicBezTo>
                    <a:pt x="600" y="483"/>
                    <a:pt x="605" y="481"/>
                    <a:pt x="608" y="483"/>
                  </a:cubicBezTo>
                  <a:cubicBezTo>
                    <a:pt x="610" y="484"/>
                    <a:pt x="612" y="486"/>
                    <a:pt x="613" y="488"/>
                  </a:cubicBezTo>
                  <a:cubicBezTo>
                    <a:pt x="616" y="492"/>
                    <a:pt x="620" y="496"/>
                    <a:pt x="623" y="500"/>
                  </a:cubicBezTo>
                  <a:cubicBezTo>
                    <a:pt x="627" y="505"/>
                    <a:pt x="632" y="510"/>
                    <a:pt x="636" y="515"/>
                  </a:cubicBezTo>
                  <a:cubicBezTo>
                    <a:pt x="650" y="515"/>
                    <a:pt x="665" y="515"/>
                    <a:pt x="679" y="515"/>
                  </a:cubicBezTo>
                  <a:cubicBezTo>
                    <a:pt x="681" y="509"/>
                    <a:pt x="683" y="503"/>
                    <a:pt x="685" y="498"/>
                  </a:cubicBezTo>
                  <a:cubicBezTo>
                    <a:pt x="686" y="492"/>
                    <a:pt x="687" y="488"/>
                    <a:pt x="692" y="485"/>
                  </a:cubicBezTo>
                  <a:cubicBezTo>
                    <a:pt x="704" y="477"/>
                    <a:pt x="716" y="469"/>
                    <a:pt x="729" y="461"/>
                  </a:cubicBezTo>
                  <a:cubicBezTo>
                    <a:pt x="733" y="459"/>
                    <a:pt x="737" y="456"/>
                    <a:pt x="741" y="454"/>
                  </a:cubicBezTo>
                  <a:cubicBezTo>
                    <a:pt x="757" y="445"/>
                    <a:pt x="773" y="437"/>
                    <a:pt x="789" y="428"/>
                  </a:cubicBezTo>
                  <a:cubicBezTo>
                    <a:pt x="794" y="426"/>
                    <a:pt x="799" y="423"/>
                    <a:pt x="804" y="420"/>
                  </a:cubicBezTo>
                  <a:cubicBezTo>
                    <a:pt x="804" y="420"/>
                    <a:pt x="804" y="420"/>
                    <a:pt x="804" y="420"/>
                  </a:cubicBezTo>
                  <a:cubicBezTo>
                    <a:pt x="804" y="420"/>
                    <a:pt x="806" y="419"/>
                    <a:pt x="806" y="418"/>
                  </a:cubicBezTo>
                  <a:cubicBezTo>
                    <a:pt x="808" y="417"/>
                    <a:pt x="809" y="415"/>
                    <a:pt x="811" y="413"/>
                  </a:cubicBezTo>
                  <a:cubicBezTo>
                    <a:pt x="804" y="405"/>
                    <a:pt x="797" y="396"/>
                    <a:pt x="790" y="388"/>
                  </a:cubicBezTo>
                  <a:cubicBezTo>
                    <a:pt x="783" y="379"/>
                    <a:pt x="776" y="370"/>
                    <a:pt x="770" y="361"/>
                  </a:cubicBezTo>
                  <a:cubicBezTo>
                    <a:pt x="765" y="353"/>
                    <a:pt x="757" y="343"/>
                    <a:pt x="759" y="333"/>
                  </a:cubicBezTo>
                  <a:cubicBezTo>
                    <a:pt x="764" y="314"/>
                    <a:pt x="770" y="296"/>
                    <a:pt x="775" y="278"/>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7" name="Google Shape;627;p48"/>
            <p:cNvSpPr/>
            <p:nvPr/>
          </p:nvSpPr>
          <p:spPr>
            <a:xfrm>
              <a:off x="5634038" y="3275013"/>
              <a:ext cx="520700" cy="1246188"/>
            </a:xfrm>
            <a:custGeom>
              <a:rect b="b" l="l" r="r" t="t"/>
              <a:pathLst>
                <a:path extrusionOk="0" h="977" w="409">
                  <a:moveTo>
                    <a:pt x="194" y="921"/>
                  </a:moveTo>
                  <a:cubicBezTo>
                    <a:pt x="199" y="913"/>
                    <a:pt x="204" y="906"/>
                    <a:pt x="210" y="899"/>
                  </a:cubicBezTo>
                  <a:cubicBezTo>
                    <a:pt x="213" y="895"/>
                    <a:pt x="216" y="890"/>
                    <a:pt x="220" y="886"/>
                  </a:cubicBezTo>
                  <a:cubicBezTo>
                    <a:pt x="222" y="883"/>
                    <a:pt x="225" y="881"/>
                    <a:pt x="227" y="879"/>
                  </a:cubicBezTo>
                  <a:cubicBezTo>
                    <a:pt x="233" y="874"/>
                    <a:pt x="238" y="869"/>
                    <a:pt x="244" y="864"/>
                  </a:cubicBezTo>
                  <a:cubicBezTo>
                    <a:pt x="246" y="862"/>
                    <a:pt x="250" y="858"/>
                    <a:pt x="253" y="857"/>
                  </a:cubicBezTo>
                  <a:cubicBezTo>
                    <a:pt x="263" y="856"/>
                    <a:pt x="273" y="857"/>
                    <a:pt x="283" y="857"/>
                  </a:cubicBezTo>
                  <a:cubicBezTo>
                    <a:pt x="296" y="857"/>
                    <a:pt x="310" y="856"/>
                    <a:pt x="323" y="856"/>
                  </a:cubicBezTo>
                  <a:cubicBezTo>
                    <a:pt x="326" y="856"/>
                    <a:pt x="329" y="856"/>
                    <a:pt x="331" y="857"/>
                  </a:cubicBezTo>
                  <a:cubicBezTo>
                    <a:pt x="335" y="858"/>
                    <a:pt x="338" y="861"/>
                    <a:pt x="341" y="862"/>
                  </a:cubicBezTo>
                  <a:cubicBezTo>
                    <a:pt x="353" y="869"/>
                    <a:pt x="364" y="876"/>
                    <a:pt x="376" y="882"/>
                  </a:cubicBezTo>
                  <a:cubicBezTo>
                    <a:pt x="376" y="883"/>
                    <a:pt x="377" y="883"/>
                    <a:pt x="377" y="883"/>
                  </a:cubicBezTo>
                  <a:cubicBezTo>
                    <a:pt x="379" y="883"/>
                    <a:pt x="382" y="883"/>
                    <a:pt x="383" y="883"/>
                  </a:cubicBezTo>
                  <a:cubicBezTo>
                    <a:pt x="388" y="883"/>
                    <a:pt x="393" y="883"/>
                    <a:pt x="398" y="883"/>
                  </a:cubicBezTo>
                  <a:cubicBezTo>
                    <a:pt x="402" y="880"/>
                    <a:pt x="405" y="877"/>
                    <a:pt x="409" y="874"/>
                  </a:cubicBezTo>
                  <a:cubicBezTo>
                    <a:pt x="407" y="873"/>
                    <a:pt x="405" y="872"/>
                    <a:pt x="403" y="870"/>
                  </a:cubicBezTo>
                  <a:cubicBezTo>
                    <a:pt x="400" y="868"/>
                    <a:pt x="394" y="866"/>
                    <a:pt x="394" y="862"/>
                  </a:cubicBezTo>
                  <a:cubicBezTo>
                    <a:pt x="393" y="858"/>
                    <a:pt x="394" y="854"/>
                    <a:pt x="394" y="850"/>
                  </a:cubicBezTo>
                  <a:cubicBezTo>
                    <a:pt x="394" y="844"/>
                    <a:pt x="393" y="839"/>
                    <a:pt x="394" y="834"/>
                  </a:cubicBezTo>
                  <a:cubicBezTo>
                    <a:pt x="394" y="833"/>
                    <a:pt x="394" y="833"/>
                    <a:pt x="394" y="833"/>
                  </a:cubicBezTo>
                  <a:cubicBezTo>
                    <a:pt x="393" y="832"/>
                    <a:pt x="393" y="832"/>
                    <a:pt x="393" y="831"/>
                  </a:cubicBezTo>
                  <a:cubicBezTo>
                    <a:pt x="385" y="812"/>
                    <a:pt x="378" y="793"/>
                    <a:pt x="370" y="775"/>
                  </a:cubicBezTo>
                  <a:cubicBezTo>
                    <a:pt x="359" y="745"/>
                    <a:pt x="347" y="716"/>
                    <a:pt x="336" y="686"/>
                  </a:cubicBezTo>
                  <a:cubicBezTo>
                    <a:pt x="328" y="667"/>
                    <a:pt x="321" y="648"/>
                    <a:pt x="313" y="628"/>
                  </a:cubicBezTo>
                  <a:cubicBezTo>
                    <a:pt x="313" y="628"/>
                    <a:pt x="312" y="626"/>
                    <a:pt x="312" y="625"/>
                  </a:cubicBezTo>
                  <a:cubicBezTo>
                    <a:pt x="312" y="625"/>
                    <a:pt x="312" y="625"/>
                    <a:pt x="312" y="625"/>
                  </a:cubicBezTo>
                  <a:cubicBezTo>
                    <a:pt x="312" y="625"/>
                    <a:pt x="312" y="625"/>
                    <a:pt x="312" y="625"/>
                  </a:cubicBezTo>
                  <a:cubicBezTo>
                    <a:pt x="310" y="624"/>
                    <a:pt x="309" y="622"/>
                    <a:pt x="308" y="621"/>
                  </a:cubicBezTo>
                  <a:cubicBezTo>
                    <a:pt x="299" y="614"/>
                    <a:pt x="291" y="606"/>
                    <a:pt x="283" y="598"/>
                  </a:cubicBezTo>
                  <a:cubicBezTo>
                    <a:pt x="281" y="597"/>
                    <a:pt x="278" y="595"/>
                    <a:pt x="277" y="593"/>
                  </a:cubicBezTo>
                  <a:cubicBezTo>
                    <a:pt x="274" y="590"/>
                    <a:pt x="276" y="585"/>
                    <a:pt x="276" y="581"/>
                  </a:cubicBezTo>
                  <a:cubicBezTo>
                    <a:pt x="277" y="575"/>
                    <a:pt x="277" y="570"/>
                    <a:pt x="277" y="564"/>
                  </a:cubicBezTo>
                  <a:cubicBezTo>
                    <a:pt x="278" y="562"/>
                    <a:pt x="278" y="560"/>
                    <a:pt x="279" y="559"/>
                  </a:cubicBezTo>
                  <a:cubicBezTo>
                    <a:pt x="288" y="543"/>
                    <a:pt x="300" y="528"/>
                    <a:pt x="311" y="512"/>
                  </a:cubicBezTo>
                  <a:cubicBezTo>
                    <a:pt x="317" y="503"/>
                    <a:pt x="323" y="493"/>
                    <a:pt x="330" y="484"/>
                  </a:cubicBezTo>
                  <a:cubicBezTo>
                    <a:pt x="330" y="483"/>
                    <a:pt x="337" y="473"/>
                    <a:pt x="339" y="471"/>
                  </a:cubicBezTo>
                  <a:cubicBezTo>
                    <a:pt x="339" y="471"/>
                    <a:pt x="339" y="471"/>
                    <a:pt x="339" y="471"/>
                  </a:cubicBezTo>
                  <a:cubicBezTo>
                    <a:pt x="338" y="469"/>
                    <a:pt x="339" y="467"/>
                    <a:pt x="339" y="465"/>
                  </a:cubicBezTo>
                  <a:cubicBezTo>
                    <a:pt x="339" y="460"/>
                    <a:pt x="339" y="454"/>
                    <a:pt x="339" y="448"/>
                  </a:cubicBezTo>
                  <a:cubicBezTo>
                    <a:pt x="339" y="440"/>
                    <a:pt x="339" y="432"/>
                    <a:pt x="339" y="424"/>
                  </a:cubicBezTo>
                  <a:cubicBezTo>
                    <a:pt x="325" y="409"/>
                    <a:pt x="311" y="393"/>
                    <a:pt x="298" y="377"/>
                  </a:cubicBezTo>
                  <a:cubicBezTo>
                    <a:pt x="295" y="374"/>
                    <a:pt x="292" y="371"/>
                    <a:pt x="290" y="368"/>
                  </a:cubicBezTo>
                  <a:cubicBezTo>
                    <a:pt x="289" y="367"/>
                    <a:pt x="287" y="365"/>
                    <a:pt x="287" y="364"/>
                  </a:cubicBezTo>
                  <a:cubicBezTo>
                    <a:pt x="286" y="361"/>
                    <a:pt x="286" y="358"/>
                    <a:pt x="285" y="356"/>
                  </a:cubicBezTo>
                  <a:cubicBezTo>
                    <a:pt x="284" y="350"/>
                    <a:pt x="283" y="345"/>
                    <a:pt x="283" y="340"/>
                  </a:cubicBezTo>
                  <a:cubicBezTo>
                    <a:pt x="280" y="328"/>
                    <a:pt x="278" y="316"/>
                    <a:pt x="276" y="305"/>
                  </a:cubicBezTo>
                  <a:cubicBezTo>
                    <a:pt x="276" y="302"/>
                    <a:pt x="275" y="299"/>
                    <a:pt x="275" y="296"/>
                  </a:cubicBezTo>
                  <a:cubicBezTo>
                    <a:pt x="275" y="295"/>
                    <a:pt x="275" y="295"/>
                    <a:pt x="275" y="295"/>
                  </a:cubicBezTo>
                  <a:cubicBezTo>
                    <a:pt x="274" y="294"/>
                    <a:pt x="274" y="293"/>
                    <a:pt x="273" y="292"/>
                  </a:cubicBezTo>
                  <a:cubicBezTo>
                    <a:pt x="267" y="282"/>
                    <a:pt x="261" y="273"/>
                    <a:pt x="255" y="263"/>
                  </a:cubicBezTo>
                  <a:cubicBezTo>
                    <a:pt x="253" y="259"/>
                    <a:pt x="250" y="256"/>
                    <a:pt x="249" y="253"/>
                  </a:cubicBezTo>
                  <a:cubicBezTo>
                    <a:pt x="247" y="250"/>
                    <a:pt x="248" y="246"/>
                    <a:pt x="249" y="243"/>
                  </a:cubicBezTo>
                  <a:cubicBezTo>
                    <a:pt x="249" y="239"/>
                    <a:pt x="249" y="232"/>
                    <a:pt x="251" y="228"/>
                  </a:cubicBezTo>
                  <a:cubicBezTo>
                    <a:pt x="253" y="226"/>
                    <a:pt x="256" y="223"/>
                    <a:pt x="258" y="221"/>
                  </a:cubicBezTo>
                  <a:cubicBezTo>
                    <a:pt x="263" y="214"/>
                    <a:pt x="269" y="207"/>
                    <a:pt x="275" y="200"/>
                  </a:cubicBezTo>
                  <a:cubicBezTo>
                    <a:pt x="275" y="196"/>
                    <a:pt x="275" y="191"/>
                    <a:pt x="275" y="186"/>
                  </a:cubicBezTo>
                  <a:cubicBezTo>
                    <a:pt x="266" y="185"/>
                    <a:pt x="257" y="184"/>
                    <a:pt x="249" y="182"/>
                  </a:cubicBezTo>
                  <a:cubicBezTo>
                    <a:pt x="245" y="182"/>
                    <a:pt x="240" y="182"/>
                    <a:pt x="238" y="179"/>
                  </a:cubicBezTo>
                  <a:cubicBezTo>
                    <a:pt x="236" y="177"/>
                    <a:pt x="234" y="174"/>
                    <a:pt x="232" y="172"/>
                  </a:cubicBezTo>
                  <a:cubicBezTo>
                    <a:pt x="226" y="163"/>
                    <a:pt x="220" y="155"/>
                    <a:pt x="213" y="146"/>
                  </a:cubicBezTo>
                  <a:cubicBezTo>
                    <a:pt x="212" y="144"/>
                    <a:pt x="210" y="142"/>
                    <a:pt x="210" y="140"/>
                  </a:cubicBezTo>
                  <a:cubicBezTo>
                    <a:pt x="209" y="136"/>
                    <a:pt x="209" y="131"/>
                    <a:pt x="210" y="128"/>
                  </a:cubicBezTo>
                  <a:cubicBezTo>
                    <a:pt x="212" y="126"/>
                    <a:pt x="214" y="123"/>
                    <a:pt x="216" y="121"/>
                  </a:cubicBezTo>
                  <a:cubicBezTo>
                    <a:pt x="219" y="116"/>
                    <a:pt x="222" y="112"/>
                    <a:pt x="226" y="107"/>
                  </a:cubicBezTo>
                  <a:cubicBezTo>
                    <a:pt x="229" y="103"/>
                    <a:pt x="232" y="99"/>
                    <a:pt x="234" y="95"/>
                  </a:cubicBezTo>
                  <a:cubicBezTo>
                    <a:pt x="235" y="95"/>
                    <a:pt x="236" y="93"/>
                    <a:pt x="236" y="92"/>
                  </a:cubicBezTo>
                  <a:cubicBezTo>
                    <a:pt x="236" y="91"/>
                    <a:pt x="237" y="88"/>
                    <a:pt x="237" y="87"/>
                  </a:cubicBezTo>
                  <a:cubicBezTo>
                    <a:pt x="237" y="83"/>
                    <a:pt x="237" y="79"/>
                    <a:pt x="237" y="75"/>
                  </a:cubicBezTo>
                  <a:cubicBezTo>
                    <a:pt x="237" y="64"/>
                    <a:pt x="237" y="53"/>
                    <a:pt x="237" y="42"/>
                  </a:cubicBezTo>
                  <a:cubicBezTo>
                    <a:pt x="237" y="28"/>
                    <a:pt x="237" y="14"/>
                    <a:pt x="237" y="0"/>
                  </a:cubicBezTo>
                  <a:cubicBezTo>
                    <a:pt x="236" y="0"/>
                    <a:pt x="236" y="0"/>
                    <a:pt x="235" y="0"/>
                  </a:cubicBezTo>
                  <a:cubicBezTo>
                    <a:pt x="235" y="0"/>
                    <a:pt x="235" y="0"/>
                    <a:pt x="235" y="0"/>
                  </a:cubicBezTo>
                  <a:cubicBezTo>
                    <a:pt x="234" y="1"/>
                    <a:pt x="232" y="2"/>
                    <a:pt x="231" y="3"/>
                  </a:cubicBezTo>
                  <a:cubicBezTo>
                    <a:pt x="225" y="8"/>
                    <a:pt x="218" y="13"/>
                    <a:pt x="212" y="17"/>
                  </a:cubicBezTo>
                  <a:cubicBezTo>
                    <a:pt x="201" y="25"/>
                    <a:pt x="191" y="33"/>
                    <a:pt x="181" y="40"/>
                  </a:cubicBezTo>
                  <a:cubicBezTo>
                    <a:pt x="177" y="56"/>
                    <a:pt x="173" y="71"/>
                    <a:pt x="169" y="87"/>
                  </a:cubicBezTo>
                  <a:cubicBezTo>
                    <a:pt x="164" y="104"/>
                    <a:pt x="159" y="122"/>
                    <a:pt x="154" y="140"/>
                  </a:cubicBezTo>
                  <a:cubicBezTo>
                    <a:pt x="154" y="141"/>
                    <a:pt x="154" y="142"/>
                    <a:pt x="154" y="143"/>
                  </a:cubicBezTo>
                  <a:cubicBezTo>
                    <a:pt x="154" y="143"/>
                    <a:pt x="154" y="144"/>
                    <a:pt x="154" y="144"/>
                  </a:cubicBezTo>
                  <a:cubicBezTo>
                    <a:pt x="154" y="145"/>
                    <a:pt x="154" y="146"/>
                    <a:pt x="154" y="147"/>
                  </a:cubicBezTo>
                  <a:cubicBezTo>
                    <a:pt x="154" y="157"/>
                    <a:pt x="154" y="167"/>
                    <a:pt x="154" y="177"/>
                  </a:cubicBezTo>
                  <a:cubicBezTo>
                    <a:pt x="154" y="186"/>
                    <a:pt x="154" y="195"/>
                    <a:pt x="154" y="204"/>
                  </a:cubicBezTo>
                  <a:cubicBezTo>
                    <a:pt x="154" y="206"/>
                    <a:pt x="154" y="208"/>
                    <a:pt x="152" y="210"/>
                  </a:cubicBezTo>
                  <a:cubicBezTo>
                    <a:pt x="151" y="212"/>
                    <a:pt x="149" y="213"/>
                    <a:pt x="148" y="215"/>
                  </a:cubicBezTo>
                  <a:cubicBezTo>
                    <a:pt x="137" y="227"/>
                    <a:pt x="126" y="239"/>
                    <a:pt x="116" y="251"/>
                  </a:cubicBezTo>
                  <a:cubicBezTo>
                    <a:pt x="116" y="252"/>
                    <a:pt x="116" y="252"/>
                    <a:pt x="116" y="252"/>
                  </a:cubicBezTo>
                  <a:cubicBezTo>
                    <a:pt x="116" y="268"/>
                    <a:pt x="116" y="283"/>
                    <a:pt x="116" y="299"/>
                  </a:cubicBezTo>
                  <a:cubicBezTo>
                    <a:pt x="116" y="302"/>
                    <a:pt x="116" y="305"/>
                    <a:pt x="114" y="308"/>
                  </a:cubicBezTo>
                  <a:cubicBezTo>
                    <a:pt x="112" y="312"/>
                    <a:pt x="110" y="317"/>
                    <a:pt x="107" y="321"/>
                  </a:cubicBezTo>
                  <a:cubicBezTo>
                    <a:pt x="99" y="337"/>
                    <a:pt x="91" y="352"/>
                    <a:pt x="83" y="368"/>
                  </a:cubicBezTo>
                  <a:cubicBezTo>
                    <a:pt x="80" y="373"/>
                    <a:pt x="77" y="379"/>
                    <a:pt x="74" y="385"/>
                  </a:cubicBezTo>
                  <a:cubicBezTo>
                    <a:pt x="73" y="387"/>
                    <a:pt x="72" y="389"/>
                    <a:pt x="70" y="391"/>
                  </a:cubicBezTo>
                  <a:cubicBezTo>
                    <a:pt x="59" y="401"/>
                    <a:pt x="48" y="411"/>
                    <a:pt x="36" y="421"/>
                  </a:cubicBezTo>
                  <a:cubicBezTo>
                    <a:pt x="35" y="422"/>
                    <a:pt x="33" y="424"/>
                    <a:pt x="31" y="424"/>
                  </a:cubicBezTo>
                  <a:cubicBezTo>
                    <a:pt x="29" y="425"/>
                    <a:pt x="26" y="424"/>
                    <a:pt x="24" y="424"/>
                  </a:cubicBezTo>
                  <a:cubicBezTo>
                    <a:pt x="18" y="424"/>
                    <a:pt x="12" y="424"/>
                    <a:pt x="6" y="424"/>
                  </a:cubicBezTo>
                  <a:cubicBezTo>
                    <a:pt x="4" y="427"/>
                    <a:pt x="2" y="431"/>
                    <a:pt x="0" y="434"/>
                  </a:cubicBezTo>
                  <a:cubicBezTo>
                    <a:pt x="0" y="434"/>
                    <a:pt x="0" y="434"/>
                    <a:pt x="0" y="434"/>
                  </a:cubicBezTo>
                  <a:cubicBezTo>
                    <a:pt x="1" y="435"/>
                    <a:pt x="2" y="437"/>
                    <a:pt x="0" y="436"/>
                  </a:cubicBezTo>
                  <a:cubicBezTo>
                    <a:pt x="0" y="437"/>
                    <a:pt x="0" y="438"/>
                    <a:pt x="0" y="438"/>
                  </a:cubicBezTo>
                  <a:cubicBezTo>
                    <a:pt x="0" y="444"/>
                    <a:pt x="0" y="449"/>
                    <a:pt x="0" y="455"/>
                  </a:cubicBezTo>
                  <a:cubicBezTo>
                    <a:pt x="0" y="461"/>
                    <a:pt x="0" y="467"/>
                    <a:pt x="0" y="472"/>
                  </a:cubicBezTo>
                  <a:cubicBezTo>
                    <a:pt x="0" y="474"/>
                    <a:pt x="0" y="476"/>
                    <a:pt x="0" y="478"/>
                  </a:cubicBezTo>
                  <a:cubicBezTo>
                    <a:pt x="1" y="479"/>
                    <a:pt x="1" y="481"/>
                    <a:pt x="1" y="480"/>
                  </a:cubicBezTo>
                  <a:cubicBezTo>
                    <a:pt x="6" y="496"/>
                    <a:pt x="13" y="511"/>
                    <a:pt x="18" y="526"/>
                  </a:cubicBezTo>
                  <a:cubicBezTo>
                    <a:pt x="23" y="537"/>
                    <a:pt x="27" y="548"/>
                    <a:pt x="31" y="559"/>
                  </a:cubicBezTo>
                  <a:cubicBezTo>
                    <a:pt x="34" y="566"/>
                    <a:pt x="37" y="572"/>
                    <a:pt x="39" y="579"/>
                  </a:cubicBezTo>
                  <a:cubicBezTo>
                    <a:pt x="40" y="582"/>
                    <a:pt x="40" y="585"/>
                    <a:pt x="40" y="589"/>
                  </a:cubicBezTo>
                  <a:cubicBezTo>
                    <a:pt x="40" y="598"/>
                    <a:pt x="41" y="608"/>
                    <a:pt x="41" y="617"/>
                  </a:cubicBezTo>
                  <a:cubicBezTo>
                    <a:pt x="42" y="640"/>
                    <a:pt x="43" y="663"/>
                    <a:pt x="44" y="686"/>
                  </a:cubicBezTo>
                  <a:cubicBezTo>
                    <a:pt x="44" y="689"/>
                    <a:pt x="44" y="693"/>
                    <a:pt x="44" y="696"/>
                  </a:cubicBezTo>
                  <a:cubicBezTo>
                    <a:pt x="44" y="696"/>
                    <a:pt x="44" y="696"/>
                    <a:pt x="45" y="697"/>
                  </a:cubicBezTo>
                  <a:cubicBezTo>
                    <a:pt x="46" y="698"/>
                    <a:pt x="48" y="703"/>
                    <a:pt x="49" y="704"/>
                  </a:cubicBezTo>
                  <a:cubicBezTo>
                    <a:pt x="52" y="709"/>
                    <a:pt x="55" y="713"/>
                    <a:pt x="58" y="718"/>
                  </a:cubicBezTo>
                  <a:cubicBezTo>
                    <a:pt x="63" y="727"/>
                    <a:pt x="69" y="736"/>
                    <a:pt x="75" y="744"/>
                  </a:cubicBezTo>
                  <a:cubicBezTo>
                    <a:pt x="77" y="748"/>
                    <a:pt x="77" y="752"/>
                    <a:pt x="78" y="757"/>
                  </a:cubicBezTo>
                  <a:cubicBezTo>
                    <a:pt x="80" y="779"/>
                    <a:pt x="83" y="801"/>
                    <a:pt x="86" y="824"/>
                  </a:cubicBezTo>
                  <a:cubicBezTo>
                    <a:pt x="86" y="828"/>
                    <a:pt x="88" y="834"/>
                    <a:pt x="87" y="839"/>
                  </a:cubicBezTo>
                  <a:cubicBezTo>
                    <a:pt x="86" y="846"/>
                    <a:pt x="84" y="853"/>
                    <a:pt x="82" y="860"/>
                  </a:cubicBezTo>
                  <a:cubicBezTo>
                    <a:pt x="77" y="878"/>
                    <a:pt x="73" y="896"/>
                    <a:pt x="68" y="914"/>
                  </a:cubicBezTo>
                  <a:cubicBezTo>
                    <a:pt x="68" y="914"/>
                    <a:pt x="68" y="914"/>
                    <a:pt x="68" y="914"/>
                  </a:cubicBezTo>
                  <a:cubicBezTo>
                    <a:pt x="68" y="915"/>
                    <a:pt x="68" y="915"/>
                    <a:pt x="68" y="916"/>
                  </a:cubicBezTo>
                  <a:cubicBezTo>
                    <a:pt x="62" y="925"/>
                    <a:pt x="56" y="935"/>
                    <a:pt x="50" y="945"/>
                  </a:cubicBezTo>
                  <a:cubicBezTo>
                    <a:pt x="50" y="945"/>
                    <a:pt x="50" y="945"/>
                    <a:pt x="50" y="945"/>
                  </a:cubicBezTo>
                  <a:cubicBezTo>
                    <a:pt x="49" y="946"/>
                    <a:pt x="49" y="948"/>
                    <a:pt x="48" y="949"/>
                  </a:cubicBezTo>
                  <a:cubicBezTo>
                    <a:pt x="47" y="953"/>
                    <a:pt x="45" y="956"/>
                    <a:pt x="44" y="960"/>
                  </a:cubicBezTo>
                  <a:cubicBezTo>
                    <a:pt x="42" y="963"/>
                    <a:pt x="41" y="967"/>
                    <a:pt x="40" y="971"/>
                  </a:cubicBezTo>
                  <a:cubicBezTo>
                    <a:pt x="42" y="971"/>
                    <a:pt x="45" y="971"/>
                    <a:pt x="48" y="971"/>
                  </a:cubicBezTo>
                  <a:cubicBezTo>
                    <a:pt x="83" y="973"/>
                    <a:pt x="117" y="975"/>
                    <a:pt x="152" y="977"/>
                  </a:cubicBezTo>
                  <a:cubicBezTo>
                    <a:pt x="166" y="958"/>
                    <a:pt x="180" y="939"/>
                    <a:pt x="194" y="921"/>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8" name="Google Shape;628;p48"/>
            <p:cNvSpPr/>
            <p:nvPr/>
          </p:nvSpPr>
          <p:spPr>
            <a:xfrm>
              <a:off x="5913438" y="3276600"/>
              <a:ext cx="620713" cy="1104900"/>
            </a:xfrm>
            <a:custGeom>
              <a:rect b="b" l="l" r="r" t="t"/>
              <a:pathLst>
                <a:path extrusionOk="0" h="867" w="488">
                  <a:moveTo>
                    <a:pt x="245" y="816"/>
                  </a:moveTo>
                  <a:cubicBezTo>
                    <a:pt x="246" y="806"/>
                    <a:pt x="248" y="797"/>
                    <a:pt x="249" y="787"/>
                  </a:cubicBezTo>
                  <a:cubicBezTo>
                    <a:pt x="250" y="782"/>
                    <a:pt x="250" y="774"/>
                    <a:pt x="254" y="770"/>
                  </a:cubicBezTo>
                  <a:cubicBezTo>
                    <a:pt x="259" y="764"/>
                    <a:pt x="264" y="758"/>
                    <a:pt x="270" y="752"/>
                  </a:cubicBezTo>
                  <a:cubicBezTo>
                    <a:pt x="281" y="739"/>
                    <a:pt x="292" y="727"/>
                    <a:pt x="304" y="714"/>
                  </a:cubicBezTo>
                  <a:cubicBezTo>
                    <a:pt x="304" y="706"/>
                    <a:pt x="304" y="698"/>
                    <a:pt x="304" y="690"/>
                  </a:cubicBezTo>
                  <a:cubicBezTo>
                    <a:pt x="304" y="678"/>
                    <a:pt x="304" y="666"/>
                    <a:pt x="304" y="653"/>
                  </a:cubicBezTo>
                  <a:cubicBezTo>
                    <a:pt x="304" y="648"/>
                    <a:pt x="302" y="642"/>
                    <a:pt x="305" y="637"/>
                  </a:cubicBezTo>
                  <a:cubicBezTo>
                    <a:pt x="313" y="621"/>
                    <a:pt x="322" y="604"/>
                    <a:pt x="330" y="587"/>
                  </a:cubicBezTo>
                  <a:cubicBezTo>
                    <a:pt x="331" y="586"/>
                    <a:pt x="333" y="585"/>
                    <a:pt x="334" y="585"/>
                  </a:cubicBezTo>
                  <a:cubicBezTo>
                    <a:pt x="355" y="585"/>
                    <a:pt x="376" y="585"/>
                    <a:pt x="397" y="585"/>
                  </a:cubicBezTo>
                  <a:cubicBezTo>
                    <a:pt x="399" y="582"/>
                    <a:pt x="402" y="579"/>
                    <a:pt x="405" y="575"/>
                  </a:cubicBezTo>
                  <a:cubicBezTo>
                    <a:pt x="405" y="575"/>
                    <a:pt x="407" y="572"/>
                    <a:pt x="408" y="571"/>
                  </a:cubicBezTo>
                  <a:cubicBezTo>
                    <a:pt x="407" y="564"/>
                    <a:pt x="407" y="557"/>
                    <a:pt x="407" y="550"/>
                  </a:cubicBezTo>
                  <a:cubicBezTo>
                    <a:pt x="407" y="538"/>
                    <a:pt x="407" y="526"/>
                    <a:pt x="407" y="514"/>
                  </a:cubicBezTo>
                  <a:cubicBezTo>
                    <a:pt x="407" y="498"/>
                    <a:pt x="407" y="483"/>
                    <a:pt x="407" y="468"/>
                  </a:cubicBezTo>
                  <a:cubicBezTo>
                    <a:pt x="406" y="467"/>
                    <a:pt x="406" y="467"/>
                    <a:pt x="405" y="467"/>
                  </a:cubicBezTo>
                  <a:cubicBezTo>
                    <a:pt x="393" y="456"/>
                    <a:pt x="381" y="445"/>
                    <a:pt x="369" y="434"/>
                  </a:cubicBezTo>
                  <a:cubicBezTo>
                    <a:pt x="365" y="431"/>
                    <a:pt x="361" y="427"/>
                    <a:pt x="357" y="424"/>
                  </a:cubicBezTo>
                  <a:cubicBezTo>
                    <a:pt x="355" y="421"/>
                    <a:pt x="356" y="419"/>
                    <a:pt x="356" y="416"/>
                  </a:cubicBezTo>
                  <a:cubicBezTo>
                    <a:pt x="356" y="384"/>
                    <a:pt x="356" y="352"/>
                    <a:pt x="356" y="321"/>
                  </a:cubicBezTo>
                  <a:cubicBezTo>
                    <a:pt x="356" y="316"/>
                    <a:pt x="356" y="311"/>
                    <a:pt x="357" y="307"/>
                  </a:cubicBezTo>
                  <a:cubicBezTo>
                    <a:pt x="357" y="306"/>
                    <a:pt x="357" y="306"/>
                    <a:pt x="357" y="306"/>
                  </a:cubicBezTo>
                  <a:cubicBezTo>
                    <a:pt x="356" y="305"/>
                    <a:pt x="354" y="303"/>
                    <a:pt x="354" y="302"/>
                  </a:cubicBezTo>
                  <a:cubicBezTo>
                    <a:pt x="346" y="289"/>
                    <a:pt x="338" y="276"/>
                    <a:pt x="329" y="263"/>
                  </a:cubicBezTo>
                  <a:cubicBezTo>
                    <a:pt x="328" y="261"/>
                    <a:pt x="327" y="259"/>
                    <a:pt x="328" y="256"/>
                  </a:cubicBezTo>
                  <a:cubicBezTo>
                    <a:pt x="329" y="254"/>
                    <a:pt x="331" y="251"/>
                    <a:pt x="332" y="248"/>
                  </a:cubicBezTo>
                  <a:cubicBezTo>
                    <a:pt x="333" y="245"/>
                    <a:pt x="335" y="242"/>
                    <a:pt x="336" y="239"/>
                  </a:cubicBezTo>
                  <a:cubicBezTo>
                    <a:pt x="336" y="239"/>
                    <a:pt x="336" y="238"/>
                    <a:pt x="337" y="237"/>
                  </a:cubicBezTo>
                  <a:cubicBezTo>
                    <a:pt x="337" y="235"/>
                    <a:pt x="338" y="233"/>
                    <a:pt x="339" y="231"/>
                  </a:cubicBezTo>
                  <a:cubicBezTo>
                    <a:pt x="340" y="229"/>
                    <a:pt x="340" y="225"/>
                    <a:pt x="342" y="223"/>
                  </a:cubicBezTo>
                  <a:cubicBezTo>
                    <a:pt x="343" y="220"/>
                    <a:pt x="345" y="219"/>
                    <a:pt x="348" y="218"/>
                  </a:cubicBezTo>
                  <a:cubicBezTo>
                    <a:pt x="354" y="215"/>
                    <a:pt x="361" y="212"/>
                    <a:pt x="367" y="209"/>
                  </a:cubicBezTo>
                  <a:cubicBezTo>
                    <a:pt x="367" y="209"/>
                    <a:pt x="368" y="209"/>
                    <a:pt x="368" y="208"/>
                  </a:cubicBezTo>
                  <a:cubicBezTo>
                    <a:pt x="369" y="208"/>
                    <a:pt x="370" y="207"/>
                    <a:pt x="370" y="206"/>
                  </a:cubicBezTo>
                  <a:cubicBezTo>
                    <a:pt x="373" y="203"/>
                    <a:pt x="376" y="200"/>
                    <a:pt x="379" y="197"/>
                  </a:cubicBezTo>
                  <a:cubicBezTo>
                    <a:pt x="384" y="192"/>
                    <a:pt x="388" y="186"/>
                    <a:pt x="394" y="182"/>
                  </a:cubicBezTo>
                  <a:cubicBezTo>
                    <a:pt x="398" y="179"/>
                    <a:pt x="406" y="180"/>
                    <a:pt x="411" y="180"/>
                  </a:cubicBezTo>
                  <a:cubicBezTo>
                    <a:pt x="416" y="180"/>
                    <a:pt x="422" y="180"/>
                    <a:pt x="428" y="180"/>
                  </a:cubicBezTo>
                  <a:cubicBezTo>
                    <a:pt x="437" y="172"/>
                    <a:pt x="446" y="163"/>
                    <a:pt x="456" y="156"/>
                  </a:cubicBezTo>
                  <a:cubicBezTo>
                    <a:pt x="460" y="153"/>
                    <a:pt x="468" y="154"/>
                    <a:pt x="473" y="154"/>
                  </a:cubicBezTo>
                  <a:cubicBezTo>
                    <a:pt x="478" y="154"/>
                    <a:pt x="483" y="154"/>
                    <a:pt x="488" y="154"/>
                  </a:cubicBezTo>
                  <a:cubicBezTo>
                    <a:pt x="488" y="152"/>
                    <a:pt x="488" y="149"/>
                    <a:pt x="488" y="146"/>
                  </a:cubicBezTo>
                  <a:cubicBezTo>
                    <a:pt x="488" y="118"/>
                    <a:pt x="488" y="89"/>
                    <a:pt x="488" y="61"/>
                  </a:cubicBezTo>
                  <a:cubicBezTo>
                    <a:pt x="472" y="48"/>
                    <a:pt x="457" y="34"/>
                    <a:pt x="442" y="21"/>
                  </a:cubicBezTo>
                  <a:cubicBezTo>
                    <a:pt x="431" y="21"/>
                    <a:pt x="420" y="21"/>
                    <a:pt x="409" y="21"/>
                  </a:cubicBezTo>
                  <a:cubicBezTo>
                    <a:pt x="407" y="21"/>
                    <a:pt x="405" y="22"/>
                    <a:pt x="403" y="21"/>
                  </a:cubicBezTo>
                  <a:cubicBezTo>
                    <a:pt x="403" y="21"/>
                    <a:pt x="402" y="22"/>
                    <a:pt x="402" y="22"/>
                  </a:cubicBezTo>
                  <a:cubicBezTo>
                    <a:pt x="396" y="25"/>
                    <a:pt x="390" y="28"/>
                    <a:pt x="384" y="31"/>
                  </a:cubicBezTo>
                  <a:cubicBezTo>
                    <a:pt x="382" y="32"/>
                    <a:pt x="381" y="32"/>
                    <a:pt x="379" y="33"/>
                  </a:cubicBezTo>
                  <a:cubicBezTo>
                    <a:pt x="379" y="33"/>
                    <a:pt x="378" y="34"/>
                    <a:pt x="377" y="35"/>
                  </a:cubicBezTo>
                  <a:cubicBezTo>
                    <a:pt x="373" y="38"/>
                    <a:pt x="369" y="42"/>
                    <a:pt x="364" y="46"/>
                  </a:cubicBezTo>
                  <a:cubicBezTo>
                    <a:pt x="358" y="52"/>
                    <a:pt x="353" y="58"/>
                    <a:pt x="345" y="61"/>
                  </a:cubicBezTo>
                  <a:cubicBezTo>
                    <a:pt x="339" y="64"/>
                    <a:pt x="334" y="66"/>
                    <a:pt x="328" y="68"/>
                  </a:cubicBezTo>
                  <a:cubicBezTo>
                    <a:pt x="324" y="70"/>
                    <a:pt x="320" y="72"/>
                    <a:pt x="316" y="73"/>
                  </a:cubicBezTo>
                  <a:cubicBezTo>
                    <a:pt x="313" y="74"/>
                    <a:pt x="309" y="73"/>
                    <a:pt x="306" y="73"/>
                  </a:cubicBezTo>
                  <a:cubicBezTo>
                    <a:pt x="300" y="73"/>
                    <a:pt x="293" y="73"/>
                    <a:pt x="286" y="73"/>
                  </a:cubicBezTo>
                  <a:cubicBezTo>
                    <a:pt x="280" y="73"/>
                    <a:pt x="273" y="74"/>
                    <a:pt x="267" y="71"/>
                  </a:cubicBezTo>
                  <a:cubicBezTo>
                    <a:pt x="258" y="67"/>
                    <a:pt x="249" y="63"/>
                    <a:pt x="240" y="59"/>
                  </a:cubicBezTo>
                  <a:cubicBezTo>
                    <a:pt x="222" y="50"/>
                    <a:pt x="204" y="42"/>
                    <a:pt x="187" y="34"/>
                  </a:cubicBezTo>
                  <a:cubicBezTo>
                    <a:pt x="186" y="34"/>
                    <a:pt x="185" y="34"/>
                    <a:pt x="184" y="34"/>
                  </a:cubicBezTo>
                  <a:cubicBezTo>
                    <a:pt x="176" y="32"/>
                    <a:pt x="168" y="30"/>
                    <a:pt x="160" y="28"/>
                  </a:cubicBezTo>
                  <a:cubicBezTo>
                    <a:pt x="116" y="19"/>
                    <a:pt x="71" y="10"/>
                    <a:pt x="27" y="0"/>
                  </a:cubicBezTo>
                  <a:cubicBezTo>
                    <a:pt x="27" y="12"/>
                    <a:pt x="27" y="24"/>
                    <a:pt x="27" y="36"/>
                  </a:cubicBezTo>
                  <a:cubicBezTo>
                    <a:pt x="27" y="53"/>
                    <a:pt x="27" y="70"/>
                    <a:pt x="27" y="86"/>
                  </a:cubicBezTo>
                  <a:cubicBezTo>
                    <a:pt x="27" y="89"/>
                    <a:pt x="27" y="93"/>
                    <a:pt x="26" y="95"/>
                  </a:cubicBezTo>
                  <a:cubicBezTo>
                    <a:pt x="22" y="101"/>
                    <a:pt x="17" y="107"/>
                    <a:pt x="13" y="113"/>
                  </a:cubicBezTo>
                  <a:cubicBezTo>
                    <a:pt x="10" y="116"/>
                    <a:pt x="8" y="120"/>
                    <a:pt x="5" y="124"/>
                  </a:cubicBezTo>
                  <a:cubicBezTo>
                    <a:pt x="3" y="126"/>
                    <a:pt x="2" y="129"/>
                    <a:pt x="0" y="131"/>
                  </a:cubicBezTo>
                  <a:cubicBezTo>
                    <a:pt x="0" y="132"/>
                    <a:pt x="0" y="135"/>
                    <a:pt x="0" y="136"/>
                  </a:cubicBezTo>
                  <a:cubicBezTo>
                    <a:pt x="0" y="136"/>
                    <a:pt x="0" y="137"/>
                    <a:pt x="0" y="137"/>
                  </a:cubicBezTo>
                  <a:cubicBezTo>
                    <a:pt x="0" y="138"/>
                    <a:pt x="0" y="138"/>
                    <a:pt x="1" y="139"/>
                  </a:cubicBezTo>
                  <a:cubicBezTo>
                    <a:pt x="9" y="150"/>
                    <a:pt x="17" y="160"/>
                    <a:pt x="25" y="171"/>
                  </a:cubicBezTo>
                  <a:cubicBezTo>
                    <a:pt x="37" y="173"/>
                    <a:pt x="49" y="175"/>
                    <a:pt x="61" y="177"/>
                  </a:cubicBezTo>
                  <a:cubicBezTo>
                    <a:pt x="63" y="178"/>
                    <a:pt x="65" y="180"/>
                    <a:pt x="65" y="182"/>
                  </a:cubicBezTo>
                  <a:cubicBezTo>
                    <a:pt x="65" y="185"/>
                    <a:pt x="65" y="188"/>
                    <a:pt x="65" y="192"/>
                  </a:cubicBezTo>
                  <a:cubicBezTo>
                    <a:pt x="65" y="195"/>
                    <a:pt x="65" y="198"/>
                    <a:pt x="64" y="201"/>
                  </a:cubicBezTo>
                  <a:cubicBezTo>
                    <a:pt x="64" y="204"/>
                    <a:pt x="62" y="205"/>
                    <a:pt x="60" y="207"/>
                  </a:cubicBezTo>
                  <a:cubicBezTo>
                    <a:pt x="58" y="210"/>
                    <a:pt x="55" y="214"/>
                    <a:pt x="52" y="217"/>
                  </a:cubicBezTo>
                  <a:cubicBezTo>
                    <a:pt x="50" y="220"/>
                    <a:pt x="47" y="224"/>
                    <a:pt x="44" y="227"/>
                  </a:cubicBezTo>
                  <a:cubicBezTo>
                    <a:pt x="44" y="228"/>
                    <a:pt x="42" y="230"/>
                    <a:pt x="40" y="231"/>
                  </a:cubicBezTo>
                  <a:cubicBezTo>
                    <a:pt x="40" y="231"/>
                    <a:pt x="40" y="231"/>
                    <a:pt x="40" y="231"/>
                  </a:cubicBezTo>
                  <a:cubicBezTo>
                    <a:pt x="40" y="232"/>
                    <a:pt x="40" y="233"/>
                    <a:pt x="40" y="234"/>
                  </a:cubicBezTo>
                  <a:cubicBezTo>
                    <a:pt x="40" y="236"/>
                    <a:pt x="39" y="238"/>
                    <a:pt x="39" y="240"/>
                  </a:cubicBezTo>
                  <a:cubicBezTo>
                    <a:pt x="39" y="243"/>
                    <a:pt x="38" y="245"/>
                    <a:pt x="38" y="248"/>
                  </a:cubicBezTo>
                  <a:cubicBezTo>
                    <a:pt x="38" y="249"/>
                    <a:pt x="39" y="249"/>
                    <a:pt x="39" y="250"/>
                  </a:cubicBezTo>
                  <a:cubicBezTo>
                    <a:pt x="47" y="263"/>
                    <a:pt x="56" y="276"/>
                    <a:pt x="63" y="290"/>
                  </a:cubicBezTo>
                  <a:cubicBezTo>
                    <a:pt x="65" y="292"/>
                    <a:pt x="65" y="296"/>
                    <a:pt x="66" y="299"/>
                  </a:cubicBezTo>
                  <a:cubicBezTo>
                    <a:pt x="67" y="307"/>
                    <a:pt x="68" y="315"/>
                    <a:pt x="70" y="323"/>
                  </a:cubicBezTo>
                  <a:cubicBezTo>
                    <a:pt x="71" y="332"/>
                    <a:pt x="73" y="340"/>
                    <a:pt x="74" y="349"/>
                  </a:cubicBezTo>
                  <a:cubicBezTo>
                    <a:pt x="75" y="352"/>
                    <a:pt x="75" y="355"/>
                    <a:pt x="76" y="358"/>
                  </a:cubicBezTo>
                  <a:cubicBezTo>
                    <a:pt x="76" y="358"/>
                    <a:pt x="76" y="359"/>
                    <a:pt x="76" y="359"/>
                  </a:cubicBezTo>
                  <a:cubicBezTo>
                    <a:pt x="77" y="360"/>
                    <a:pt x="78" y="361"/>
                    <a:pt x="78" y="362"/>
                  </a:cubicBezTo>
                  <a:cubicBezTo>
                    <a:pt x="80" y="364"/>
                    <a:pt x="82" y="366"/>
                    <a:pt x="84" y="368"/>
                  </a:cubicBezTo>
                  <a:cubicBezTo>
                    <a:pt x="90" y="375"/>
                    <a:pt x="95" y="382"/>
                    <a:pt x="101" y="389"/>
                  </a:cubicBezTo>
                  <a:cubicBezTo>
                    <a:pt x="110" y="398"/>
                    <a:pt x="119" y="408"/>
                    <a:pt x="127" y="418"/>
                  </a:cubicBezTo>
                  <a:cubicBezTo>
                    <a:pt x="130" y="422"/>
                    <a:pt x="129" y="429"/>
                    <a:pt x="129" y="433"/>
                  </a:cubicBezTo>
                  <a:cubicBezTo>
                    <a:pt x="129" y="442"/>
                    <a:pt x="129" y="451"/>
                    <a:pt x="129" y="460"/>
                  </a:cubicBezTo>
                  <a:cubicBezTo>
                    <a:pt x="129" y="464"/>
                    <a:pt x="130" y="470"/>
                    <a:pt x="128" y="474"/>
                  </a:cubicBezTo>
                  <a:cubicBezTo>
                    <a:pt x="126" y="477"/>
                    <a:pt x="124" y="480"/>
                    <a:pt x="122" y="483"/>
                  </a:cubicBezTo>
                  <a:cubicBezTo>
                    <a:pt x="112" y="497"/>
                    <a:pt x="103" y="511"/>
                    <a:pt x="93" y="525"/>
                  </a:cubicBezTo>
                  <a:cubicBezTo>
                    <a:pt x="85" y="537"/>
                    <a:pt x="77" y="549"/>
                    <a:pt x="69" y="561"/>
                  </a:cubicBezTo>
                  <a:cubicBezTo>
                    <a:pt x="68" y="561"/>
                    <a:pt x="68" y="562"/>
                    <a:pt x="67" y="562"/>
                  </a:cubicBezTo>
                  <a:cubicBezTo>
                    <a:pt x="67" y="563"/>
                    <a:pt x="67" y="563"/>
                    <a:pt x="67" y="563"/>
                  </a:cubicBezTo>
                  <a:cubicBezTo>
                    <a:pt x="67" y="565"/>
                    <a:pt x="67" y="566"/>
                    <a:pt x="67" y="568"/>
                  </a:cubicBezTo>
                  <a:cubicBezTo>
                    <a:pt x="67" y="574"/>
                    <a:pt x="66" y="580"/>
                    <a:pt x="66" y="587"/>
                  </a:cubicBezTo>
                  <a:cubicBezTo>
                    <a:pt x="74" y="595"/>
                    <a:pt x="83" y="603"/>
                    <a:pt x="92" y="611"/>
                  </a:cubicBezTo>
                  <a:cubicBezTo>
                    <a:pt x="95" y="614"/>
                    <a:pt x="100" y="617"/>
                    <a:pt x="101" y="621"/>
                  </a:cubicBezTo>
                  <a:cubicBezTo>
                    <a:pt x="102" y="622"/>
                    <a:pt x="103" y="624"/>
                    <a:pt x="104" y="626"/>
                  </a:cubicBezTo>
                  <a:cubicBezTo>
                    <a:pt x="118" y="664"/>
                    <a:pt x="132" y="701"/>
                    <a:pt x="147" y="739"/>
                  </a:cubicBezTo>
                  <a:cubicBezTo>
                    <a:pt x="157" y="763"/>
                    <a:pt x="166" y="787"/>
                    <a:pt x="176" y="811"/>
                  </a:cubicBezTo>
                  <a:cubicBezTo>
                    <a:pt x="178" y="815"/>
                    <a:pt x="180" y="820"/>
                    <a:pt x="181" y="825"/>
                  </a:cubicBezTo>
                  <a:cubicBezTo>
                    <a:pt x="182" y="827"/>
                    <a:pt x="183" y="829"/>
                    <a:pt x="184" y="831"/>
                  </a:cubicBezTo>
                  <a:cubicBezTo>
                    <a:pt x="184" y="835"/>
                    <a:pt x="184" y="841"/>
                    <a:pt x="184" y="845"/>
                  </a:cubicBezTo>
                  <a:cubicBezTo>
                    <a:pt x="184" y="850"/>
                    <a:pt x="184" y="854"/>
                    <a:pt x="184" y="858"/>
                  </a:cubicBezTo>
                  <a:cubicBezTo>
                    <a:pt x="188" y="861"/>
                    <a:pt x="192" y="864"/>
                    <a:pt x="196" y="867"/>
                  </a:cubicBezTo>
                  <a:cubicBezTo>
                    <a:pt x="213" y="850"/>
                    <a:pt x="229" y="833"/>
                    <a:pt x="245" y="816"/>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9" name="Google Shape;629;p48"/>
            <p:cNvSpPr/>
            <p:nvPr/>
          </p:nvSpPr>
          <p:spPr>
            <a:xfrm>
              <a:off x="6237288" y="3484563"/>
              <a:ext cx="860425" cy="973138"/>
            </a:xfrm>
            <a:custGeom>
              <a:rect b="b" l="l" r="r" t="t"/>
              <a:pathLst>
                <a:path extrusionOk="0" h="763" w="676">
                  <a:moveTo>
                    <a:pt x="665" y="647"/>
                  </a:moveTo>
                  <a:cubicBezTo>
                    <a:pt x="667" y="645"/>
                    <a:pt x="669" y="642"/>
                    <a:pt x="671" y="640"/>
                  </a:cubicBezTo>
                  <a:cubicBezTo>
                    <a:pt x="671" y="640"/>
                    <a:pt x="672" y="639"/>
                    <a:pt x="672" y="639"/>
                  </a:cubicBezTo>
                  <a:cubicBezTo>
                    <a:pt x="672" y="637"/>
                    <a:pt x="672" y="636"/>
                    <a:pt x="673" y="634"/>
                  </a:cubicBezTo>
                  <a:cubicBezTo>
                    <a:pt x="674" y="625"/>
                    <a:pt x="675" y="617"/>
                    <a:pt x="676" y="609"/>
                  </a:cubicBezTo>
                  <a:cubicBezTo>
                    <a:pt x="671" y="605"/>
                    <a:pt x="667" y="601"/>
                    <a:pt x="662" y="597"/>
                  </a:cubicBezTo>
                  <a:cubicBezTo>
                    <a:pt x="659" y="594"/>
                    <a:pt x="656" y="592"/>
                    <a:pt x="653" y="590"/>
                  </a:cubicBezTo>
                  <a:cubicBezTo>
                    <a:pt x="650" y="587"/>
                    <a:pt x="652" y="589"/>
                    <a:pt x="648" y="587"/>
                  </a:cubicBezTo>
                  <a:cubicBezTo>
                    <a:pt x="644" y="585"/>
                    <a:pt x="639" y="583"/>
                    <a:pt x="635" y="580"/>
                  </a:cubicBezTo>
                  <a:cubicBezTo>
                    <a:pt x="630" y="576"/>
                    <a:pt x="625" y="572"/>
                    <a:pt x="620" y="568"/>
                  </a:cubicBezTo>
                  <a:cubicBezTo>
                    <a:pt x="612" y="561"/>
                    <a:pt x="600" y="554"/>
                    <a:pt x="593" y="545"/>
                  </a:cubicBezTo>
                  <a:cubicBezTo>
                    <a:pt x="587" y="537"/>
                    <a:pt x="582" y="527"/>
                    <a:pt x="581" y="517"/>
                  </a:cubicBezTo>
                  <a:cubicBezTo>
                    <a:pt x="580" y="505"/>
                    <a:pt x="578" y="492"/>
                    <a:pt x="577" y="480"/>
                  </a:cubicBezTo>
                  <a:cubicBezTo>
                    <a:pt x="570" y="475"/>
                    <a:pt x="564" y="471"/>
                    <a:pt x="557" y="466"/>
                  </a:cubicBezTo>
                  <a:cubicBezTo>
                    <a:pt x="555" y="464"/>
                    <a:pt x="554" y="463"/>
                    <a:pt x="554" y="460"/>
                  </a:cubicBezTo>
                  <a:cubicBezTo>
                    <a:pt x="553" y="458"/>
                    <a:pt x="554" y="456"/>
                    <a:pt x="554" y="454"/>
                  </a:cubicBezTo>
                  <a:cubicBezTo>
                    <a:pt x="554" y="445"/>
                    <a:pt x="554" y="436"/>
                    <a:pt x="554" y="427"/>
                  </a:cubicBezTo>
                  <a:cubicBezTo>
                    <a:pt x="554" y="413"/>
                    <a:pt x="554" y="399"/>
                    <a:pt x="554" y="385"/>
                  </a:cubicBezTo>
                  <a:cubicBezTo>
                    <a:pt x="542" y="378"/>
                    <a:pt x="530" y="371"/>
                    <a:pt x="518" y="364"/>
                  </a:cubicBezTo>
                  <a:cubicBezTo>
                    <a:pt x="511" y="360"/>
                    <a:pt x="504" y="356"/>
                    <a:pt x="497" y="351"/>
                  </a:cubicBezTo>
                  <a:cubicBezTo>
                    <a:pt x="494" y="350"/>
                    <a:pt x="489" y="348"/>
                    <a:pt x="489" y="344"/>
                  </a:cubicBezTo>
                  <a:cubicBezTo>
                    <a:pt x="488" y="341"/>
                    <a:pt x="489" y="337"/>
                    <a:pt x="489" y="334"/>
                  </a:cubicBezTo>
                  <a:cubicBezTo>
                    <a:pt x="489" y="327"/>
                    <a:pt x="489" y="320"/>
                    <a:pt x="489" y="313"/>
                  </a:cubicBezTo>
                  <a:cubicBezTo>
                    <a:pt x="489" y="286"/>
                    <a:pt x="489" y="259"/>
                    <a:pt x="489" y="233"/>
                  </a:cubicBezTo>
                  <a:cubicBezTo>
                    <a:pt x="480" y="229"/>
                    <a:pt x="471" y="225"/>
                    <a:pt x="462" y="221"/>
                  </a:cubicBezTo>
                  <a:cubicBezTo>
                    <a:pt x="452" y="216"/>
                    <a:pt x="441" y="211"/>
                    <a:pt x="431" y="206"/>
                  </a:cubicBezTo>
                  <a:cubicBezTo>
                    <a:pt x="430" y="206"/>
                    <a:pt x="430" y="206"/>
                    <a:pt x="430" y="206"/>
                  </a:cubicBezTo>
                  <a:cubicBezTo>
                    <a:pt x="430" y="206"/>
                    <a:pt x="429" y="206"/>
                    <a:pt x="429" y="206"/>
                  </a:cubicBezTo>
                  <a:cubicBezTo>
                    <a:pt x="424" y="206"/>
                    <a:pt x="420" y="206"/>
                    <a:pt x="416" y="206"/>
                  </a:cubicBezTo>
                  <a:cubicBezTo>
                    <a:pt x="395" y="207"/>
                    <a:pt x="374" y="207"/>
                    <a:pt x="353" y="207"/>
                  </a:cubicBezTo>
                  <a:cubicBezTo>
                    <a:pt x="344" y="216"/>
                    <a:pt x="335" y="224"/>
                    <a:pt x="326" y="233"/>
                  </a:cubicBezTo>
                  <a:cubicBezTo>
                    <a:pt x="325" y="234"/>
                    <a:pt x="321" y="235"/>
                    <a:pt x="320" y="233"/>
                  </a:cubicBezTo>
                  <a:cubicBezTo>
                    <a:pt x="315" y="227"/>
                    <a:pt x="309" y="221"/>
                    <a:pt x="304" y="215"/>
                  </a:cubicBezTo>
                  <a:cubicBezTo>
                    <a:pt x="301" y="212"/>
                    <a:pt x="297" y="208"/>
                    <a:pt x="297" y="203"/>
                  </a:cubicBezTo>
                  <a:cubicBezTo>
                    <a:pt x="296" y="197"/>
                    <a:pt x="297" y="190"/>
                    <a:pt x="297" y="184"/>
                  </a:cubicBezTo>
                  <a:cubicBezTo>
                    <a:pt x="297" y="171"/>
                    <a:pt x="297" y="158"/>
                    <a:pt x="297" y="144"/>
                  </a:cubicBezTo>
                  <a:cubicBezTo>
                    <a:pt x="294" y="141"/>
                    <a:pt x="292" y="139"/>
                    <a:pt x="289" y="136"/>
                  </a:cubicBezTo>
                  <a:cubicBezTo>
                    <a:pt x="269" y="112"/>
                    <a:pt x="249" y="88"/>
                    <a:pt x="229" y="64"/>
                  </a:cubicBezTo>
                  <a:cubicBezTo>
                    <a:pt x="226" y="61"/>
                    <a:pt x="228" y="56"/>
                    <a:pt x="232" y="56"/>
                  </a:cubicBezTo>
                  <a:cubicBezTo>
                    <a:pt x="241" y="56"/>
                    <a:pt x="249" y="56"/>
                    <a:pt x="258" y="56"/>
                  </a:cubicBezTo>
                  <a:cubicBezTo>
                    <a:pt x="258" y="51"/>
                    <a:pt x="258" y="46"/>
                    <a:pt x="258" y="41"/>
                  </a:cubicBezTo>
                  <a:cubicBezTo>
                    <a:pt x="258" y="38"/>
                    <a:pt x="257" y="35"/>
                    <a:pt x="258" y="31"/>
                  </a:cubicBezTo>
                  <a:cubicBezTo>
                    <a:pt x="258" y="31"/>
                    <a:pt x="258" y="31"/>
                    <a:pt x="258" y="31"/>
                  </a:cubicBezTo>
                  <a:cubicBezTo>
                    <a:pt x="257" y="31"/>
                    <a:pt x="257" y="30"/>
                    <a:pt x="257" y="30"/>
                  </a:cubicBezTo>
                  <a:cubicBezTo>
                    <a:pt x="250" y="20"/>
                    <a:pt x="243" y="10"/>
                    <a:pt x="236" y="0"/>
                  </a:cubicBezTo>
                  <a:cubicBezTo>
                    <a:pt x="226" y="0"/>
                    <a:pt x="216" y="0"/>
                    <a:pt x="207" y="0"/>
                  </a:cubicBezTo>
                  <a:cubicBezTo>
                    <a:pt x="198" y="8"/>
                    <a:pt x="189" y="17"/>
                    <a:pt x="179" y="25"/>
                  </a:cubicBezTo>
                  <a:cubicBezTo>
                    <a:pt x="175" y="28"/>
                    <a:pt x="167" y="26"/>
                    <a:pt x="163" y="26"/>
                  </a:cubicBezTo>
                  <a:cubicBezTo>
                    <a:pt x="157" y="26"/>
                    <a:pt x="151" y="26"/>
                    <a:pt x="145" y="26"/>
                  </a:cubicBezTo>
                  <a:cubicBezTo>
                    <a:pt x="137" y="35"/>
                    <a:pt x="129" y="43"/>
                    <a:pt x="121" y="51"/>
                  </a:cubicBezTo>
                  <a:cubicBezTo>
                    <a:pt x="118" y="54"/>
                    <a:pt x="115" y="55"/>
                    <a:pt x="111" y="57"/>
                  </a:cubicBezTo>
                  <a:cubicBezTo>
                    <a:pt x="106" y="59"/>
                    <a:pt x="101" y="62"/>
                    <a:pt x="96" y="64"/>
                  </a:cubicBezTo>
                  <a:cubicBezTo>
                    <a:pt x="92" y="75"/>
                    <a:pt x="88" y="85"/>
                    <a:pt x="83" y="95"/>
                  </a:cubicBezTo>
                  <a:cubicBezTo>
                    <a:pt x="90" y="107"/>
                    <a:pt x="97" y="118"/>
                    <a:pt x="104" y="129"/>
                  </a:cubicBezTo>
                  <a:cubicBezTo>
                    <a:pt x="107" y="133"/>
                    <a:pt x="109" y="136"/>
                    <a:pt x="111" y="139"/>
                  </a:cubicBezTo>
                  <a:cubicBezTo>
                    <a:pt x="112" y="142"/>
                    <a:pt x="112" y="145"/>
                    <a:pt x="111" y="147"/>
                  </a:cubicBezTo>
                  <a:cubicBezTo>
                    <a:pt x="111" y="160"/>
                    <a:pt x="111" y="173"/>
                    <a:pt x="111" y="186"/>
                  </a:cubicBezTo>
                  <a:cubicBezTo>
                    <a:pt x="111" y="209"/>
                    <a:pt x="111" y="232"/>
                    <a:pt x="111" y="255"/>
                  </a:cubicBezTo>
                  <a:cubicBezTo>
                    <a:pt x="126" y="269"/>
                    <a:pt x="142" y="283"/>
                    <a:pt x="158" y="297"/>
                  </a:cubicBezTo>
                  <a:cubicBezTo>
                    <a:pt x="160" y="299"/>
                    <a:pt x="161" y="300"/>
                    <a:pt x="162" y="303"/>
                  </a:cubicBezTo>
                  <a:cubicBezTo>
                    <a:pt x="162" y="305"/>
                    <a:pt x="162" y="306"/>
                    <a:pt x="162" y="308"/>
                  </a:cubicBezTo>
                  <a:cubicBezTo>
                    <a:pt x="162" y="318"/>
                    <a:pt x="162" y="328"/>
                    <a:pt x="162" y="338"/>
                  </a:cubicBezTo>
                  <a:cubicBezTo>
                    <a:pt x="162" y="360"/>
                    <a:pt x="162" y="382"/>
                    <a:pt x="163" y="405"/>
                  </a:cubicBezTo>
                  <a:cubicBezTo>
                    <a:pt x="163" y="406"/>
                    <a:pt x="163" y="408"/>
                    <a:pt x="163" y="410"/>
                  </a:cubicBezTo>
                  <a:cubicBezTo>
                    <a:pt x="162" y="414"/>
                    <a:pt x="158" y="417"/>
                    <a:pt x="155" y="420"/>
                  </a:cubicBezTo>
                  <a:cubicBezTo>
                    <a:pt x="153" y="423"/>
                    <a:pt x="150" y="430"/>
                    <a:pt x="146" y="431"/>
                  </a:cubicBezTo>
                  <a:cubicBezTo>
                    <a:pt x="144" y="432"/>
                    <a:pt x="141" y="431"/>
                    <a:pt x="139" y="431"/>
                  </a:cubicBezTo>
                  <a:cubicBezTo>
                    <a:pt x="120" y="431"/>
                    <a:pt x="101" y="431"/>
                    <a:pt x="83" y="431"/>
                  </a:cubicBezTo>
                  <a:cubicBezTo>
                    <a:pt x="79" y="439"/>
                    <a:pt x="75" y="446"/>
                    <a:pt x="71" y="454"/>
                  </a:cubicBezTo>
                  <a:cubicBezTo>
                    <a:pt x="68" y="460"/>
                    <a:pt x="65" y="466"/>
                    <a:pt x="62" y="471"/>
                  </a:cubicBezTo>
                  <a:cubicBezTo>
                    <a:pt x="62" y="472"/>
                    <a:pt x="60" y="478"/>
                    <a:pt x="59" y="479"/>
                  </a:cubicBezTo>
                  <a:cubicBezTo>
                    <a:pt x="59" y="481"/>
                    <a:pt x="59" y="482"/>
                    <a:pt x="59" y="483"/>
                  </a:cubicBezTo>
                  <a:cubicBezTo>
                    <a:pt x="59" y="487"/>
                    <a:pt x="59" y="492"/>
                    <a:pt x="59" y="497"/>
                  </a:cubicBezTo>
                  <a:cubicBezTo>
                    <a:pt x="59" y="508"/>
                    <a:pt x="59" y="520"/>
                    <a:pt x="59" y="532"/>
                  </a:cubicBezTo>
                  <a:cubicBezTo>
                    <a:pt x="59" y="539"/>
                    <a:pt x="59" y="546"/>
                    <a:pt x="59" y="553"/>
                  </a:cubicBezTo>
                  <a:cubicBezTo>
                    <a:pt x="58" y="555"/>
                    <a:pt x="57" y="556"/>
                    <a:pt x="55" y="558"/>
                  </a:cubicBezTo>
                  <a:cubicBezTo>
                    <a:pt x="53" y="561"/>
                    <a:pt x="50" y="564"/>
                    <a:pt x="47" y="567"/>
                  </a:cubicBezTo>
                  <a:cubicBezTo>
                    <a:pt x="39" y="576"/>
                    <a:pt x="31" y="585"/>
                    <a:pt x="23" y="594"/>
                  </a:cubicBezTo>
                  <a:cubicBezTo>
                    <a:pt x="18" y="600"/>
                    <a:pt x="12" y="607"/>
                    <a:pt x="6" y="613"/>
                  </a:cubicBezTo>
                  <a:cubicBezTo>
                    <a:pt x="6" y="613"/>
                    <a:pt x="6" y="615"/>
                    <a:pt x="6" y="615"/>
                  </a:cubicBezTo>
                  <a:cubicBezTo>
                    <a:pt x="5" y="620"/>
                    <a:pt x="4" y="625"/>
                    <a:pt x="4" y="630"/>
                  </a:cubicBezTo>
                  <a:cubicBezTo>
                    <a:pt x="2" y="637"/>
                    <a:pt x="1" y="644"/>
                    <a:pt x="0" y="652"/>
                  </a:cubicBezTo>
                  <a:cubicBezTo>
                    <a:pt x="1" y="652"/>
                    <a:pt x="2" y="652"/>
                    <a:pt x="3" y="653"/>
                  </a:cubicBezTo>
                  <a:cubicBezTo>
                    <a:pt x="29" y="661"/>
                    <a:pt x="54" y="668"/>
                    <a:pt x="79" y="677"/>
                  </a:cubicBezTo>
                  <a:cubicBezTo>
                    <a:pt x="80" y="677"/>
                    <a:pt x="81" y="677"/>
                    <a:pt x="82" y="678"/>
                  </a:cubicBezTo>
                  <a:cubicBezTo>
                    <a:pt x="82" y="678"/>
                    <a:pt x="82" y="678"/>
                    <a:pt x="82" y="678"/>
                  </a:cubicBezTo>
                  <a:cubicBezTo>
                    <a:pt x="87" y="678"/>
                    <a:pt x="92" y="679"/>
                    <a:pt x="97" y="679"/>
                  </a:cubicBezTo>
                  <a:cubicBezTo>
                    <a:pt x="112" y="680"/>
                    <a:pt x="126" y="681"/>
                    <a:pt x="141" y="682"/>
                  </a:cubicBezTo>
                  <a:cubicBezTo>
                    <a:pt x="144" y="683"/>
                    <a:pt x="148" y="683"/>
                    <a:pt x="152" y="683"/>
                  </a:cubicBezTo>
                  <a:cubicBezTo>
                    <a:pt x="152" y="683"/>
                    <a:pt x="152" y="683"/>
                    <a:pt x="152" y="683"/>
                  </a:cubicBezTo>
                  <a:cubicBezTo>
                    <a:pt x="154" y="681"/>
                    <a:pt x="156" y="680"/>
                    <a:pt x="158" y="679"/>
                  </a:cubicBezTo>
                  <a:cubicBezTo>
                    <a:pt x="170" y="671"/>
                    <a:pt x="181" y="663"/>
                    <a:pt x="193" y="655"/>
                  </a:cubicBezTo>
                  <a:cubicBezTo>
                    <a:pt x="196" y="653"/>
                    <a:pt x="199" y="651"/>
                    <a:pt x="202" y="650"/>
                  </a:cubicBezTo>
                  <a:cubicBezTo>
                    <a:pt x="207" y="649"/>
                    <a:pt x="213" y="650"/>
                    <a:pt x="217" y="650"/>
                  </a:cubicBezTo>
                  <a:cubicBezTo>
                    <a:pt x="223" y="650"/>
                    <a:pt x="230" y="649"/>
                    <a:pt x="236" y="650"/>
                  </a:cubicBezTo>
                  <a:cubicBezTo>
                    <a:pt x="239" y="651"/>
                    <a:pt x="241" y="652"/>
                    <a:pt x="243" y="654"/>
                  </a:cubicBezTo>
                  <a:cubicBezTo>
                    <a:pt x="250" y="659"/>
                    <a:pt x="256" y="663"/>
                    <a:pt x="262" y="667"/>
                  </a:cubicBezTo>
                  <a:cubicBezTo>
                    <a:pt x="268" y="670"/>
                    <a:pt x="274" y="675"/>
                    <a:pt x="281" y="677"/>
                  </a:cubicBezTo>
                  <a:cubicBezTo>
                    <a:pt x="287" y="679"/>
                    <a:pt x="294" y="679"/>
                    <a:pt x="301" y="683"/>
                  </a:cubicBezTo>
                  <a:cubicBezTo>
                    <a:pt x="308" y="687"/>
                    <a:pt x="311" y="695"/>
                    <a:pt x="315" y="701"/>
                  </a:cubicBezTo>
                  <a:cubicBezTo>
                    <a:pt x="324" y="713"/>
                    <a:pt x="333" y="724"/>
                    <a:pt x="344" y="734"/>
                  </a:cubicBezTo>
                  <a:cubicBezTo>
                    <a:pt x="355" y="744"/>
                    <a:pt x="369" y="759"/>
                    <a:pt x="384" y="761"/>
                  </a:cubicBezTo>
                  <a:cubicBezTo>
                    <a:pt x="400" y="763"/>
                    <a:pt x="417" y="762"/>
                    <a:pt x="433" y="762"/>
                  </a:cubicBezTo>
                  <a:cubicBezTo>
                    <a:pt x="440" y="761"/>
                    <a:pt x="447" y="761"/>
                    <a:pt x="454" y="761"/>
                  </a:cubicBezTo>
                  <a:cubicBezTo>
                    <a:pt x="456" y="761"/>
                    <a:pt x="458" y="760"/>
                    <a:pt x="460" y="760"/>
                  </a:cubicBezTo>
                  <a:cubicBezTo>
                    <a:pt x="461" y="758"/>
                    <a:pt x="465" y="755"/>
                    <a:pt x="465" y="755"/>
                  </a:cubicBezTo>
                  <a:cubicBezTo>
                    <a:pt x="469" y="750"/>
                    <a:pt x="473" y="746"/>
                    <a:pt x="478" y="741"/>
                  </a:cubicBezTo>
                  <a:cubicBezTo>
                    <a:pt x="488" y="730"/>
                    <a:pt x="498" y="719"/>
                    <a:pt x="509" y="708"/>
                  </a:cubicBezTo>
                  <a:cubicBezTo>
                    <a:pt x="515" y="700"/>
                    <a:pt x="521" y="693"/>
                    <a:pt x="528" y="686"/>
                  </a:cubicBezTo>
                  <a:cubicBezTo>
                    <a:pt x="534" y="680"/>
                    <a:pt x="542" y="673"/>
                    <a:pt x="549" y="669"/>
                  </a:cubicBezTo>
                  <a:cubicBezTo>
                    <a:pt x="554" y="667"/>
                    <a:pt x="560" y="667"/>
                    <a:pt x="565" y="666"/>
                  </a:cubicBezTo>
                  <a:cubicBezTo>
                    <a:pt x="567" y="666"/>
                    <a:pt x="571" y="665"/>
                    <a:pt x="573" y="665"/>
                  </a:cubicBezTo>
                  <a:cubicBezTo>
                    <a:pt x="573" y="664"/>
                    <a:pt x="574" y="664"/>
                    <a:pt x="574" y="663"/>
                  </a:cubicBezTo>
                  <a:cubicBezTo>
                    <a:pt x="578" y="659"/>
                    <a:pt x="581" y="654"/>
                    <a:pt x="585" y="651"/>
                  </a:cubicBezTo>
                  <a:cubicBezTo>
                    <a:pt x="589" y="647"/>
                    <a:pt x="594" y="645"/>
                    <a:pt x="598" y="642"/>
                  </a:cubicBezTo>
                  <a:cubicBezTo>
                    <a:pt x="600" y="640"/>
                    <a:pt x="603" y="642"/>
                    <a:pt x="604" y="643"/>
                  </a:cubicBezTo>
                  <a:cubicBezTo>
                    <a:pt x="608" y="648"/>
                    <a:pt x="611" y="653"/>
                    <a:pt x="615" y="658"/>
                  </a:cubicBezTo>
                  <a:cubicBezTo>
                    <a:pt x="623" y="657"/>
                    <a:pt x="630" y="656"/>
                    <a:pt x="638" y="654"/>
                  </a:cubicBezTo>
                  <a:cubicBezTo>
                    <a:pt x="646" y="653"/>
                    <a:pt x="656" y="653"/>
                    <a:pt x="664" y="650"/>
                  </a:cubicBezTo>
                  <a:cubicBezTo>
                    <a:pt x="660" y="652"/>
                    <a:pt x="664" y="649"/>
                    <a:pt x="665" y="647"/>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0" name="Google Shape;630;p48"/>
            <p:cNvSpPr/>
            <p:nvPr/>
          </p:nvSpPr>
          <p:spPr>
            <a:xfrm>
              <a:off x="6545263" y="3198813"/>
              <a:ext cx="1206500" cy="1150938"/>
            </a:xfrm>
            <a:custGeom>
              <a:rect b="b" l="l" r="r" t="t"/>
              <a:pathLst>
                <a:path extrusionOk="0" h="903" w="948">
                  <a:moveTo>
                    <a:pt x="693" y="462"/>
                  </a:moveTo>
                  <a:cubicBezTo>
                    <a:pt x="700" y="453"/>
                    <a:pt x="708" y="443"/>
                    <a:pt x="715" y="433"/>
                  </a:cubicBezTo>
                  <a:cubicBezTo>
                    <a:pt x="718" y="429"/>
                    <a:pt x="721" y="423"/>
                    <a:pt x="726" y="420"/>
                  </a:cubicBezTo>
                  <a:cubicBezTo>
                    <a:pt x="736" y="415"/>
                    <a:pt x="746" y="409"/>
                    <a:pt x="756" y="404"/>
                  </a:cubicBezTo>
                  <a:cubicBezTo>
                    <a:pt x="770" y="396"/>
                    <a:pt x="783" y="389"/>
                    <a:pt x="796" y="381"/>
                  </a:cubicBezTo>
                  <a:cubicBezTo>
                    <a:pt x="807" y="374"/>
                    <a:pt x="817" y="367"/>
                    <a:pt x="828" y="361"/>
                  </a:cubicBezTo>
                  <a:cubicBezTo>
                    <a:pt x="835" y="356"/>
                    <a:pt x="842" y="350"/>
                    <a:pt x="849" y="347"/>
                  </a:cubicBezTo>
                  <a:cubicBezTo>
                    <a:pt x="855" y="345"/>
                    <a:pt x="862" y="345"/>
                    <a:pt x="868" y="344"/>
                  </a:cubicBezTo>
                  <a:cubicBezTo>
                    <a:pt x="881" y="342"/>
                    <a:pt x="894" y="340"/>
                    <a:pt x="907" y="338"/>
                  </a:cubicBezTo>
                  <a:cubicBezTo>
                    <a:pt x="921" y="336"/>
                    <a:pt x="934" y="330"/>
                    <a:pt x="948" y="325"/>
                  </a:cubicBezTo>
                  <a:cubicBezTo>
                    <a:pt x="947" y="317"/>
                    <a:pt x="945" y="309"/>
                    <a:pt x="944" y="301"/>
                  </a:cubicBezTo>
                  <a:cubicBezTo>
                    <a:pt x="940" y="283"/>
                    <a:pt x="935" y="264"/>
                    <a:pt x="931" y="245"/>
                  </a:cubicBezTo>
                  <a:cubicBezTo>
                    <a:pt x="929" y="235"/>
                    <a:pt x="928" y="227"/>
                    <a:pt x="927" y="218"/>
                  </a:cubicBezTo>
                  <a:cubicBezTo>
                    <a:pt x="926" y="173"/>
                    <a:pt x="925" y="127"/>
                    <a:pt x="924" y="82"/>
                  </a:cubicBezTo>
                  <a:cubicBezTo>
                    <a:pt x="924" y="60"/>
                    <a:pt x="924" y="37"/>
                    <a:pt x="923" y="15"/>
                  </a:cubicBezTo>
                  <a:cubicBezTo>
                    <a:pt x="923" y="11"/>
                    <a:pt x="922" y="5"/>
                    <a:pt x="922" y="0"/>
                  </a:cubicBezTo>
                  <a:cubicBezTo>
                    <a:pt x="916" y="3"/>
                    <a:pt x="911" y="6"/>
                    <a:pt x="906" y="9"/>
                  </a:cubicBezTo>
                  <a:cubicBezTo>
                    <a:pt x="899" y="12"/>
                    <a:pt x="892" y="17"/>
                    <a:pt x="884" y="20"/>
                  </a:cubicBezTo>
                  <a:cubicBezTo>
                    <a:pt x="876" y="23"/>
                    <a:pt x="868" y="25"/>
                    <a:pt x="860" y="27"/>
                  </a:cubicBezTo>
                  <a:cubicBezTo>
                    <a:pt x="855" y="28"/>
                    <a:pt x="850" y="30"/>
                    <a:pt x="845" y="31"/>
                  </a:cubicBezTo>
                  <a:cubicBezTo>
                    <a:pt x="843" y="32"/>
                    <a:pt x="840" y="33"/>
                    <a:pt x="838" y="33"/>
                  </a:cubicBezTo>
                  <a:cubicBezTo>
                    <a:pt x="835" y="32"/>
                    <a:pt x="832" y="31"/>
                    <a:pt x="829" y="30"/>
                  </a:cubicBezTo>
                  <a:cubicBezTo>
                    <a:pt x="824" y="28"/>
                    <a:pt x="819" y="26"/>
                    <a:pt x="814" y="25"/>
                  </a:cubicBezTo>
                  <a:cubicBezTo>
                    <a:pt x="810" y="23"/>
                    <a:pt x="806" y="22"/>
                    <a:pt x="802" y="21"/>
                  </a:cubicBezTo>
                  <a:cubicBezTo>
                    <a:pt x="801" y="20"/>
                    <a:pt x="800" y="20"/>
                    <a:pt x="800" y="20"/>
                  </a:cubicBezTo>
                  <a:cubicBezTo>
                    <a:pt x="799" y="20"/>
                    <a:pt x="798" y="20"/>
                    <a:pt x="797" y="20"/>
                  </a:cubicBezTo>
                  <a:cubicBezTo>
                    <a:pt x="787" y="20"/>
                    <a:pt x="777" y="20"/>
                    <a:pt x="767" y="20"/>
                  </a:cubicBezTo>
                  <a:cubicBezTo>
                    <a:pt x="767" y="20"/>
                    <a:pt x="766" y="20"/>
                    <a:pt x="765" y="20"/>
                  </a:cubicBezTo>
                  <a:cubicBezTo>
                    <a:pt x="762" y="22"/>
                    <a:pt x="759" y="24"/>
                    <a:pt x="756" y="25"/>
                  </a:cubicBezTo>
                  <a:cubicBezTo>
                    <a:pt x="742" y="34"/>
                    <a:pt x="727" y="42"/>
                    <a:pt x="713" y="51"/>
                  </a:cubicBezTo>
                  <a:cubicBezTo>
                    <a:pt x="711" y="54"/>
                    <a:pt x="710" y="57"/>
                    <a:pt x="709" y="59"/>
                  </a:cubicBezTo>
                  <a:cubicBezTo>
                    <a:pt x="706" y="68"/>
                    <a:pt x="703" y="77"/>
                    <a:pt x="698" y="84"/>
                  </a:cubicBezTo>
                  <a:cubicBezTo>
                    <a:pt x="695" y="89"/>
                    <a:pt x="692" y="94"/>
                    <a:pt x="688" y="99"/>
                  </a:cubicBezTo>
                  <a:cubicBezTo>
                    <a:pt x="686" y="103"/>
                    <a:pt x="685" y="106"/>
                    <a:pt x="682" y="109"/>
                  </a:cubicBezTo>
                  <a:cubicBezTo>
                    <a:pt x="677" y="115"/>
                    <a:pt x="670" y="121"/>
                    <a:pt x="664" y="127"/>
                  </a:cubicBezTo>
                  <a:cubicBezTo>
                    <a:pt x="655" y="135"/>
                    <a:pt x="646" y="144"/>
                    <a:pt x="637" y="153"/>
                  </a:cubicBezTo>
                  <a:cubicBezTo>
                    <a:pt x="636" y="155"/>
                    <a:pt x="634" y="156"/>
                    <a:pt x="632" y="158"/>
                  </a:cubicBezTo>
                  <a:cubicBezTo>
                    <a:pt x="630" y="160"/>
                    <a:pt x="627" y="160"/>
                    <a:pt x="624" y="161"/>
                  </a:cubicBezTo>
                  <a:cubicBezTo>
                    <a:pt x="612" y="165"/>
                    <a:pt x="600" y="169"/>
                    <a:pt x="589" y="173"/>
                  </a:cubicBezTo>
                  <a:cubicBezTo>
                    <a:pt x="586" y="174"/>
                    <a:pt x="583" y="175"/>
                    <a:pt x="580" y="176"/>
                  </a:cubicBezTo>
                  <a:cubicBezTo>
                    <a:pt x="577" y="177"/>
                    <a:pt x="573" y="176"/>
                    <a:pt x="570" y="176"/>
                  </a:cubicBezTo>
                  <a:cubicBezTo>
                    <a:pt x="559" y="176"/>
                    <a:pt x="547" y="177"/>
                    <a:pt x="537" y="176"/>
                  </a:cubicBezTo>
                  <a:cubicBezTo>
                    <a:pt x="534" y="176"/>
                    <a:pt x="532" y="175"/>
                    <a:pt x="529" y="175"/>
                  </a:cubicBezTo>
                  <a:cubicBezTo>
                    <a:pt x="524" y="173"/>
                    <a:pt x="518" y="172"/>
                    <a:pt x="512" y="170"/>
                  </a:cubicBezTo>
                  <a:cubicBezTo>
                    <a:pt x="506" y="169"/>
                    <a:pt x="500" y="167"/>
                    <a:pt x="494" y="165"/>
                  </a:cubicBezTo>
                  <a:cubicBezTo>
                    <a:pt x="492" y="165"/>
                    <a:pt x="491" y="165"/>
                    <a:pt x="489" y="164"/>
                  </a:cubicBezTo>
                  <a:cubicBezTo>
                    <a:pt x="489" y="164"/>
                    <a:pt x="489" y="164"/>
                    <a:pt x="489" y="164"/>
                  </a:cubicBezTo>
                  <a:cubicBezTo>
                    <a:pt x="489" y="164"/>
                    <a:pt x="489" y="164"/>
                    <a:pt x="489" y="164"/>
                  </a:cubicBezTo>
                  <a:cubicBezTo>
                    <a:pt x="471" y="166"/>
                    <a:pt x="453" y="163"/>
                    <a:pt x="435" y="164"/>
                  </a:cubicBezTo>
                  <a:cubicBezTo>
                    <a:pt x="414" y="166"/>
                    <a:pt x="393" y="169"/>
                    <a:pt x="373" y="171"/>
                  </a:cubicBezTo>
                  <a:cubicBezTo>
                    <a:pt x="362" y="173"/>
                    <a:pt x="351" y="174"/>
                    <a:pt x="340" y="175"/>
                  </a:cubicBezTo>
                  <a:cubicBezTo>
                    <a:pt x="335" y="176"/>
                    <a:pt x="332" y="176"/>
                    <a:pt x="327" y="175"/>
                  </a:cubicBezTo>
                  <a:cubicBezTo>
                    <a:pt x="315" y="172"/>
                    <a:pt x="303" y="168"/>
                    <a:pt x="291" y="165"/>
                  </a:cubicBezTo>
                  <a:cubicBezTo>
                    <a:pt x="286" y="163"/>
                    <a:pt x="279" y="162"/>
                    <a:pt x="274" y="159"/>
                  </a:cubicBezTo>
                  <a:cubicBezTo>
                    <a:pt x="256" y="149"/>
                    <a:pt x="239" y="140"/>
                    <a:pt x="222" y="130"/>
                  </a:cubicBezTo>
                  <a:cubicBezTo>
                    <a:pt x="220" y="129"/>
                    <a:pt x="220" y="127"/>
                    <a:pt x="220" y="126"/>
                  </a:cubicBezTo>
                  <a:cubicBezTo>
                    <a:pt x="220" y="121"/>
                    <a:pt x="220" y="115"/>
                    <a:pt x="220" y="110"/>
                  </a:cubicBezTo>
                  <a:cubicBezTo>
                    <a:pt x="202" y="110"/>
                    <a:pt x="184" y="110"/>
                    <a:pt x="166" y="110"/>
                  </a:cubicBezTo>
                  <a:cubicBezTo>
                    <a:pt x="161" y="115"/>
                    <a:pt x="157" y="119"/>
                    <a:pt x="152" y="124"/>
                  </a:cubicBezTo>
                  <a:cubicBezTo>
                    <a:pt x="152" y="128"/>
                    <a:pt x="152" y="132"/>
                    <a:pt x="152" y="137"/>
                  </a:cubicBezTo>
                  <a:cubicBezTo>
                    <a:pt x="152" y="139"/>
                    <a:pt x="152" y="142"/>
                    <a:pt x="153" y="144"/>
                  </a:cubicBezTo>
                  <a:cubicBezTo>
                    <a:pt x="153" y="144"/>
                    <a:pt x="153" y="144"/>
                    <a:pt x="153" y="144"/>
                  </a:cubicBezTo>
                  <a:cubicBezTo>
                    <a:pt x="153" y="144"/>
                    <a:pt x="153" y="144"/>
                    <a:pt x="153" y="145"/>
                  </a:cubicBezTo>
                  <a:cubicBezTo>
                    <a:pt x="158" y="164"/>
                    <a:pt x="162" y="183"/>
                    <a:pt x="167" y="202"/>
                  </a:cubicBezTo>
                  <a:cubicBezTo>
                    <a:pt x="171" y="216"/>
                    <a:pt x="176" y="229"/>
                    <a:pt x="181" y="243"/>
                  </a:cubicBezTo>
                  <a:cubicBezTo>
                    <a:pt x="182" y="244"/>
                    <a:pt x="181" y="246"/>
                    <a:pt x="180" y="247"/>
                  </a:cubicBezTo>
                  <a:cubicBezTo>
                    <a:pt x="170" y="257"/>
                    <a:pt x="159" y="267"/>
                    <a:pt x="149" y="277"/>
                  </a:cubicBezTo>
                  <a:cubicBezTo>
                    <a:pt x="143" y="283"/>
                    <a:pt x="137" y="289"/>
                    <a:pt x="131" y="295"/>
                  </a:cubicBezTo>
                  <a:cubicBezTo>
                    <a:pt x="128" y="298"/>
                    <a:pt x="125" y="301"/>
                    <a:pt x="122" y="304"/>
                  </a:cubicBezTo>
                  <a:cubicBezTo>
                    <a:pt x="119" y="307"/>
                    <a:pt x="111" y="305"/>
                    <a:pt x="107" y="305"/>
                  </a:cubicBezTo>
                  <a:cubicBezTo>
                    <a:pt x="98" y="305"/>
                    <a:pt x="89" y="305"/>
                    <a:pt x="80" y="305"/>
                  </a:cubicBezTo>
                  <a:cubicBezTo>
                    <a:pt x="76" y="305"/>
                    <a:pt x="73" y="306"/>
                    <a:pt x="69" y="304"/>
                  </a:cubicBezTo>
                  <a:cubicBezTo>
                    <a:pt x="64" y="300"/>
                    <a:pt x="58" y="297"/>
                    <a:pt x="52" y="293"/>
                  </a:cubicBezTo>
                  <a:cubicBezTo>
                    <a:pt x="43" y="287"/>
                    <a:pt x="34" y="282"/>
                    <a:pt x="25" y="276"/>
                  </a:cubicBezTo>
                  <a:cubicBezTo>
                    <a:pt x="25" y="279"/>
                    <a:pt x="25" y="282"/>
                    <a:pt x="25" y="286"/>
                  </a:cubicBezTo>
                  <a:cubicBezTo>
                    <a:pt x="25" y="288"/>
                    <a:pt x="22" y="290"/>
                    <a:pt x="20" y="290"/>
                  </a:cubicBezTo>
                  <a:cubicBezTo>
                    <a:pt x="13" y="290"/>
                    <a:pt x="6" y="290"/>
                    <a:pt x="0" y="290"/>
                  </a:cubicBezTo>
                  <a:cubicBezTo>
                    <a:pt x="4" y="295"/>
                    <a:pt x="8" y="301"/>
                    <a:pt x="13" y="306"/>
                  </a:cubicBezTo>
                  <a:cubicBezTo>
                    <a:pt x="23" y="318"/>
                    <a:pt x="33" y="330"/>
                    <a:pt x="44" y="343"/>
                  </a:cubicBezTo>
                  <a:cubicBezTo>
                    <a:pt x="50" y="350"/>
                    <a:pt x="57" y="357"/>
                    <a:pt x="62" y="364"/>
                  </a:cubicBezTo>
                  <a:cubicBezTo>
                    <a:pt x="64" y="367"/>
                    <a:pt x="64" y="370"/>
                    <a:pt x="64" y="374"/>
                  </a:cubicBezTo>
                  <a:cubicBezTo>
                    <a:pt x="64" y="381"/>
                    <a:pt x="64" y="388"/>
                    <a:pt x="64" y="395"/>
                  </a:cubicBezTo>
                  <a:cubicBezTo>
                    <a:pt x="64" y="406"/>
                    <a:pt x="64" y="417"/>
                    <a:pt x="64" y="428"/>
                  </a:cubicBezTo>
                  <a:cubicBezTo>
                    <a:pt x="69" y="435"/>
                    <a:pt x="75" y="441"/>
                    <a:pt x="81" y="448"/>
                  </a:cubicBezTo>
                  <a:cubicBezTo>
                    <a:pt x="85" y="444"/>
                    <a:pt x="90" y="440"/>
                    <a:pt x="94" y="436"/>
                  </a:cubicBezTo>
                  <a:cubicBezTo>
                    <a:pt x="97" y="433"/>
                    <a:pt x="100" y="430"/>
                    <a:pt x="103" y="427"/>
                  </a:cubicBezTo>
                  <a:cubicBezTo>
                    <a:pt x="105" y="425"/>
                    <a:pt x="106" y="424"/>
                    <a:pt x="109" y="423"/>
                  </a:cubicBezTo>
                  <a:cubicBezTo>
                    <a:pt x="113" y="423"/>
                    <a:pt x="117" y="423"/>
                    <a:pt x="121" y="423"/>
                  </a:cubicBezTo>
                  <a:cubicBezTo>
                    <a:pt x="129" y="423"/>
                    <a:pt x="138" y="423"/>
                    <a:pt x="146" y="423"/>
                  </a:cubicBezTo>
                  <a:cubicBezTo>
                    <a:pt x="160" y="423"/>
                    <a:pt x="174" y="422"/>
                    <a:pt x="188" y="422"/>
                  </a:cubicBezTo>
                  <a:cubicBezTo>
                    <a:pt x="191" y="422"/>
                    <a:pt x="194" y="424"/>
                    <a:pt x="197" y="425"/>
                  </a:cubicBezTo>
                  <a:cubicBezTo>
                    <a:pt x="204" y="429"/>
                    <a:pt x="211" y="432"/>
                    <a:pt x="218" y="435"/>
                  </a:cubicBezTo>
                  <a:cubicBezTo>
                    <a:pt x="230" y="440"/>
                    <a:pt x="242" y="446"/>
                    <a:pt x="253" y="451"/>
                  </a:cubicBezTo>
                  <a:cubicBezTo>
                    <a:pt x="255" y="451"/>
                    <a:pt x="256" y="453"/>
                    <a:pt x="256" y="455"/>
                  </a:cubicBezTo>
                  <a:cubicBezTo>
                    <a:pt x="256" y="460"/>
                    <a:pt x="256" y="464"/>
                    <a:pt x="256" y="469"/>
                  </a:cubicBezTo>
                  <a:cubicBezTo>
                    <a:pt x="256" y="501"/>
                    <a:pt x="256" y="534"/>
                    <a:pt x="256" y="566"/>
                  </a:cubicBezTo>
                  <a:cubicBezTo>
                    <a:pt x="264" y="571"/>
                    <a:pt x="273" y="577"/>
                    <a:pt x="282" y="582"/>
                  </a:cubicBezTo>
                  <a:cubicBezTo>
                    <a:pt x="293" y="588"/>
                    <a:pt x="303" y="595"/>
                    <a:pt x="314" y="601"/>
                  </a:cubicBezTo>
                  <a:cubicBezTo>
                    <a:pt x="317" y="603"/>
                    <a:pt x="320" y="604"/>
                    <a:pt x="321" y="608"/>
                  </a:cubicBezTo>
                  <a:cubicBezTo>
                    <a:pt x="321" y="611"/>
                    <a:pt x="321" y="614"/>
                    <a:pt x="321" y="617"/>
                  </a:cubicBezTo>
                  <a:cubicBezTo>
                    <a:pt x="321" y="639"/>
                    <a:pt x="321" y="661"/>
                    <a:pt x="321" y="683"/>
                  </a:cubicBezTo>
                  <a:cubicBezTo>
                    <a:pt x="327" y="688"/>
                    <a:pt x="333" y="693"/>
                    <a:pt x="339" y="697"/>
                  </a:cubicBezTo>
                  <a:cubicBezTo>
                    <a:pt x="347" y="692"/>
                    <a:pt x="354" y="687"/>
                    <a:pt x="362" y="682"/>
                  </a:cubicBezTo>
                  <a:cubicBezTo>
                    <a:pt x="364" y="681"/>
                    <a:pt x="366" y="681"/>
                    <a:pt x="367" y="683"/>
                  </a:cubicBezTo>
                  <a:cubicBezTo>
                    <a:pt x="374" y="688"/>
                    <a:pt x="381" y="694"/>
                    <a:pt x="388" y="700"/>
                  </a:cubicBezTo>
                  <a:cubicBezTo>
                    <a:pt x="394" y="705"/>
                    <a:pt x="400" y="710"/>
                    <a:pt x="406" y="715"/>
                  </a:cubicBezTo>
                  <a:cubicBezTo>
                    <a:pt x="410" y="719"/>
                    <a:pt x="415" y="724"/>
                    <a:pt x="419" y="728"/>
                  </a:cubicBezTo>
                  <a:cubicBezTo>
                    <a:pt x="421" y="730"/>
                    <a:pt x="423" y="732"/>
                    <a:pt x="425" y="734"/>
                  </a:cubicBezTo>
                  <a:cubicBezTo>
                    <a:pt x="426" y="735"/>
                    <a:pt x="426" y="736"/>
                    <a:pt x="427" y="736"/>
                  </a:cubicBezTo>
                  <a:cubicBezTo>
                    <a:pt x="435" y="738"/>
                    <a:pt x="446" y="737"/>
                    <a:pt x="453" y="741"/>
                  </a:cubicBezTo>
                  <a:cubicBezTo>
                    <a:pt x="457" y="743"/>
                    <a:pt x="460" y="747"/>
                    <a:pt x="463" y="749"/>
                  </a:cubicBezTo>
                  <a:cubicBezTo>
                    <a:pt x="467" y="753"/>
                    <a:pt x="471" y="757"/>
                    <a:pt x="475" y="761"/>
                  </a:cubicBezTo>
                  <a:cubicBezTo>
                    <a:pt x="489" y="774"/>
                    <a:pt x="501" y="793"/>
                    <a:pt x="512" y="809"/>
                  </a:cubicBezTo>
                  <a:cubicBezTo>
                    <a:pt x="521" y="824"/>
                    <a:pt x="532" y="837"/>
                    <a:pt x="542" y="852"/>
                  </a:cubicBezTo>
                  <a:cubicBezTo>
                    <a:pt x="548" y="862"/>
                    <a:pt x="556" y="871"/>
                    <a:pt x="563" y="880"/>
                  </a:cubicBezTo>
                  <a:cubicBezTo>
                    <a:pt x="567" y="885"/>
                    <a:pt x="571" y="890"/>
                    <a:pt x="575" y="895"/>
                  </a:cubicBezTo>
                  <a:cubicBezTo>
                    <a:pt x="576" y="897"/>
                    <a:pt x="580" y="901"/>
                    <a:pt x="581" y="903"/>
                  </a:cubicBezTo>
                  <a:cubicBezTo>
                    <a:pt x="583" y="903"/>
                    <a:pt x="587" y="903"/>
                    <a:pt x="589" y="903"/>
                  </a:cubicBezTo>
                  <a:cubicBezTo>
                    <a:pt x="592" y="903"/>
                    <a:pt x="594" y="903"/>
                    <a:pt x="597" y="903"/>
                  </a:cubicBezTo>
                  <a:cubicBezTo>
                    <a:pt x="598" y="903"/>
                    <a:pt x="599" y="903"/>
                    <a:pt x="600" y="903"/>
                  </a:cubicBezTo>
                  <a:cubicBezTo>
                    <a:pt x="601" y="903"/>
                    <a:pt x="601" y="902"/>
                    <a:pt x="601" y="902"/>
                  </a:cubicBezTo>
                  <a:cubicBezTo>
                    <a:pt x="602" y="901"/>
                    <a:pt x="604" y="899"/>
                    <a:pt x="605" y="898"/>
                  </a:cubicBezTo>
                  <a:cubicBezTo>
                    <a:pt x="609" y="894"/>
                    <a:pt x="614" y="889"/>
                    <a:pt x="618" y="885"/>
                  </a:cubicBezTo>
                  <a:cubicBezTo>
                    <a:pt x="622" y="880"/>
                    <a:pt x="627" y="876"/>
                    <a:pt x="631" y="871"/>
                  </a:cubicBezTo>
                  <a:cubicBezTo>
                    <a:pt x="633" y="870"/>
                    <a:pt x="634" y="868"/>
                    <a:pt x="636" y="867"/>
                  </a:cubicBezTo>
                  <a:cubicBezTo>
                    <a:pt x="636" y="866"/>
                    <a:pt x="637" y="866"/>
                    <a:pt x="637" y="866"/>
                  </a:cubicBezTo>
                  <a:cubicBezTo>
                    <a:pt x="642" y="857"/>
                    <a:pt x="645" y="848"/>
                    <a:pt x="650" y="839"/>
                  </a:cubicBezTo>
                  <a:cubicBezTo>
                    <a:pt x="658" y="822"/>
                    <a:pt x="666" y="805"/>
                    <a:pt x="674" y="788"/>
                  </a:cubicBezTo>
                  <a:cubicBezTo>
                    <a:pt x="684" y="770"/>
                    <a:pt x="696" y="755"/>
                    <a:pt x="707" y="739"/>
                  </a:cubicBezTo>
                  <a:cubicBezTo>
                    <a:pt x="714" y="729"/>
                    <a:pt x="720" y="719"/>
                    <a:pt x="727" y="710"/>
                  </a:cubicBezTo>
                  <a:cubicBezTo>
                    <a:pt x="729" y="707"/>
                    <a:pt x="727" y="709"/>
                    <a:pt x="729" y="705"/>
                  </a:cubicBezTo>
                  <a:cubicBezTo>
                    <a:pt x="731" y="700"/>
                    <a:pt x="733" y="694"/>
                    <a:pt x="735" y="689"/>
                  </a:cubicBezTo>
                  <a:cubicBezTo>
                    <a:pt x="737" y="684"/>
                    <a:pt x="739" y="679"/>
                    <a:pt x="740" y="673"/>
                  </a:cubicBezTo>
                  <a:cubicBezTo>
                    <a:pt x="740" y="673"/>
                    <a:pt x="740" y="673"/>
                    <a:pt x="740" y="673"/>
                  </a:cubicBezTo>
                  <a:cubicBezTo>
                    <a:pt x="741" y="673"/>
                    <a:pt x="741" y="673"/>
                    <a:pt x="741" y="672"/>
                  </a:cubicBezTo>
                  <a:cubicBezTo>
                    <a:pt x="741" y="670"/>
                    <a:pt x="741" y="667"/>
                    <a:pt x="741" y="664"/>
                  </a:cubicBezTo>
                  <a:cubicBezTo>
                    <a:pt x="741" y="661"/>
                    <a:pt x="741" y="658"/>
                    <a:pt x="741" y="654"/>
                  </a:cubicBezTo>
                  <a:cubicBezTo>
                    <a:pt x="741" y="654"/>
                    <a:pt x="740" y="650"/>
                    <a:pt x="741" y="650"/>
                  </a:cubicBezTo>
                  <a:cubicBezTo>
                    <a:pt x="740" y="649"/>
                    <a:pt x="740" y="648"/>
                    <a:pt x="740" y="648"/>
                  </a:cubicBezTo>
                  <a:cubicBezTo>
                    <a:pt x="733" y="629"/>
                    <a:pt x="727" y="611"/>
                    <a:pt x="720" y="593"/>
                  </a:cubicBezTo>
                  <a:cubicBezTo>
                    <a:pt x="712" y="569"/>
                    <a:pt x="703" y="545"/>
                    <a:pt x="695" y="521"/>
                  </a:cubicBezTo>
                  <a:cubicBezTo>
                    <a:pt x="692" y="514"/>
                    <a:pt x="690" y="507"/>
                    <a:pt x="688" y="500"/>
                  </a:cubicBezTo>
                  <a:cubicBezTo>
                    <a:pt x="686" y="495"/>
                    <a:pt x="687" y="489"/>
                    <a:pt x="688" y="483"/>
                  </a:cubicBezTo>
                  <a:cubicBezTo>
                    <a:pt x="689" y="475"/>
                    <a:pt x="689" y="469"/>
                    <a:pt x="693" y="462"/>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1" name="Google Shape;631;p48"/>
            <p:cNvSpPr/>
            <p:nvPr/>
          </p:nvSpPr>
          <p:spPr>
            <a:xfrm>
              <a:off x="6624638" y="2625725"/>
              <a:ext cx="915988" cy="785813"/>
            </a:xfrm>
            <a:custGeom>
              <a:rect b="b" l="l" r="r" t="t"/>
              <a:pathLst>
                <a:path extrusionOk="0" h="616" w="719">
                  <a:moveTo>
                    <a:pt x="522" y="87"/>
                  </a:moveTo>
                  <a:cubicBezTo>
                    <a:pt x="522" y="82"/>
                    <a:pt x="522" y="77"/>
                    <a:pt x="522" y="72"/>
                  </a:cubicBezTo>
                  <a:cubicBezTo>
                    <a:pt x="522" y="72"/>
                    <a:pt x="521" y="71"/>
                    <a:pt x="521" y="70"/>
                  </a:cubicBezTo>
                  <a:cubicBezTo>
                    <a:pt x="521" y="70"/>
                    <a:pt x="521" y="70"/>
                    <a:pt x="521" y="70"/>
                  </a:cubicBezTo>
                  <a:cubicBezTo>
                    <a:pt x="517" y="65"/>
                    <a:pt x="512" y="60"/>
                    <a:pt x="509" y="55"/>
                  </a:cubicBezTo>
                  <a:cubicBezTo>
                    <a:pt x="509" y="54"/>
                    <a:pt x="509" y="54"/>
                    <a:pt x="509" y="54"/>
                  </a:cubicBezTo>
                  <a:cubicBezTo>
                    <a:pt x="506" y="54"/>
                    <a:pt x="504" y="53"/>
                    <a:pt x="501" y="52"/>
                  </a:cubicBezTo>
                  <a:cubicBezTo>
                    <a:pt x="489" y="48"/>
                    <a:pt x="477" y="44"/>
                    <a:pt x="464" y="40"/>
                  </a:cubicBezTo>
                  <a:cubicBezTo>
                    <a:pt x="457" y="37"/>
                    <a:pt x="452" y="30"/>
                    <a:pt x="446" y="24"/>
                  </a:cubicBezTo>
                  <a:cubicBezTo>
                    <a:pt x="441" y="19"/>
                    <a:pt x="436" y="13"/>
                    <a:pt x="431" y="8"/>
                  </a:cubicBezTo>
                  <a:cubicBezTo>
                    <a:pt x="430" y="8"/>
                    <a:pt x="425" y="3"/>
                    <a:pt x="423" y="0"/>
                  </a:cubicBezTo>
                  <a:cubicBezTo>
                    <a:pt x="422" y="0"/>
                    <a:pt x="420" y="0"/>
                    <a:pt x="419" y="0"/>
                  </a:cubicBezTo>
                  <a:cubicBezTo>
                    <a:pt x="413" y="0"/>
                    <a:pt x="407" y="0"/>
                    <a:pt x="402" y="0"/>
                  </a:cubicBezTo>
                  <a:cubicBezTo>
                    <a:pt x="380" y="1"/>
                    <a:pt x="359" y="1"/>
                    <a:pt x="338" y="1"/>
                  </a:cubicBezTo>
                  <a:cubicBezTo>
                    <a:pt x="338" y="16"/>
                    <a:pt x="338" y="31"/>
                    <a:pt x="338" y="46"/>
                  </a:cubicBezTo>
                  <a:cubicBezTo>
                    <a:pt x="338" y="48"/>
                    <a:pt x="335" y="50"/>
                    <a:pt x="333" y="50"/>
                  </a:cubicBezTo>
                  <a:cubicBezTo>
                    <a:pt x="304" y="51"/>
                    <a:pt x="274" y="51"/>
                    <a:pt x="245" y="51"/>
                  </a:cubicBezTo>
                  <a:cubicBezTo>
                    <a:pt x="244" y="51"/>
                    <a:pt x="243" y="51"/>
                    <a:pt x="241" y="51"/>
                  </a:cubicBezTo>
                  <a:cubicBezTo>
                    <a:pt x="239" y="54"/>
                    <a:pt x="233" y="57"/>
                    <a:pt x="230" y="58"/>
                  </a:cubicBezTo>
                  <a:cubicBezTo>
                    <a:pt x="217" y="67"/>
                    <a:pt x="203" y="76"/>
                    <a:pt x="189" y="85"/>
                  </a:cubicBezTo>
                  <a:cubicBezTo>
                    <a:pt x="183" y="89"/>
                    <a:pt x="177" y="93"/>
                    <a:pt x="171" y="97"/>
                  </a:cubicBezTo>
                  <a:cubicBezTo>
                    <a:pt x="168" y="99"/>
                    <a:pt x="165" y="101"/>
                    <a:pt x="162" y="103"/>
                  </a:cubicBezTo>
                  <a:cubicBezTo>
                    <a:pt x="160" y="104"/>
                    <a:pt x="157" y="103"/>
                    <a:pt x="154" y="103"/>
                  </a:cubicBezTo>
                  <a:cubicBezTo>
                    <a:pt x="147" y="103"/>
                    <a:pt x="140" y="103"/>
                    <a:pt x="133" y="103"/>
                  </a:cubicBezTo>
                  <a:cubicBezTo>
                    <a:pt x="117" y="103"/>
                    <a:pt x="102" y="103"/>
                    <a:pt x="86" y="103"/>
                  </a:cubicBezTo>
                  <a:cubicBezTo>
                    <a:pt x="83" y="103"/>
                    <a:pt x="81" y="103"/>
                    <a:pt x="78" y="102"/>
                  </a:cubicBezTo>
                  <a:cubicBezTo>
                    <a:pt x="71" y="99"/>
                    <a:pt x="64" y="95"/>
                    <a:pt x="58" y="91"/>
                  </a:cubicBezTo>
                  <a:cubicBezTo>
                    <a:pt x="58" y="91"/>
                    <a:pt x="58" y="91"/>
                    <a:pt x="58" y="91"/>
                  </a:cubicBezTo>
                  <a:cubicBezTo>
                    <a:pt x="57" y="91"/>
                    <a:pt x="57" y="91"/>
                    <a:pt x="56" y="91"/>
                  </a:cubicBezTo>
                  <a:cubicBezTo>
                    <a:pt x="53" y="91"/>
                    <a:pt x="49" y="91"/>
                    <a:pt x="46" y="91"/>
                  </a:cubicBezTo>
                  <a:cubicBezTo>
                    <a:pt x="40" y="91"/>
                    <a:pt x="31" y="92"/>
                    <a:pt x="25" y="90"/>
                  </a:cubicBezTo>
                  <a:cubicBezTo>
                    <a:pt x="24" y="91"/>
                    <a:pt x="24" y="91"/>
                    <a:pt x="23" y="91"/>
                  </a:cubicBezTo>
                  <a:cubicBezTo>
                    <a:pt x="20" y="93"/>
                    <a:pt x="16" y="95"/>
                    <a:pt x="13" y="96"/>
                  </a:cubicBezTo>
                  <a:cubicBezTo>
                    <a:pt x="9" y="99"/>
                    <a:pt x="4" y="101"/>
                    <a:pt x="0" y="103"/>
                  </a:cubicBezTo>
                  <a:cubicBezTo>
                    <a:pt x="0" y="129"/>
                    <a:pt x="0" y="154"/>
                    <a:pt x="0" y="180"/>
                  </a:cubicBezTo>
                  <a:cubicBezTo>
                    <a:pt x="0" y="190"/>
                    <a:pt x="0" y="201"/>
                    <a:pt x="0" y="211"/>
                  </a:cubicBezTo>
                  <a:cubicBezTo>
                    <a:pt x="0" y="212"/>
                    <a:pt x="0" y="214"/>
                    <a:pt x="0" y="215"/>
                  </a:cubicBezTo>
                  <a:cubicBezTo>
                    <a:pt x="2" y="218"/>
                    <a:pt x="4" y="222"/>
                    <a:pt x="6" y="225"/>
                  </a:cubicBezTo>
                  <a:cubicBezTo>
                    <a:pt x="12" y="234"/>
                    <a:pt x="18" y="243"/>
                    <a:pt x="24" y="252"/>
                  </a:cubicBezTo>
                  <a:cubicBezTo>
                    <a:pt x="25" y="254"/>
                    <a:pt x="26" y="256"/>
                    <a:pt x="25" y="259"/>
                  </a:cubicBezTo>
                  <a:cubicBezTo>
                    <a:pt x="25" y="263"/>
                    <a:pt x="25" y="268"/>
                    <a:pt x="24" y="272"/>
                  </a:cubicBezTo>
                  <a:cubicBezTo>
                    <a:pt x="21" y="279"/>
                    <a:pt x="17" y="286"/>
                    <a:pt x="13" y="292"/>
                  </a:cubicBezTo>
                  <a:cubicBezTo>
                    <a:pt x="20" y="300"/>
                    <a:pt x="27" y="308"/>
                    <a:pt x="33" y="316"/>
                  </a:cubicBezTo>
                  <a:cubicBezTo>
                    <a:pt x="34" y="317"/>
                    <a:pt x="35" y="318"/>
                    <a:pt x="35" y="318"/>
                  </a:cubicBezTo>
                  <a:cubicBezTo>
                    <a:pt x="36" y="319"/>
                    <a:pt x="37" y="319"/>
                    <a:pt x="38" y="320"/>
                  </a:cubicBezTo>
                  <a:cubicBezTo>
                    <a:pt x="43" y="323"/>
                    <a:pt x="48" y="326"/>
                    <a:pt x="53" y="329"/>
                  </a:cubicBezTo>
                  <a:cubicBezTo>
                    <a:pt x="59" y="332"/>
                    <a:pt x="64" y="335"/>
                    <a:pt x="70" y="338"/>
                  </a:cubicBezTo>
                  <a:cubicBezTo>
                    <a:pt x="73" y="340"/>
                    <a:pt x="76" y="341"/>
                    <a:pt x="77" y="345"/>
                  </a:cubicBezTo>
                  <a:cubicBezTo>
                    <a:pt x="78" y="354"/>
                    <a:pt x="78" y="365"/>
                    <a:pt x="78" y="374"/>
                  </a:cubicBezTo>
                  <a:cubicBezTo>
                    <a:pt x="79" y="383"/>
                    <a:pt x="79" y="391"/>
                    <a:pt x="79" y="400"/>
                  </a:cubicBezTo>
                  <a:cubicBezTo>
                    <a:pt x="90" y="409"/>
                    <a:pt x="101" y="417"/>
                    <a:pt x="111" y="427"/>
                  </a:cubicBezTo>
                  <a:cubicBezTo>
                    <a:pt x="121" y="435"/>
                    <a:pt x="130" y="443"/>
                    <a:pt x="140" y="452"/>
                  </a:cubicBezTo>
                  <a:cubicBezTo>
                    <a:pt x="146" y="458"/>
                    <a:pt x="152" y="463"/>
                    <a:pt x="158" y="469"/>
                  </a:cubicBezTo>
                  <a:cubicBezTo>
                    <a:pt x="161" y="471"/>
                    <a:pt x="165" y="474"/>
                    <a:pt x="166" y="477"/>
                  </a:cubicBezTo>
                  <a:cubicBezTo>
                    <a:pt x="166" y="482"/>
                    <a:pt x="166" y="487"/>
                    <a:pt x="166" y="491"/>
                  </a:cubicBezTo>
                  <a:cubicBezTo>
                    <a:pt x="166" y="500"/>
                    <a:pt x="166" y="509"/>
                    <a:pt x="166" y="517"/>
                  </a:cubicBezTo>
                  <a:cubicBezTo>
                    <a:pt x="166" y="530"/>
                    <a:pt x="166" y="542"/>
                    <a:pt x="166" y="555"/>
                  </a:cubicBezTo>
                  <a:cubicBezTo>
                    <a:pt x="166" y="561"/>
                    <a:pt x="166" y="566"/>
                    <a:pt x="166" y="572"/>
                  </a:cubicBezTo>
                  <a:cubicBezTo>
                    <a:pt x="169" y="574"/>
                    <a:pt x="172" y="576"/>
                    <a:pt x="175" y="578"/>
                  </a:cubicBezTo>
                  <a:cubicBezTo>
                    <a:pt x="189" y="585"/>
                    <a:pt x="203" y="593"/>
                    <a:pt x="216" y="601"/>
                  </a:cubicBezTo>
                  <a:cubicBezTo>
                    <a:pt x="217" y="601"/>
                    <a:pt x="217" y="601"/>
                    <a:pt x="217" y="602"/>
                  </a:cubicBezTo>
                  <a:cubicBezTo>
                    <a:pt x="217" y="602"/>
                    <a:pt x="217" y="602"/>
                    <a:pt x="218" y="602"/>
                  </a:cubicBezTo>
                  <a:cubicBezTo>
                    <a:pt x="221" y="602"/>
                    <a:pt x="223" y="603"/>
                    <a:pt x="226" y="604"/>
                  </a:cubicBezTo>
                  <a:cubicBezTo>
                    <a:pt x="235" y="606"/>
                    <a:pt x="243" y="609"/>
                    <a:pt x="252" y="611"/>
                  </a:cubicBezTo>
                  <a:cubicBezTo>
                    <a:pt x="258" y="613"/>
                    <a:pt x="264" y="615"/>
                    <a:pt x="269" y="616"/>
                  </a:cubicBezTo>
                  <a:cubicBezTo>
                    <a:pt x="270" y="616"/>
                    <a:pt x="270" y="616"/>
                    <a:pt x="271" y="616"/>
                  </a:cubicBezTo>
                  <a:cubicBezTo>
                    <a:pt x="273" y="616"/>
                    <a:pt x="275" y="616"/>
                    <a:pt x="277" y="615"/>
                  </a:cubicBezTo>
                  <a:cubicBezTo>
                    <a:pt x="294" y="613"/>
                    <a:pt x="311" y="611"/>
                    <a:pt x="327" y="609"/>
                  </a:cubicBezTo>
                  <a:cubicBezTo>
                    <a:pt x="342" y="608"/>
                    <a:pt x="356" y="606"/>
                    <a:pt x="370" y="604"/>
                  </a:cubicBezTo>
                  <a:cubicBezTo>
                    <a:pt x="381" y="603"/>
                    <a:pt x="393" y="604"/>
                    <a:pt x="404" y="604"/>
                  </a:cubicBezTo>
                  <a:cubicBezTo>
                    <a:pt x="411" y="604"/>
                    <a:pt x="418" y="604"/>
                    <a:pt x="426" y="604"/>
                  </a:cubicBezTo>
                  <a:cubicBezTo>
                    <a:pt x="429" y="604"/>
                    <a:pt x="433" y="606"/>
                    <a:pt x="437" y="607"/>
                  </a:cubicBezTo>
                  <a:cubicBezTo>
                    <a:pt x="446" y="609"/>
                    <a:pt x="455" y="611"/>
                    <a:pt x="464" y="614"/>
                  </a:cubicBezTo>
                  <a:cubicBezTo>
                    <a:pt x="467" y="614"/>
                    <a:pt x="470" y="615"/>
                    <a:pt x="473" y="616"/>
                  </a:cubicBezTo>
                  <a:cubicBezTo>
                    <a:pt x="473" y="616"/>
                    <a:pt x="473" y="616"/>
                    <a:pt x="474" y="616"/>
                  </a:cubicBezTo>
                  <a:cubicBezTo>
                    <a:pt x="474" y="616"/>
                    <a:pt x="474" y="616"/>
                    <a:pt x="475" y="616"/>
                  </a:cubicBezTo>
                  <a:cubicBezTo>
                    <a:pt x="483" y="616"/>
                    <a:pt x="491" y="616"/>
                    <a:pt x="498" y="616"/>
                  </a:cubicBezTo>
                  <a:cubicBezTo>
                    <a:pt x="503" y="616"/>
                    <a:pt x="507" y="616"/>
                    <a:pt x="511" y="616"/>
                  </a:cubicBezTo>
                  <a:cubicBezTo>
                    <a:pt x="512" y="616"/>
                    <a:pt x="514" y="616"/>
                    <a:pt x="515" y="616"/>
                  </a:cubicBezTo>
                  <a:cubicBezTo>
                    <a:pt x="515" y="616"/>
                    <a:pt x="515" y="616"/>
                    <a:pt x="515" y="616"/>
                  </a:cubicBezTo>
                  <a:cubicBezTo>
                    <a:pt x="529" y="612"/>
                    <a:pt x="543" y="607"/>
                    <a:pt x="557" y="602"/>
                  </a:cubicBezTo>
                  <a:cubicBezTo>
                    <a:pt x="559" y="601"/>
                    <a:pt x="561" y="600"/>
                    <a:pt x="564" y="600"/>
                  </a:cubicBezTo>
                  <a:cubicBezTo>
                    <a:pt x="564" y="599"/>
                    <a:pt x="564" y="599"/>
                    <a:pt x="564" y="599"/>
                  </a:cubicBezTo>
                  <a:cubicBezTo>
                    <a:pt x="569" y="594"/>
                    <a:pt x="574" y="590"/>
                    <a:pt x="579" y="585"/>
                  </a:cubicBezTo>
                  <a:cubicBezTo>
                    <a:pt x="590" y="574"/>
                    <a:pt x="600" y="562"/>
                    <a:pt x="612" y="552"/>
                  </a:cubicBezTo>
                  <a:cubicBezTo>
                    <a:pt x="612" y="552"/>
                    <a:pt x="612" y="552"/>
                    <a:pt x="612" y="552"/>
                  </a:cubicBezTo>
                  <a:cubicBezTo>
                    <a:pt x="613" y="552"/>
                    <a:pt x="613" y="551"/>
                    <a:pt x="613" y="551"/>
                  </a:cubicBezTo>
                  <a:cubicBezTo>
                    <a:pt x="615" y="547"/>
                    <a:pt x="617" y="544"/>
                    <a:pt x="620" y="541"/>
                  </a:cubicBezTo>
                  <a:cubicBezTo>
                    <a:pt x="622" y="537"/>
                    <a:pt x="624" y="533"/>
                    <a:pt x="627" y="529"/>
                  </a:cubicBezTo>
                  <a:cubicBezTo>
                    <a:pt x="628" y="528"/>
                    <a:pt x="628" y="527"/>
                    <a:pt x="629" y="526"/>
                  </a:cubicBezTo>
                  <a:cubicBezTo>
                    <a:pt x="629" y="526"/>
                    <a:pt x="629" y="526"/>
                    <a:pt x="629" y="526"/>
                  </a:cubicBezTo>
                  <a:cubicBezTo>
                    <a:pt x="632" y="518"/>
                    <a:pt x="635" y="511"/>
                    <a:pt x="638" y="504"/>
                  </a:cubicBezTo>
                  <a:cubicBezTo>
                    <a:pt x="640" y="500"/>
                    <a:pt x="641" y="495"/>
                    <a:pt x="645" y="492"/>
                  </a:cubicBezTo>
                  <a:cubicBezTo>
                    <a:pt x="659" y="484"/>
                    <a:pt x="673" y="476"/>
                    <a:pt x="687" y="468"/>
                  </a:cubicBezTo>
                  <a:cubicBezTo>
                    <a:pt x="691" y="466"/>
                    <a:pt x="695" y="463"/>
                    <a:pt x="699" y="461"/>
                  </a:cubicBezTo>
                  <a:cubicBezTo>
                    <a:pt x="701" y="460"/>
                    <a:pt x="704" y="460"/>
                    <a:pt x="706" y="460"/>
                  </a:cubicBezTo>
                  <a:cubicBezTo>
                    <a:pt x="710" y="460"/>
                    <a:pt x="714" y="460"/>
                    <a:pt x="719" y="460"/>
                  </a:cubicBezTo>
                  <a:cubicBezTo>
                    <a:pt x="719" y="460"/>
                    <a:pt x="719" y="460"/>
                    <a:pt x="719" y="460"/>
                  </a:cubicBezTo>
                  <a:cubicBezTo>
                    <a:pt x="719" y="454"/>
                    <a:pt x="719" y="448"/>
                    <a:pt x="719" y="442"/>
                  </a:cubicBezTo>
                  <a:cubicBezTo>
                    <a:pt x="712" y="435"/>
                    <a:pt x="705" y="428"/>
                    <a:pt x="699" y="421"/>
                  </a:cubicBezTo>
                  <a:cubicBezTo>
                    <a:pt x="697" y="419"/>
                    <a:pt x="695" y="417"/>
                    <a:pt x="694" y="415"/>
                  </a:cubicBezTo>
                  <a:cubicBezTo>
                    <a:pt x="693" y="412"/>
                    <a:pt x="692" y="410"/>
                    <a:pt x="692" y="407"/>
                  </a:cubicBezTo>
                  <a:cubicBezTo>
                    <a:pt x="688" y="397"/>
                    <a:pt x="685" y="386"/>
                    <a:pt x="682" y="375"/>
                  </a:cubicBezTo>
                  <a:cubicBezTo>
                    <a:pt x="682" y="374"/>
                    <a:pt x="677" y="359"/>
                    <a:pt x="676" y="355"/>
                  </a:cubicBezTo>
                  <a:cubicBezTo>
                    <a:pt x="675" y="354"/>
                    <a:pt x="675" y="354"/>
                    <a:pt x="674" y="353"/>
                  </a:cubicBezTo>
                  <a:cubicBezTo>
                    <a:pt x="672" y="351"/>
                    <a:pt x="670" y="350"/>
                    <a:pt x="669" y="348"/>
                  </a:cubicBezTo>
                  <a:cubicBezTo>
                    <a:pt x="666" y="345"/>
                    <a:pt x="664" y="343"/>
                    <a:pt x="661" y="340"/>
                  </a:cubicBezTo>
                  <a:cubicBezTo>
                    <a:pt x="651" y="340"/>
                    <a:pt x="641" y="340"/>
                    <a:pt x="631" y="340"/>
                  </a:cubicBezTo>
                  <a:cubicBezTo>
                    <a:pt x="628" y="340"/>
                    <a:pt x="621" y="341"/>
                    <a:pt x="619" y="339"/>
                  </a:cubicBezTo>
                  <a:cubicBezTo>
                    <a:pt x="617" y="337"/>
                    <a:pt x="616" y="334"/>
                    <a:pt x="615" y="332"/>
                  </a:cubicBezTo>
                  <a:cubicBezTo>
                    <a:pt x="614" y="331"/>
                    <a:pt x="613" y="330"/>
                    <a:pt x="612" y="328"/>
                  </a:cubicBezTo>
                  <a:cubicBezTo>
                    <a:pt x="609" y="328"/>
                    <a:pt x="607" y="328"/>
                    <a:pt x="604" y="328"/>
                  </a:cubicBezTo>
                  <a:cubicBezTo>
                    <a:pt x="600" y="328"/>
                    <a:pt x="596" y="329"/>
                    <a:pt x="592" y="328"/>
                  </a:cubicBezTo>
                  <a:cubicBezTo>
                    <a:pt x="590" y="328"/>
                    <a:pt x="588" y="325"/>
                    <a:pt x="586" y="323"/>
                  </a:cubicBezTo>
                  <a:cubicBezTo>
                    <a:pt x="583" y="319"/>
                    <a:pt x="580" y="315"/>
                    <a:pt x="577" y="312"/>
                  </a:cubicBezTo>
                  <a:cubicBezTo>
                    <a:pt x="573" y="306"/>
                    <a:pt x="568" y="301"/>
                    <a:pt x="564" y="295"/>
                  </a:cubicBezTo>
                  <a:cubicBezTo>
                    <a:pt x="562" y="293"/>
                    <a:pt x="562" y="290"/>
                    <a:pt x="561" y="288"/>
                  </a:cubicBezTo>
                  <a:cubicBezTo>
                    <a:pt x="556" y="273"/>
                    <a:pt x="552" y="259"/>
                    <a:pt x="547" y="245"/>
                  </a:cubicBezTo>
                  <a:cubicBezTo>
                    <a:pt x="539" y="219"/>
                    <a:pt x="530" y="192"/>
                    <a:pt x="522" y="166"/>
                  </a:cubicBezTo>
                  <a:cubicBezTo>
                    <a:pt x="521" y="165"/>
                    <a:pt x="521" y="164"/>
                    <a:pt x="522" y="164"/>
                  </a:cubicBezTo>
                  <a:cubicBezTo>
                    <a:pt x="522" y="138"/>
                    <a:pt x="522" y="112"/>
                    <a:pt x="522" y="87"/>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2" name="Google Shape;632;p48"/>
            <p:cNvSpPr/>
            <p:nvPr/>
          </p:nvSpPr>
          <p:spPr>
            <a:xfrm>
              <a:off x="7302500" y="2133600"/>
              <a:ext cx="931863" cy="1122363"/>
            </a:xfrm>
            <a:custGeom>
              <a:rect b="b" l="l" r="r" t="t"/>
              <a:pathLst>
                <a:path extrusionOk="0" h="880" w="731">
                  <a:moveTo>
                    <a:pt x="471" y="12"/>
                  </a:moveTo>
                  <a:cubicBezTo>
                    <a:pt x="471" y="8"/>
                    <a:pt x="471" y="4"/>
                    <a:pt x="471" y="0"/>
                  </a:cubicBezTo>
                  <a:cubicBezTo>
                    <a:pt x="441" y="15"/>
                    <a:pt x="412" y="30"/>
                    <a:pt x="382" y="44"/>
                  </a:cubicBezTo>
                  <a:cubicBezTo>
                    <a:pt x="379" y="46"/>
                    <a:pt x="375" y="48"/>
                    <a:pt x="372" y="49"/>
                  </a:cubicBezTo>
                  <a:cubicBezTo>
                    <a:pt x="371" y="50"/>
                    <a:pt x="370" y="52"/>
                    <a:pt x="369" y="53"/>
                  </a:cubicBezTo>
                  <a:cubicBezTo>
                    <a:pt x="368" y="54"/>
                    <a:pt x="367" y="56"/>
                    <a:pt x="365" y="58"/>
                  </a:cubicBezTo>
                  <a:cubicBezTo>
                    <a:pt x="365" y="58"/>
                    <a:pt x="364" y="59"/>
                    <a:pt x="364" y="60"/>
                  </a:cubicBezTo>
                  <a:cubicBezTo>
                    <a:pt x="364" y="61"/>
                    <a:pt x="364" y="62"/>
                    <a:pt x="364" y="63"/>
                  </a:cubicBezTo>
                  <a:cubicBezTo>
                    <a:pt x="364" y="65"/>
                    <a:pt x="364" y="67"/>
                    <a:pt x="364" y="69"/>
                  </a:cubicBezTo>
                  <a:cubicBezTo>
                    <a:pt x="364" y="72"/>
                    <a:pt x="363" y="75"/>
                    <a:pt x="364" y="78"/>
                  </a:cubicBezTo>
                  <a:cubicBezTo>
                    <a:pt x="364" y="77"/>
                    <a:pt x="364" y="81"/>
                    <a:pt x="365" y="81"/>
                  </a:cubicBezTo>
                  <a:cubicBezTo>
                    <a:pt x="366" y="84"/>
                    <a:pt x="366" y="87"/>
                    <a:pt x="367" y="89"/>
                  </a:cubicBezTo>
                  <a:cubicBezTo>
                    <a:pt x="373" y="106"/>
                    <a:pt x="378" y="123"/>
                    <a:pt x="384" y="139"/>
                  </a:cubicBezTo>
                  <a:cubicBezTo>
                    <a:pt x="388" y="150"/>
                    <a:pt x="387" y="162"/>
                    <a:pt x="387" y="173"/>
                  </a:cubicBezTo>
                  <a:cubicBezTo>
                    <a:pt x="387" y="178"/>
                    <a:pt x="385" y="180"/>
                    <a:pt x="384" y="184"/>
                  </a:cubicBezTo>
                  <a:cubicBezTo>
                    <a:pt x="380" y="192"/>
                    <a:pt x="376" y="200"/>
                    <a:pt x="372" y="208"/>
                  </a:cubicBezTo>
                  <a:cubicBezTo>
                    <a:pt x="369" y="214"/>
                    <a:pt x="367" y="220"/>
                    <a:pt x="364" y="226"/>
                  </a:cubicBezTo>
                  <a:cubicBezTo>
                    <a:pt x="364" y="227"/>
                    <a:pt x="364" y="227"/>
                    <a:pt x="364" y="228"/>
                  </a:cubicBezTo>
                  <a:cubicBezTo>
                    <a:pt x="364" y="232"/>
                    <a:pt x="364" y="236"/>
                    <a:pt x="364" y="240"/>
                  </a:cubicBezTo>
                  <a:cubicBezTo>
                    <a:pt x="364" y="247"/>
                    <a:pt x="364" y="255"/>
                    <a:pt x="364" y="263"/>
                  </a:cubicBezTo>
                  <a:cubicBezTo>
                    <a:pt x="364" y="264"/>
                    <a:pt x="365" y="266"/>
                    <a:pt x="366" y="267"/>
                  </a:cubicBezTo>
                  <a:cubicBezTo>
                    <a:pt x="367" y="270"/>
                    <a:pt x="370" y="273"/>
                    <a:pt x="371" y="276"/>
                  </a:cubicBezTo>
                  <a:cubicBezTo>
                    <a:pt x="372" y="280"/>
                    <a:pt x="370" y="284"/>
                    <a:pt x="368" y="287"/>
                  </a:cubicBezTo>
                  <a:cubicBezTo>
                    <a:pt x="364" y="295"/>
                    <a:pt x="361" y="302"/>
                    <a:pt x="357" y="309"/>
                  </a:cubicBezTo>
                  <a:cubicBezTo>
                    <a:pt x="351" y="321"/>
                    <a:pt x="345" y="334"/>
                    <a:pt x="339" y="346"/>
                  </a:cubicBezTo>
                  <a:cubicBezTo>
                    <a:pt x="339" y="347"/>
                    <a:pt x="339" y="348"/>
                    <a:pt x="339" y="349"/>
                  </a:cubicBezTo>
                  <a:cubicBezTo>
                    <a:pt x="339" y="353"/>
                    <a:pt x="339" y="357"/>
                    <a:pt x="339" y="360"/>
                  </a:cubicBezTo>
                  <a:cubicBezTo>
                    <a:pt x="339" y="369"/>
                    <a:pt x="339" y="378"/>
                    <a:pt x="339" y="387"/>
                  </a:cubicBezTo>
                  <a:cubicBezTo>
                    <a:pt x="339" y="389"/>
                    <a:pt x="338" y="392"/>
                    <a:pt x="339" y="395"/>
                  </a:cubicBezTo>
                  <a:cubicBezTo>
                    <a:pt x="339" y="395"/>
                    <a:pt x="339" y="395"/>
                    <a:pt x="339" y="395"/>
                  </a:cubicBezTo>
                  <a:cubicBezTo>
                    <a:pt x="339" y="396"/>
                    <a:pt x="340" y="398"/>
                    <a:pt x="340" y="399"/>
                  </a:cubicBezTo>
                  <a:cubicBezTo>
                    <a:pt x="343" y="405"/>
                    <a:pt x="347" y="412"/>
                    <a:pt x="348" y="419"/>
                  </a:cubicBezTo>
                  <a:cubicBezTo>
                    <a:pt x="350" y="425"/>
                    <a:pt x="350" y="433"/>
                    <a:pt x="350" y="440"/>
                  </a:cubicBezTo>
                  <a:cubicBezTo>
                    <a:pt x="351" y="446"/>
                    <a:pt x="347" y="449"/>
                    <a:pt x="344" y="454"/>
                  </a:cubicBezTo>
                  <a:cubicBezTo>
                    <a:pt x="341" y="459"/>
                    <a:pt x="339" y="465"/>
                    <a:pt x="334" y="468"/>
                  </a:cubicBezTo>
                  <a:cubicBezTo>
                    <a:pt x="327" y="470"/>
                    <a:pt x="319" y="473"/>
                    <a:pt x="312" y="475"/>
                  </a:cubicBezTo>
                  <a:cubicBezTo>
                    <a:pt x="302" y="477"/>
                    <a:pt x="290" y="475"/>
                    <a:pt x="280" y="475"/>
                  </a:cubicBezTo>
                  <a:cubicBezTo>
                    <a:pt x="263" y="475"/>
                    <a:pt x="246" y="475"/>
                    <a:pt x="229" y="475"/>
                  </a:cubicBezTo>
                  <a:cubicBezTo>
                    <a:pt x="228" y="475"/>
                    <a:pt x="226" y="476"/>
                    <a:pt x="225" y="475"/>
                  </a:cubicBezTo>
                  <a:cubicBezTo>
                    <a:pt x="222" y="479"/>
                    <a:pt x="217" y="481"/>
                    <a:pt x="214" y="484"/>
                  </a:cubicBezTo>
                  <a:cubicBezTo>
                    <a:pt x="191" y="502"/>
                    <a:pt x="169" y="521"/>
                    <a:pt x="146" y="539"/>
                  </a:cubicBezTo>
                  <a:cubicBezTo>
                    <a:pt x="143" y="541"/>
                    <a:pt x="137" y="539"/>
                    <a:pt x="139" y="535"/>
                  </a:cubicBezTo>
                  <a:cubicBezTo>
                    <a:pt x="140" y="530"/>
                    <a:pt x="142" y="525"/>
                    <a:pt x="144" y="520"/>
                  </a:cubicBezTo>
                  <a:cubicBezTo>
                    <a:pt x="144" y="520"/>
                    <a:pt x="145" y="516"/>
                    <a:pt x="146" y="516"/>
                  </a:cubicBezTo>
                  <a:cubicBezTo>
                    <a:pt x="146" y="514"/>
                    <a:pt x="146" y="512"/>
                    <a:pt x="146" y="509"/>
                  </a:cubicBezTo>
                  <a:cubicBezTo>
                    <a:pt x="146" y="509"/>
                    <a:pt x="146" y="504"/>
                    <a:pt x="146" y="502"/>
                  </a:cubicBezTo>
                  <a:cubicBezTo>
                    <a:pt x="146" y="502"/>
                    <a:pt x="145" y="501"/>
                    <a:pt x="145" y="501"/>
                  </a:cubicBezTo>
                  <a:cubicBezTo>
                    <a:pt x="142" y="498"/>
                    <a:pt x="140" y="495"/>
                    <a:pt x="137" y="493"/>
                  </a:cubicBezTo>
                  <a:cubicBezTo>
                    <a:pt x="130" y="498"/>
                    <a:pt x="122" y="503"/>
                    <a:pt x="115" y="508"/>
                  </a:cubicBezTo>
                  <a:cubicBezTo>
                    <a:pt x="95" y="521"/>
                    <a:pt x="76" y="535"/>
                    <a:pt x="56" y="548"/>
                  </a:cubicBezTo>
                  <a:cubicBezTo>
                    <a:pt x="52" y="551"/>
                    <a:pt x="48" y="555"/>
                    <a:pt x="44" y="555"/>
                  </a:cubicBezTo>
                  <a:cubicBezTo>
                    <a:pt x="39" y="556"/>
                    <a:pt x="32" y="555"/>
                    <a:pt x="27" y="555"/>
                  </a:cubicBezTo>
                  <a:cubicBezTo>
                    <a:pt x="18" y="555"/>
                    <a:pt x="9" y="555"/>
                    <a:pt x="0" y="555"/>
                  </a:cubicBezTo>
                  <a:cubicBezTo>
                    <a:pt x="2" y="562"/>
                    <a:pt x="4" y="568"/>
                    <a:pt x="7" y="575"/>
                  </a:cubicBezTo>
                  <a:cubicBezTo>
                    <a:pt x="16" y="604"/>
                    <a:pt x="25" y="633"/>
                    <a:pt x="35" y="663"/>
                  </a:cubicBezTo>
                  <a:cubicBezTo>
                    <a:pt x="36" y="667"/>
                    <a:pt x="37" y="671"/>
                    <a:pt x="39" y="674"/>
                  </a:cubicBezTo>
                  <a:cubicBezTo>
                    <a:pt x="39" y="675"/>
                    <a:pt x="39" y="675"/>
                    <a:pt x="39" y="676"/>
                  </a:cubicBezTo>
                  <a:cubicBezTo>
                    <a:pt x="40" y="676"/>
                    <a:pt x="40" y="677"/>
                    <a:pt x="40" y="677"/>
                  </a:cubicBezTo>
                  <a:cubicBezTo>
                    <a:pt x="48" y="687"/>
                    <a:pt x="56" y="696"/>
                    <a:pt x="63" y="705"/>
                  </a:cubicBezTo>
                  <a:cubicBezTo>
                    <a:pt x="69" y="705"/>
                    <a:pt x="76" y="705"/>
                    <a:pt x="82" y="705"/>
                  </a:cubicBezTo>
                  <a:cubicBezTo>
                    <a:pt x="87" y="705"/>
                    <a:pt x="90" y="712"/>
                    <a:pt x="93" y="717"/>
                  </a:cubicBezTo>
                  <a:cubicBezTo>
                    <a:pt x="99" y="717"/>
                    <a:pt x="105" y="717"/>
                    <a:pt x="112" y="717"/>
                  </a:cubicBezTo>
                  <a:cubicBezTo>
                    <a:pt x="116" y="717"/>
                    <a:pt x="121" y="717"/>
                    <a:pt x="125" y="717"/>
                  </a:cubicBezTo>
                  <a:cubicBezTo>
                    <a:pt x="127" y="717"/>
                    <a:pt x="130" y="717"/>
                    <a:pt x="132" y="717"/>
                  </a:cubicBezTo>
                  <a:cubicBezTo>
                    <a:pt x="135" y="718"/>
                    <a:pt x="137" y="721"/>
                    <a:pt x="138" y="723"/>
                  </a:cubicBezTo>
                  <a:cubicBezTo>
                    <a:pt x="141" y="726"/>
                    <a:pt x="145" y="729"/>
                    <a:pt x="148" y="732"/>
                  </a:cubicBezTo>
                  <a:cubicBezTo>
                    <a:pt x="151" y="735"/>
                    <a:pt x="152" y="737"/>
                    <a:pt x="154" y="742"/>
                  </a:cubicBezTo>
                  <a:cubicBezTo>
                    <a:pt x="158" y="757"/>
                    <a:pt x="163" y="773"/>
                    <a:pt x="167" y="788"/>
                  </a:cubicBezTo>
                  <a:cubicBezTo>
                    <a:pt x="168" y="791"/>
                    <a:pt x="169" y="794"/>
                    <a:pt x="170" y="796"/>
                  </a:cubicBezTo>
                  <a:cubicBezTo>
                    <a:pt x="170" y="797"/>
                    <a:pt x="170" y="797"/>
                    <a:pt x="170" y="797"/>
                  </a:cubicBezTo>
                  <a:cubicBezTo>
                    <a:pt x="172" y="799"/>
                    <a:pt x="174" y="801"/>
                    <a:pt x="175" y="803"/>
                  </a:cubicBezTo>
                  <a:cubicBezTo>
                    <a:pt x="178" y="806"/>
                    <a:pt x="181" y="810"/>
                    <a:pt x="184" y="813"/>
                  </a:cubicBezTo>
                  <a:cubicBezTo>
                    <a:pt x="187" y="816"/>
                    <a:pt x="190" y="818"/>
                    <a:pt x="192" y="821"/>
                  </a:cubicBezTo>
                  <a:cubicBezTo>
                    <a:pt x="194" y="823"/>
                    <a:pt x="195" y="824"/>
                    <a:pt x="196" y="827"/>
                  </a:cubicBezTo>
                  <a:cubicBezTo>
                    <a:pt x="196" y="833"/>
                    <a:pt x="196" y="840"/>
                    <a:pt x="196" y="846"/>
                  </a:cubicBezTo>
                  <a:cubicBezTo>
                    <a:pt x="196" y="846"/>
                    <a:pt x="196" y="846"/>
                    <a:pt x="196" y="846"/>
                  </a:cubicBezTo>
                  <a:cubicBezTo>
                    <a:pt x="199" y="846"/>
                    <a:pt x="203" y="846"/>
                    <a:pt x="207" y="846"/>
                  </a:cubicBezTo>
                  <a:cubicBezTo>
                    <a:pt x="213" y="847"/>
                    <a:pt x="219" y="850"/>
                    <a:pt x="225" y="852"/>
                  </a:cubicBezTo>
                  <a:cubicBezTo>
                    <a:pt x="229" y="854"/>
                    <a:pt x="233" y="855"/>
                    <a:pt x="238" y="856"/>
                  </a:cubicBezTo>
                  <a:cubicBezTo>
                    <a:pt x="239" y="857"/>
                    <a:pt x="243" y="857"/>
                    <a:pt x="244" y="858"/>
                  </a:cubicBezTo>
                  <a:cubicBezTo>
                    <a:pt x="245" y="858"/>
                    <a:pt x="246" y="858"/>
                    <a:pt x="247" y="858"/>
                  </a:cubicBezTo>
                  <a:cubicBezTo>
                    <a:pt x="250" y="857"/>
                    <a:pt x="254" y="856"/>
                    <a:pt x="258" y="855"/>
                  </a:cubicBezTo>
                  <a:cubicBezTo>
                    <a:pt x="266" y="852"/>
                    <a:pt x="275" y="850"/>
                    <a:pt x="283" y="847"/>
                  </a:cubicBezTo>
                  <a:cubicBezTo>
                    <a:pt x="284" y="847"/>
                    <a:pt x="285" y="847"/>
                    <a:pt x="286" y="847"/>
                  </a:cubicBezTo>
                  <a:cubicBezTo>
                    <a:pt x="286" y="847"/>
                    <a:pt x="286" y="847"/>
                    <a:pt x="286" y="847"/>
                  </a:cubicBezTo>
                  <a:cubicBezTo>
                    <a:pt x="288" y="846"/>
                    <a:pt x="290" y="845"/>
                    <a:pt x="292" y="844"/>
                  </a:cubicBezTo>
                  <a:cubicBezTo>
                    <a:pt x="304" y="837"/>
                    <a:pt x="317" y="830"/>
                    <a:pt x="330" y="823"/>
                  </a:cubicBezTo>
                  <a:cubicBezTo>
                    <a:pt x="330" y="823"/>
                    <a:pt x="330" y="823"/>
                    <a:pt x="330" y="823"/>
                  </a:cubicBezTo>
                  <a:cubicBezTo>
                    <a:pt x="330" y="823"/>
                    <a:pt x="330" y="823"/>
                    <a:pt x="330" y="823"/>
                  </a:cubicBezTo>
                  <a:cubicBezTo>
                    <a:pt x="334" y="819"/>
                    <a:pt x="339" y="816"/>
                    <a:pt x="343" y="813"/>
                  </a:cubicBezTo>
                  <a:cubicBezTo>
                    <a:pt x="347" y="810"/>
                    <a:pt x="351" y="806"/>
                    <a:pt x="355" y="804"/>
                  </a:cubicBezTo>
                  <a:cubicBezTo>
                    <a:pt x="362" y="801"/>
                    <a:pt x="373" y="805"/>
                    <a:pt x="380" y="806"/>
                  </a:cubicBezTo>
                  <a:cubicBezTo>
                    <a:pt x="387" y="807"/>
                    <a:pt x="396" y="806"/>
                    <a:pt x="402" y="811"/>
                  </a:cubicBezTo>
                  <a:cubicBezTo>
                    <a:pt x="410" y="818"/>
                    <a:pt x="417" y="826"/>
                    <a:pt x="426" y="832"/>
                  </a:cubicBezTo>
                  <a:cubicBezTo>
                    <a:pt x="426" y="832"/>
                    <a:pt x="426" y="832"/>
                    <a:pt x="426" y="832"/>
                  </a:cubicBezTo>
                  <a:cubicBezTo>
                    <a:pt x="426" y="832"/>
                    <a:pt x="426" y="832"/>
                    <a:pt x="426" y="832"/>
                  </a:cubicBezTo>
                  <a:cubicBezTo>
                    <a:pt x="428" y="833"/>
                    <a:pt x="429" y="834"/>
                    <a:pt x="431" y="834"/>
                  </a:cubicBezTo>
                  <a:cubicBezTo>
                    <a:pt x="435" y="837"/>
                    <a:pt x="440" y="839"/>
                    <a:pt x="445" y="842"/>
                  </a:cubicBezTo>
                  <a:cubicBezTo>
                    <a:pt x="455" y="847"/>
                    <a:pt x="465" y="852"/>
                    <a:pt x="475" y="857"/>
                  </a:cubicBezTo>
                  <a:cubicBezTo>
                    <a:pt x="476" y="857"/>
                    <a:pt x="476" y="858"/>
                    <a:pt x="476" y="858"/>
                  </a:cubicBezTo>
                  <a:cubicBezTo>
                    <a:pt x="477" y="858"/>
                    <a:pt x="478" y="859"/>
                    <a:pt x="480" y="859"/>
                  </a:cubicBezTo>
                  <a:cubicBezTo>
                    <a:pt x="485" y="861"/>
                    <a:pt x="491" y="863"/>
                    <a:pt x="496" y="865"/>
                  </a:cubicBezTo>
                  <a:cubicBezTo>
                    <a:pt x="503" y="867"/>
                    <a:pt x="509" y="869"/>
                    <a:pt x="515" y="871"/>
                  </a:cubicBezTo>
                  <a:cubicBezTo>
                    <a:pt x="526" y="874"/>
                    <a:pt x="536" y="877"/>
                    <a:pt x="546" y="880"/>
                  </a:cubicBezTo>
                  <a:cubicBezTo>
                    <a:pt x="546" y="853"/>
                    <a:pt x="546" y="827"/>
                    <a:pt x="546" y="801"/>
                  </a:cubicBezTo>
                  <a:cubicBezTo>
                    <a:pt x="546" y="785"/>
                    <a:pt x="546" y="768"/>
                    <a:pt x="546" y="752"/>
                  </a:cubicBezTo>
                  <a:cubicBezTo>
                    <a:pt x="546" y="745"/>
                    <a:pt x="545" y="738"/>
                    <a:pt x="546" y="731"/>
                  </a:cubicBezTo>
                  <a:cubicBezTo>
                    <a:pt x="546" y="726"/>
                    <a:pt x="553" y="720"/>
                    <a:pt x="556" y="716"/>
                  </a:cubicBezTo>
                  <a:cubicBezTo>
                    <a:pt x="564" y="706"/>
                    <a:pt x="572" y="695"/>
                    <a:pt x="580" y="684"/>
                  </a:cubicBezTo>
                  <a:cubicBezTo>
                    <a:pt x="613" y="642"/>
                    <a:pt x="646" y="600"/>
                    <a:pt x="679" y="557"/>
                  </a:cubicBezTo>
                  <a:cubicBezTo>
                    <a:pt x="679" y="548"/>
                    <a:pt x="679" y="538"/>
                    <a:pt x="679" y="528"/>
                  </a:cubicBezTo>
                  <a:cubicBezTo>
                    <a:pt x="679" y="523"/>
                    <a:pt x="679" y="518"/>
                    <a:pt x="679" y="512"/>
                  </a:cubicBezTo>
                  <a:cubicBezTo>
                    <a:pt x="679" y="510"/>
                    <a:pt x="678" y="508"/>
                    <a:pt x="680" y="505"/>
                  </a:cubicBezTo>
                  <a:cubicBezTo>
                    <a:pt x="684" y="500"/>
                    <a:pt x="690" y="494"/>
                    <a:pt x="695" y="489"/>
                  </a:cubicBezTo>
                  <a:cubicBezTo>
                    <a:pt x="707" y="475"/>
                    <a:pt x="719" y="462"/>
                    <a:pt x="731" y="448"/>
                  </a:cubicBezTo>
                  <a:cubicBezTo>
                    <a:pt x="731" y="446"/>
                    <a:pt x="731" y="444"/>
                    <a:pt x="731" y="442"/>
                  </a:cubicBezTo>
                  <a:cubicBezTo>
                    <a:pt x="731" y="441"/>
                    <a:pt x="730" y="439"/>
                    <a:pt x="731" y="437"/>
                  </a:cubicBezTo>
                  <a:cubicBezTo>
                    <a:pt x="731" y="437"/>
                    <a:pt x="731" y="437"/>
                    <a:pt x="731" y="437"/>
                  </a:cubicBezTo>
                  <a:cubicBezTo>
                    <a:pt x="729" y="435"/>
                    <a:pt x="727" y="429"/>
                    <a:pt x="727" y="428"/>
                  </a:cubicBezTo>
                  <a:cubicBezTo>
                    <a:pt x="721" y="417"/>
                    <a:pt x="716" y="406"/>
                    <a:pt x="711" y="395"/>
                  </a:cubicBezTo>
                  <a:cubicBezTo>
                    <a:pt x="709" y="390"/>
                    <a:pt x="705" y="385"/>
                    <a:pt x="705" y="379"/>
                  </a:cubicBezTo>
                  <a:cubicBezTo>
                    <a:pt x="704" y="361"/>
                    <a:pt x="704" y="344"/>
                    <a:pt x="704" y="326"/>
                  </a:cubicBezTo>
                  <a:cubicBezTo>
                    <a:pt x="697" y="326"/>
                    <a:pt x="691" y="326"/>
                    <a:pt x="685" y="326"/>
                  </a:cubicBezTo>
                  <a:cubicBezTo>
                    <a:pt x="685" y="326"/>
                    <a:pt x="682" y="326"/>
                    <a:pt x="681" y="326"/>
                  </a:cubicBezTo>
                  <a:cubicBezTo>
                    <a:pt x="680" y="327"/>
                    <a:pt x="678" y="328"/>
                    <a:pt x="678" y="328"/>
                  </a:cubicBezTo>
                  <a:cubicBezTo>
                    <a:pt x="671" y="331"/>
                    <a:pt x="664" y="335"/>
                    <a:pt x="658" y="338"/>
                  </a:cubicBezTo>
                  <a:cubicBezTo>
                    <a:pt x="640" y="347"/>
                    <a:pt x="622" y="356"/>
                    <a:pt x="604" y="365"/>
                  </a:cubicBezTo>
                  <a:cubicBezTo>
                    <a:pt x="599" y="368"/>
                    <a:pt x="594" y="370"/>
                    <a:pt x="589" y="373"/>
                  </a:cubicBezTo>
                  <a:cubicBezTo>
                    <a:pt x="584" y="375"/>
                    <a:pt x="578" y="374"/>
                    <a:pt x="573" y="373"/>
                  </a:cubicBezTo>
                  <a:cubicBezTo>
                    <a:pt x="569" y="373"/>
                    <a:pt x="567" y="370"/>
                    <a:pt x="564" y="367"/>
                  </a:cubicBezTo>
                  <a:cubicBezTo>
                    <a:pt x="559" y="362"/>
                    <a:pt x="553" y="357"/>
                    <a:pt x="548" y="352"/>
                  </a:cubicBezTo>
                  <a:cubicBezTo>
                    <a:pt x="533" y="338"/>
                    <a:pt x="519" y="324"/>
                    <a:pt x="504" y="310"/>
                  </a:cubicBezTo>
                  <a:cubicBezTo>
                    <a:pt x="499" y="305"/>
                    <a:pt x="494" y="301"/>
                    <a:pt x="489" y="296"/>
                  </a:cubicBezTo>
                  <a:cubicBezTo>
                    <a:pt x="487" y="294"/>
                    <a:pt x="485" y="293"/>
                    <a:pt x="485" y="290"/>
                  </a:cubicBezTo>
                  <a:cubicBezTo>
                    <a:pt x="480" y="274"/>
                    <a:pt x="478" y="257"/>
                    <a:pt x="475" y="240"/>
                  </a:cubicBezTo>
                  <a:cubicBezTo>
                    <a:pt x="474" y="232"/>
                    <a:pt x="472" y="224"/>
                    <a:pt x="471" y="216"/>
                  </a:cubicBezTo>
                  <a:cubicBezTo>
                    <a:pt x="471" y="216"/>
                    <a:pt x="470" y="213"/>
                    <a:pt x="470" y="212"/>
                  </a:cubicBezTo>
                  <a:cubicBezTo>
                    <a:pt x="469" y="211"/>
                    <a:pt x="468" y="210"/>
                    <a:pt x="467" y="209"/>
                  </a:cubicBezTo>
                  <a:cubicBezTo>
                    <a:pt x="460" y="203"/>
                    <a:pt x="453" y="197"/>
                    <a:pt x="446" y="190"/>
                  </a:cubicBezTo>
                  <a:cubicBezTo>
                    <a:pt x="442" y="186"/>
                    <a:pt x="440" y="180"/>
                    <a:pt x="437" y="175"/>
                  </a:cubicBezTo>
                  <a:cubicBezTo>
                    <a:pt x="435" y="171"/>
                    <a:pt x="433" y="168"/>
                    <a:pt x="431" y="164"/>
                  </a:cubicBezTo>
                  <a:cubicBezTo>
                    <a:pt x="430" y="162"/>
                    <a:pt x="431" y="158"/>
                    <a:pt x="431" y="155"/>
                  </a:cubicBezTo>
                  <a:cubicBezTo>
                    <a:pt x="431" y="152"/>
                    <a:pt x="430" y="149"/>
                    <a:pt x="431" y="146"/>
                  </a:cubicBezTo>
                  <a:cubicBezTo>
                    <a:pt x="432" y="145"/>
                    <a:pt x="433" y="143"/>
                    <a:pt x="434" y="142"/>
                  </a:cubicBezTo>
                  <a:cubicBezTo>
                    <a:pt x="442" y="126"/>
                    <a:pt x="451" y="109"/>
                    <a:pt x="460" y="93"/>
                  </a:cubicBezTo>
                  <a:cubicBezTo>
                    <a:pt x="463" y="88"/>
                    <a:pt x="465" y="82"/>
                    <a:pt x="469" y="77"/>
                  </a:cubicBezTo>
                  <a:cubicBezTo>
                    <a:pt x="469" y="77"/>
                    <a:pt x="469" y="77"/>
                    <a:pt x="469" y="77"/>
                  </a:cubicBezTo>
                  <a:cubicBezTo>
                    <a:pt x="469" y="75"/>
                    <a:pt x="469" y="72"/>
                    <a:pt x="469" y="70"/>
                  </a:cubicBezTo>
                  <a:cubicBezTo>
                    <a:pt x="470" y="50"/>
                    <a:pt x="470" y="31"/>
                    <a:pt x="471" y="12"/>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3" name="Google Shape;633;p48"/>
            <p:cNvSpPr/>
            <p:nvPr/>
          </p:nvSpPr>
          <p:spPr>
            <a:xfrm>
              <a:off x="6808788" y="1770063"/>
              <a:ext cx="1109663" cy="1058863"/>
            </a:xfrm>
            <a:custGeom>
              <a:rect b="b" l="l" r="r" t="t"/>
              <a:pathLst>
                <a:path extrusionOk="0" h="831" w="872">
                  <a:moveTo>
                    <a:pt x="93" y="0"/>
                  </a:moveTo>
                  <a:cubicBezTo>
                    <a:pt x="91" y="2"/>
                    <a:pt x="90" y="4"/>
                    <a:pt x="88" y="5"/>
                  </a:cubicBezTo>
                  <a:cubicBezTo>
                    <a:pt x="59" y="37"/>
                    <a:pt x="29" y="69"/>
                    <a:pt x="0" y="100"/>
                  </a:cubicBezTo>
                  <a:cubicBezTo>
                    <a:pt x="0" y="102"/>
                    <a:pt x="0" y="104"/>
                    <a:pt x="0" y="106"/>
                  </a:cubicBezTo>
                  <a:cubicBezTo>
                    <a:pt x="2" y="110"/>
                    <a:pt x="5" y="114"/>
                    <a:pt x="8" y="117"/>
                  </a:cubicBezTo>
                  <a:cubicBezTo>
                    <a:pt x="12" y="117"/>
                    <a:pt x="15" y="117"/>
                    <a:pt x="19" y="117"/>
                  </a:cubicBezTo>
                  <a:cubicBezTo>
                    <a:pt x="26" y="117"/>
                    <a:pt x="33" y="117"/>
                    <a:pt x="41" y="117"/>
                  </a:cubicBezTo>
                  <a:cubicBezTo>
                    <a:pt x="44" y="117"/>
                    <a:pt x="48" y="116"/>
                    <a:pt x="51" y="119"/>
                  </a:cubicBezTo>
                  <a:cubicBezTo>
                    <a:pt x="55" y="123"/>
                    <a:pt x="58" y="128"/>
                    <a:pt x="62" y="133"/>
                  </a:cubicBezTo>
                  <a:cubicBezTo>
                    <a:pt x="66" y="137"/>
                    <a:pt x="70" y="142"/>
                    <a:pt x="74" y="147"/>
                  </a:cubicBezTo>
                  <a:cubicBezTo>
                    <a:pt x="77" y="151"/>
                    <a:pt x="76" y="156"/>
                    <a:pt x="76" y="161"/>
                  </a:cubicBezTo>
                  <a:cubicBezTo>
                    <a:pt x="76" y="164"/>
                    <a:pt x="76" y="167"/>
                    <a:pt x="75" y="170"/>
                  </a:cubicBezTo>
                  <a:cubicBezTo>
                    <a:pt x="75" y="171"/>
                    <a:pt x="74" y="173"/>
                    <a:pt x="73" y="174"/>
                  </a:cubicBezTo>
                  <a:cubicBezTo>
                    <a:pt x="70" y="181"/>
                    <a:pt x="67" y="187"/>
                    <a:pt x="64" y="193"/>
                  </a:cubicBezTo>
                  <a:cubicBezTo>
                    <a:pt x="63" y="194"/>
                    <a:pt x="63" y="195"/>
                    <a:pt x="62" y="196"/>
                  </a:cubicBezTo>
                  <a:cubicBezTo>
                    <a:pt x="62" y="197"/>
                    <a:pt x="62" y="197"/>
                    <a:pt x="62" y="198"/>
                  </a:cubicBezTo>
                  <a:cubicBezTo>
                    <a:pt x="56" y="223"/>
                    <a:pt x="50" y="248"/>
                    <a:pt x="45" y="272"/>
                  </a:cubicBezTo>
                  <a:cubicBezTo>
                    <a:pt x="42" y="283"/>
                    <a:pt x="40" y="294"/>
                    <a:pt x="37" y="305"/>
                  </a:cubicBezTo>
                  <a:cubicBezTo>
                    <a:pt x="37" y="306"/>
                    <a:pt x="37" y="307"/>
                    <a:pt x="37" y="308"/>
                  </a:cubicBezTo>
                  <a:cubicBezTo>
                    <a:pt x="37" y="312"/>
                    <a:pt x="37" y="315"/>
                    <a:pt x="37" y="319"/>
                  </a:cubicBezTo>
                  <a:cubicBezTo>
                    <a:pt x="37" y="333"/>
                    <a:pt x="37" y="348"/>
                    <a:pt x="37" y="362"/>
                  </a:cubicBezTo>
                  <a:cubicBezTo>
                    <a:pt x="37" y="369"/>
                    <a:pt x="37" y="375"/>
                    <a:pt x="37" y="381"/>
                  </a:cubicBezTo>
                  <a:cubicBezTo>
                    <a:pt x="37" y="383"/>
                    <a:pt x="37" y="385"/>
                    <a:pt x="37" y="386"/>
                  </a:cubicBezTo>
                  <a:cubicBezTo>
                    <a:pt x="37" y="387"/>
                    <a:pt x="37" y="387"/>
                    <a:pt x="37" y="387"/>
                  </a:cubicBezTo>
                  <a:cubicBezTo>
                    <a:pt x="45" y="408"/>
                    <a:pt x="54" y="430"/>
                    <a:pt x="62" y="451"/>
                  </a:cubicBezTo>
                  <a:cubicBezTo>
                    <a:pt x="66" y="462"/>
                    <a:pt x="71" y="473"/>
                    <a:pt x="75" y="484"/>
                  </a:cubicBezTo>
                  <a:cubicBezTo>
                    <a:pt x="76" y="487"/>
                    <a:pt x="77" y="489"/>
                    <a:pt x="77" y="493"/>
                  </a:cubicBezTo>
                  <a:cubicBezTo>
                    <a:pt x="77" y="515"/>
                    <a:pt x="77" y="537"/>
                    <a:pt x="77" y="559"/>
                  </a:cubicBezTo>
                  <a:cubicBezTo>
                    <a:pt x="77" y="603"/>
                    <a:pt x="77" y="648"/>
                    <a:pt x="77" y="693"/>
                  </a:cubicBezTo>
                  <a:cubicBezTo>
                    <a:pt x="84" y="700"/>
                    <a:pt x="91" y="707"/>
                    <a:pt x="98" y="713"/>
                  </a:cubicBezTo>
                  <a:cubicBezTo>
                    <a:pt x="101" y="713"/>
                    <a:pt x="105" y="713"/>
                    <a:pt x="109" y="713"/>
                  </a:cubicBezTo>
                  <a:cubicBezTo>
                    <a:pt x="134" y="713"/>
                    <a:pt x="159" y="713"/>
                    <a:pt x="185" y="712"/>
                  </a:cubicBezTo>
                  <a:cubicBezTo>
                    <a:pt x="185" y="697"/>
                    <a:pt x="185" y="683"/>
                    <a:pt x="185" y="668"/>
                  </a:cubicBezTo>
                  <a:cubicBezTo>
                    <a:pt x="185" y="665"/>
                    <a:pt x="187" y="663"/>
                    <a:pt x="189" y="663"/>
                  </a:cubicBezTo>
                  <a:cubicBezTo>
                    <a:pt x="216" y="663"/>
                    <a:pt x="243" y="663"/>
                    <a:pt x="269" y="662"/>
                  </a:cubicBezTo>
                  <a:cubicBezTo>
                    <a:pt x="276" y="662"/>
                    <a:pt x="282" y="661"/>
                    <a:pt x="287" y="666"/>
                  </a:cubicBezTo>
                  <a:cubicBezTo>
                    <a:pt x="296" y="676"/>
                    <a:pt x="306" y="686"/>
                    <a:pt x="315" y="696"/>
                  </a:cubicBezTo>
                  <a:cubicBezTo>
                    <a:pt x="317" y="697"/>
                    <a:pt x="319" y="699"/>
                    <a:pt x="321" y="701"/>
                  </a:cubicBezTo>
                  <a:cubicBezTo>
                    <a:pt x="321" y="701"/>
                    <a:pt x="321" y="702"/>
                    <a:pt x="321" y="702"/>
                  </a:cubicBezTo>
                  <a:cubicBezTo>
                    <a:pt x="326" y="703"/>
                    <a:pt x="330" y="705"/>
                    <a:pt x="334" y="706"/>
                  </a:cubicBezTo>
                  <a:cubicBezTo>
                    <a:pt x="345" y="710"/>
                    <a:pt x="358" y="712"/>
                    <a:pt x="369" y="717"/>
                  </a:cubicBezTo>
                  <a:cubicBezTo>
                    <a:pt x="373" y="719"/>
                    <a:pt x="375" y="724"/>
                    <a:pt x="378" y="728"/>
                  </a:cubicBezTo>
                  <a:cubicBezTo>
                    <a:pt x="381" y="731"/>
                    <a:pt x="386" y="735"/>
                    <a:pt x="387" y="740"/>
                  </a:cubicBezTo>
                  <a:cubicBezTo>
                    <a:pt x="388" y="748"/>
                    <a:pt x="387" y="757"/>
                    <a:pt x="387" y="765"/>
                  </a:cubicBezTo>
                  <a:cubicBezTo>
                    <a:pt x="387" y="787"/>
                    <a:pt x="387" y="809"/>
                    <a:pt x="387" y="831"/>
                  </a:cubicBezTo>
                  <a:cubicBezTo>
                    <a:pt x="398" y="831"/>
                    <a:pt x="409" y="831"/>
                    <a:pt x="420" y="831"/>
                  </a:cubicBezTo>
                  <a:cubicBezTo>
                    <a:pt x="423" y="831"/>
                    <a:pt x="426" y="831"/>
                    <a:pt x="429" y="831"/>
                  </a:cubicBezTo>
                  <a:cubicBezTo>
                    <a:pt x="430" y="831"/>
                    <a:pt x="430" y="831"/>
                    <a:pt x="431" y="831"/>
                  </a:cubicBezTo>
                  <a:cubicBezTo>
                    <a:pt x="435" y="827"/>
                    <a:pt x="442" y="824"/>
                    <a:pt x="447" y="821"/>
                  </a:cubicBezTo>
                  <a:cubicBezTo>
                    <a:pt x="454" y="816"/>
                    <a:pt x="461" y="811"/>
                    <a:pt x="468" y="806"/>
                  </a:cubicBezTo>
                  <a:cubicBezTo>
                    <a:pt x="487" y="793"/>
                    <a:pt x="505" y="780"/>
                    <a:pt x="524" y="768"/>
                  </a:cubicBezTo>
                  <a:cubicBezTo>
                    <a:pt x="525" y="767"/>
                    <a:pt x="528" y="767"/>
                    <a:pt x="529" y="769"/>
                  </a:cubicBezTo>
                  <a:cubicBezTo>
                    <a:pt x="533" y="773"/>
                    <a:pt x="537" y="777"/>
                    <a:pt x="541" y="781"/>
                  </a:cubicBezTo>
                  <a:cubicBezTo>
                    <a:pt x="544" y="785"/>
                    <a:pt x="543" y="788"/>
                    <a:pt x="543" y="793"/>
                  </a:cubicBezTo>
                  <a:cubicBezTo>
                    <a:pt x="543" y="797"/>
                    <a:pt x="543" y="802"/>
                    <a:pt x="541" y="806"/>
                  </a:cubicBezTo>
                  <a:cubicBezTo>
                    <a:pt x="541" y="806"/>
                    <a:pt x="541" y="807"/>
                    <a:pt x="541" y="807"/>
                  </a:cubicBezTo>
                  <a:cubicBezTo>
                    <a:pt x="562" y="790"/>
                    <a:pt x="584" y="772"/>
                    <a:pt x="605" y="755"/>
                  </a:cubicBezTo>
                  <a:cubicBezTo>
                    <a:pt x="612" y="749"/>
                    <a:pt x="621" y="751"/>
                    <a:pt x="630" y="751"/>
                  </a:cubicBezTo>
                  <a:cubicBezTo>
                    <a:pt x="648" y="751"/>
                    <a:pt x="667" y="751"/>
                    <a:pt x="686" y="751"/>
                  </a:cubicBezTo>
                  <a:cubicBezTo>
                    <a:pt x="689" y="751"/>
                    <a:pt x="692" y="751"/>
                    <a:pt x="695" y="751"/>
                  </a:cubicBezTo>
                  <a:cubicBezTo>
                    <a:pt x="695" y="751"/>
                    <a:pt x="698" y="751"/>
                    <a:pt x="698" y="751"/>
                  </a:cubicBezTo>
                  <a:cubicBezTo>
                    <a:pt x="705" y="750"/>
                    <a:pt x="711" y="746"/>
                    <a:pt x="718" y="744"/>
                  </a:cubicBezTo>
                  <a:cubicBezTo>
                    <a:pt x="719" y="744"/>
                    <a:pt x="719" y="744"/>
                    <a:pt x="719" y="744"/>
                  </a:cubicBezTo>
                  <a:cubicBezTo>
                    <a:pt x="719" y="743"/>
                    <a:pt x="720" y="742"/>
                    <a:pt x="721" y="742"/>
                  </a:cubicBezTo>
                  <a:cubicBezTo>
                    <a:pt x="723" y="738"/>
                    <a:pt x="725" y="734"/>
                    <a:pt x="728" y="730"/>
                  </a:cubicBezTo>
                  <a:cubicBezTo>
                    <a:pt x="728" y="729"/>
                    <a:pt x="729" y="728"/>
                    <a:pt x="730" y="726"/>
                  </a:cubicBezTo>
                  <a:cubicBezTo>
                    <a:pt x="729" y="726"/>
                    <a:pt x="729" y="726"/>
                    <a:pt x="729" y="726"/>
                  </a:cubicBezTo>
                  <a:cubicBezTo>
                    <a:pt x="728" y="722"/>
                    <a:pt x="729" y="718"/>
                    <a:pt x="728" y="714"/>
                  </a:cubicBezTo>
                  <a:cubicBezTo>
                    <a:pt x="728" y="712"/>
                    <a:pt x="728" y="709"/>
                    <a:pt x="728" y="707"/>
                  </a:cubicBezTo>
                  <a:cubicBezTo>
                    <a:pt x="728" y="706"/>
                    <a:pt x="728" y="706"/>
                    <a:pt x="727" y="705"/>
                  </a:cubicBezTo>
                  <a:cubicBezTo>
                    <a:pt x="726" y="702"/>
                    <a:pt x="725" y="699"/>
                    <a:pt x="724" y="696"/>
                  </a:cubicBezTo>
                  <a:cubicBezTo>
                    <a:pt x="721" y="691"/>
                    <a:pt x="718" y="685"/>
                    <a:pt x="718" y="679"/>
                  </a:cubicBezTo>
                  <a:cubicBezTo>
                    <a:pt x="717" y="672"/>
                    <a:pt x="718" y="664"/>
                    <a:pt x="718" y="656"/>
                  </a:cubicBezTo>
                  <a:cubicBezTo>
                    <a:pt x="718" y="648"/>
                    <a:pt x="717" y="640"/>
                    <a:pt x="718" y="632"/>
                  </a:cubicBezTo>
                  <a:cubicBezTo>
                    <a:pt x="718" y="628"/>
                    <a:pt x="719" y="626"/>
                    <a:pt x="721" y="622"/>
                  </a:cubicBezTo>
                  <a:cubicBezTo>
                    <a:pt x="725" y="615"/>
                    <a:pt x="728" y="607"/>
                    <a:pt x="732" y="599"/>
                  </a:cubicBezTo>
                  <a:cubicBezTo>
                    <a:pt x="738" y="587"/>
                    <a:pt x="744" y="576"/>
                    <a:pt x="750" y="564"/>
                  </a:cubicBezTo>
                  <a:cubicBezTo>
                    <a:pt x="747" y="559"/>
                    <a:pt x="743" y="554"/>
                    <a:pt x="743" y="549"/>
                  </a:cubicBezTo>
                  <a:cubicBezTo>
                    <a:pt x="741" y="542"/>
                    <a:pt x="743" y="533"/>
                    <a:pt x="743" y="526"/>
                  </a:cubicBezTo>
                  <a:cubicBezTo>
                    <a:pt x="743" y="520"/>
                    <a:pt x="741" y="513"/>
                    <a:pt x="743" y="507"/>
                  </a:cubicBezTo>
                  <a:cubicBezTo>
                    <a:pt x="745" y="502"/>
                    <a:pt x="749" y="496"/>
                    <a:pt x="751" y="490"/>
                  </a:cubicBezTo>
                  <a:cubicBezTo>
                    <a:pt x="755" y="483"/>
                    <a:pt x="759" y="475"/>
                    <a:pt x="762" y="467"/>
                  </a:cubicBezTo>
                  <a:cubicBezTo>
                    <a:pt x="763" y="465"/>
                    <a:pt x="764" y="463"/>
                    <a:pt x="766" y="461"/>
                  </a:cubicBezTo>
                  <a:cubicBezTo>
                    <a:pt x="766" y="460"/>
                    <a:pt x="766" y="459"/>
                    <a:pt x="766" y="458"/>
                  </a:cubicBezTo>
                  <a:cubicBezTo>
                    <a:pt x="766" y="450"/>
                    <a:pt x="765" y="443"/>
                    <a:pt x="766" y="435"/>
                  </a:cubicBezTo>
                  <a:cubicBezTo>
                    <a:pt x="766" y="434"/>
                    <a:pt x="766" y="434"/>
                    <a:pt x="766" y="434"/>
                  </a:cubicBezTo>
                  <a:cubicBezTo>
                    <a:pt x="766" y="433"/>
                    <a:pt x="765" y="433"/>
                    <a:pt x="765" y="433"/>
                  </a:cubicBezTo>
                  <a:cubicBezTo>
                    <a:pt x="765" y="431"/>
                    <a:pt x="764" y="429"/>
                    <a:pt x="763" y="427"/>
                  </a:cubicBezTo>
                  <a:cubicBezTo>
                    <a:pt x="758" y="411"/>
                    <a:pt x="753" y="395"/>
                    <a:pt x="747" y="379"/>
                  </a:cubicBezTo>
                  <a:cubicBezTo>
                    <a:pt x="746" y="375"/>
                    <a:pt x="744" y="370"/>
                    <a:pt x="743" y="365"/>
                  </a:cubicBezTo>
                  <a:cubicBezTo>
                    <a:pt x="742" y="360"/>
                    <a:pt x="743" y="354"/>
                    <a:pt x="743" y="348"/>
                  </a:cubicBezTo>
                  <a:cubicBezTo>
                    <a:pt x="743" y="341"/>
                    <a:pt x="745" y="339"/>
                    <a:pt x="749" y="334"/>
                  </a:cubicBezTo>
                  <a:cubicBezTo>
                    <a:pt x="751" y="331"/>
                    <a:pt x="753" y="328"/>
                    <a:pt x="757" y="326"/>
                  </a:cubicBezTo>
                  <a:cubicBezTo>
                    <a:pt x="767" y="320"/>
                    <a:pt x="779" y="315"/>
                    <a:pt x="790" y="309"/>
                  </a:cubicBezTo>
                  <a:cubicBezTo>
                    <a:pt x="813" y="298"/>
                    <a:pt x="837" y="286"/>
                    <a:pt x="861" y="274"/>
                  </a:cubicBezTo>
                  <a:cubicBezTo>
                    <a:pt x="862" y="270"/>
                    <a:pt x="866" y="266"/>
                    <a:pt x="868" y="263"/>
                  </a:cubicBezTo>
                  <a:cubicBezTo>
                    <a:pt x="869" y="260"/>
                    <a:pt x="870" y="258"/>
                    <a:pt x="871" y="256"/>
                  </a:cubicBezTo>
                  <a:cubicBezTo>
                    <a:pt x="871" y="256"/>
                    <a:pt x="871" y="256"/>
                    <a:pt x="872" y="256"/>
                  </a:cubicBezTo>
                  <a:cubicBezTo>
                    <a:pt x="871" y="254"/>
                    <a:pt x="871" y="252"/>
                    <a:pt x="871" y="252"/>
                  </a:cubicBezTo>
                  <a:cubicBezTo>
                    <a:pt x="871" y="245"/>
                    <a:pt x="871" y="237"/>
                    <a:pt x="871" y="229"/>
                  </a:cubicBezTo>
                  <a:cubicBezTo>
                    <a:pt x="871" y="211"/>
                    <a:pt x="871" y="193"/>
                    <a:pt x="871" y="175"/>
                  </a:cubicBezTo>
                  <a:cubicBezTo>
                    <a:pt x="871" y="175"/>
                    <a:pt x="870" y="174"/>
                    <a:pt x="871" y="173"/>
                  </a:cubicBezTo>
                  <a:cubicBezTo>
                    <a:pt x="870" y="172"/>
                    <a:pt x="870" y="172"/>
                    <a:pt x="870" y="172"/>
                  </a:cubicBezTo>
                  <a:cubicBezTo>
                    <a:pt x="868" y="168"/>
                    <a:pt x="865" y="163"/>
                    <a:pt x="863" y="159"/>
                  </a:cubicBezTo>
                  <a:cubicBezTo>
                    <a:pt x="853" y="143"/>
                    <a:pt x="844" y="127"/>
                    <a:pt x="835" y="111"/>
                  </a:cubicBezTo>
                  <a:cubicBezTo>
                    <a:pt x="821" y="87"/>
                    <a:pt x="807" y="62"/>
                    <a:pt x="793" y="38"/>
                  </a:cubicBezTo>
                  <a:cubicBezTo>
                    <a:pt x="789" y="38"/>
                    <a:pt x="786" y="38"/>
                    <a:pt x="782" y="38"/>
                  </a:cubicBezTo>
                  <a:cubicBezTo>
                    <a:pt x="760" y="39"/>
                    <a:pt x="742" y="50"/>
                    <a:pt x="728" y="66"/>
                  </a:cubicBezTo>
                  <a:cubicBezTo>
                    <a:pt x="719" y="77"/>
                    <a:pt x="713" y="93"/>
                    <a:pt x="702" y="102"/>
                  </a:cubicBezTo>
                  <a:cubicBezTo>
                    <a:pt x="694" y="109"/>
                    <a:pt x="686" y="111"/>
                    <a:pt x="676" y="112"/>
                  </a:cubicBezTo>
                  <a:cubicBezTo>
                    <a:pt x="662" y="114"/>
                    <a:pt x="641" y="108"/>
                    <a:pt x="629" y="114"/>
                  </a:cubicBezTo>
                  <a:cubicBezTo>
                    <a:pt x="622" y="117"/>
                    <a:pt x="614" y="130"/>
                    <a:pt x="607" y="135"/>
                  </a:cubicBezTo>
                  <a:cubicBezTo>
                    <a:pt x="599" y="141"/>
                    <a:pt x="589" y="147"/>
                    <a:pt x="579" y="149"/>
                  </a:cubicBezTo>
                  <a:cubicBezTo>
                    <a:pt x="569" y="152"/>
                    <a:pt x="566" y="149"/>
                    <a:pt x="557" y="145"/>
                  </a:cubicBezTo>
                  <a:cubicBezTo>
                    <a:pt x="551" y="142"/>
                    <a:pt x="548" y="117"/>
                    <a:pt x="533" y="137"/>
                  </a:cubicBezTo>
                  <a:cubicBezTo>
                    <a:pt x="531" y="140"/>
                    <a:pt x="532" y="149"/>
                    <a:pt x="532" y="152"/>
                  </a:cubicBezTo>
                  <a:cubicBezTo>
                    <a:pt x="533" y="166"/>
                    <a:pt x="538" y="181"/>
                    <a:pt x="535" y="195"/>
                  </a:cubicBezTo>
                  <a:cubicBezTo>
                    <a:pt x="530" y="216"/>
                    <a:pt x="505" y="226"/>
                    <a:pt x="486" y="228"/>
                  </a:cubicBezTo>
                  <a:cubicBezTo>
                    <a:pt x="477" y="229"/>
                    <a:pt x="472" y="229"/>
                    <a:pt x="464" y="226"/>
                  </a:cubicBezTo>
                  <a:cubicBezTo>
                    <a:pt x="460" y="224"/>
                    <a:pt x="455" y="219"/>
                    <a:pt x="451" y="216"/>
                  </a:cubicBezTo>
                  <a:cubicBezTo>
                    <a:pt x="438" y="209"/>
                    <a:pt x="427" y="210"/>
                    <a:pt x="413" y="216"/>
                  </a:cubicBezTo>
                  <a:cubicBezTo>
                    <a:pt x="391" y="227"/>
                    <a:pt x="368" y="233"/>
                    <a:pt x="344" y="225"/>
                  </a:cubicBezTo>
                  <a:cubicBezTo>
                    <a:pt x="328" y="219"/>
                    <a:pt x="313" y="210"/>
                    <a:pt x="298" y="204"/>
                  </a:cubicBezTo>
                  <a:cubicBezTo>
                    <a:pt x="290" y="200"/>
                    <a:pt x="281" y="198"/>
                    <a:pt x="275" y="192"/>
                  </a:cubicBezTo>
                  <a:cubicBezTo>
                    <a:pt x="266" y="183"/>
                    <a:pt x="265" y="175"/>
                    <a:pt x="251" y="167"/>
                  </a:cubicBezTo>
                  <a:cubicBezTo>
                    <a:pt x="246" y="164"/>
                    <a:pt x="236" y="162"/>
                    <a:pt x="230" y="158"/>
                  </a:cubicBezTo>
                  <a:cubicBezTo>
                    <a:pt x="217" y="152"/>
                    <a:pt x="205" y="143"/>
                    <a:pt x="195" y="133"/>
                  </a:cubicBezTo>
                  <a:cubicBezTo>
                    <a:pt x="175" y="115"/>
                    <a:pt x="161" y="94"/>
                    <a:pt x="146" y="73"/>
                  </a:cubicBezTo>
                  <a:cubicBezTo>
                    <a:pt x="134" y="55"/>
                    <a:pt x="120" y="38"/>
                    <a:pt x="106" y="22"/>
                  </a:cubicBezTo>
                  <a:cubicBezTo>
                    <a:pt x="101" y="16"/>
                    <a:pt x="96" y="10"/>
                    <a:pt x="94" y="3"/>
                  </a:cubicBezTo>
                  <a:cubicBezTo>
                    <a:pt x="93" y="2"/>
                    <a:pt x="93" y="1"/>
                    <a:pt x="93" y="0"/>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4" name="Google Shape;634;p48"/>
            <p:cNvSpPr/>
            <p:nvPr/>
          </p:nvSpPr>
          <p:spPr>
            <a:xfrm>
              <a:off x="6261100" y="1563688"/>
              <a:ext cx="693738" cy="1181100"/>
            </a:xfrm>
            <a:custGeom>
              <a:rect b="b" l="l" r="r" t="t"/>
              <a:pathLst>
                <a:path extrusionOk="0" h="927" w="545">
                  <a:moveTo>
                    <a:pt x="211" y="87"/>
                  </a:moveTo>
                  <a:cubicBezTo>
                    <a:pt x="211" y="88"/>
                    <a:pt x="211" y="88"/>
                    <a:pt x="211" y="88"/>
                  </a:cubicBezTo>
                  <a:cubicBezTo>
                    <a:pt x="212" y="90"/>
                    <a:pt x="212" y="92"/>
                    <a:pt x="212" y="93"/>
                  </a:cubicBezTo>
                  <a:cubicBezTo>
                    <a:pt x="214" y="96"/>
                    <a:pt x="215" y="100"/>
                    <a:pt x="216" y="103"/>
                  </a:cubicBezTo>
                  <a:cubicBezTo>
                    <a:pt x="219" y="109"/>
                    <a:pt x="221" y="116"/>
                    <a:pt x="224" y="122"/>
                  </a:cubicBezTo>
                  <a:cubicBezTo>
                    <a:pt x="225" y="125"/>
                    <a:pt x="226" y="127"/>
                    <a:pt x="227" y="130"/>
                  </a:cubicBezTo>
                  <a:cubicBezTo>
                    <a:pt x="228" y="142"/>
                    <a:pt x="230" y="153"/>
                    <a:pt x="231" y="165"/>
                  </a:cubicBezTo>
                  <a:cubicBezTo>
                    <a:pt x="232" y="174"/>
                    <a:pt x="232" y="183"/>
                    <a:pt x="232" y="192"/>
                  </a:cubicBezTo>
                  <a:cubicBezTo>
                    <a:pt x="232" y="196"/>
                    <a:pt x="233" y="201"/>
                    <a:pt x="232" y="205"/>
                  </a:cubicBezTo>
                  <a:cubicBezTo>
                    <a:pt x="232" y="208"/>
                    <a:pt x="230" y="212"/>
                    <a:pt x="228" y="215"/>
                  </a:cubicBezTo>
                  <a:cubicBezTo>
                    <a:pt x="223" y="227"/>
                    <a:pt x="217" y="239"/>
                    <a:pt x="212" y="251"/>
                  </a:cubicBezTo>
                  <a:cubicBezTo>
                    <a:pt x="211" y="254"/>
                    <a:pt x="210" y="257"/>
                    <a:pt x="208" y="260"/>
                  </a:cubicBezTo>
                  <a:cubicBezTo>
                    <a:pt x="207" y="262"/>
                    <a:pt x="204" y="264"/>
                    <a:pt x="203" y="265"/>
                  </a:cubicBezTo>
                  <a:cubicBezTo>
                    <a:pt x="188" y="280"/>
                    <a:pt x="173" y="296"/>
                    <a:pt x="158" y="311"/>
                  </a:cubicBezTo>
                  <a:cubicBezTo>
                    <a:pt x="158" y="327"/>
                    <a:pt x="158" y="343"/>
                    <a:pt x="158" y="360"/>
                  </a:cubicBezTo>
                  <a:cubicBezTo>
                    <a:pt x="158" y="362"/>
                    <a:pt x="159" y="365"/>
                    <a:pt x="159" y="367"/>
                  </a:cubicBezTo>
                  <a:cubicBezTo>
                    <a:pt x="159" y="368"/>
                    <a:pt x="159" y="369"/>
                    <a:pt x="160" y="369"/>
                  </a:cubicBezTo>
                  <a:cubicBezTo>
                    <a:pt x="164" y="377"/>
                    <a:pt x="169" y="384"/>
                    <a:pt x="174" y="392"/>
                  </a:cubicBezTo>
                  <a:cubicBezTo>
                    <a:pt x="175" y="394"/>
                    <a:pt x="177" y="396"/>
                    <a:pt x="178" y="398"/>
                  </a:cubicBezTo>
                  <a:cubicBezTo>
                    <a:pt x="179" y="402"/>
                    <a:pt x="177" y="405"/>
                    <a:pt x="176" y="408"/>
                  </a:cubicBezTo>
                  <a:cubicBezTo>
                    <a:pt x="174" y="413"/>
                    <a:pt x="172" y="419"/>
                    <a:pt x="168" y="423"/>
                  </a:cubicBezTo>
                  <a:cubicBezTo>
                    <a:pt x="148" y="443"/>
                    <a:pt x="126" y="461"/>
                    <a:pt x="106" y="481"/>
                  </a:cubicBezTo>
                  <a:cubicBezTo>
                    <a:pt x="106" y="488"/>
                    <a:pt x="106" y="495"/>
                    <a:pt x="106" y="502"/>
                  </a:cubicBezTo>
                  <a:cubicBezTo>
                    <a:pt x="106" y="505"/>
                    <a:pt x="106" y="508"/>
                    <a:pt x="103" y="511"/>
                  </a:cubicBezTo>
                  <a:cubicBezTo>
                    <a:pt x="101" y="513"/>
                    <a:pt x="97" y="515"/>
                    <a:pt x="94" y="517"/>
                  </a:cubicBezTo>
                  <a:cubicBezTo>
                    <a:pt x="94" y="518"/>
                    <a:pt x="94" y="518"/>
                    <a:pt x="93" y="518"/>
                  </a:cubicBezTo>
                  <a:cubicBezTo>
                    <a:pt x="93" y="518"/>
                    <a:pt x="93" y="518"/>
                    <a:pt x="93" y="519"/>
                  </a:cubicBezTo>
                  <a:cubicBezTo>
                    <a:pt x="92" y="519"/>
                    <a:pt x="92" y="520"/>
                    <a:pt x="91" y="521"/>
                  </a:cubicBezTo>
                  <a:cubicBezTo>
                    <a:pt x="88" y="524"/>
                    <a:pt x="85" y="526"/>
                    <a:pt x="82" y="529"/>
                  </a:cubicBezTo>
                  <a:cubicBezTo>
                    <a:pt x="78" y="534"/>
                    <a:pt x="73" y="539"/>
                    <a:pt x="69" y="543"/>
                  </a:cubicBezTo>
                  <a:cubicBezTo>
                    <a:pt x="69" y="548"/>
                    <a:pt x="70" y="553"/>
                    <a:pt x="71" y="558"/>
                  </a:cubicBezTo>
                  <a:cubicBezTo>
                    <a:pt x="71" y="564"/>
                    <a:pt x="74" y="571"/>
                    <a:pt x="72" y="577"/>
                  </a:cubicBezTo>
                  <a:cubicBezTo>
                    <a:pt x="71" y="583"/>
                    <a:pt x="67" y="589"/>
                    <a:pt x="64" y="595"/>
                  </a:cubicBezTo>
                  <a:cubicBezTo>
                    <a:pt x="62" y="597"/>
                    <a:pt x="61" y="600"/>
                    <a:pt x="59" y="602"/>
                  </a:cubicBezTo>
                  <a:cubicBezTo>
                    <a:pt x="53" y="609"/>
                    <a:pt x="47" y="615"/>
                    <a:pt x="41" y="622"/>
                  </a:cubicBezTo>
                  <a:cubicBezTo>
                    <a:pt x="27" y="636"/>
                    <a:pt x="13" y="651"/>
                    <a:pt x="0" y="665"/>
                  </a:cubicBezTo>
                  <a:cubicBezTo>
                    <a:pt x="0" y="676"/>
                    <a:pt x="0" y="687"/>
                    <a:pt x="0" y="698"/>
                  </a:cubicBezTo>
                  <a:cubicBezTo>
                    <a:pt x="6" y="705"/>
                    <a:pt x="12" y="712"/>
                    <a:pt x="19" y="719"/>
                  </a:cubicBezTo>
                  <a:cubicBezTo>
                    <a:pt x="42" y="739"/>
                    <a:pt x="64" y="759"/>
                    <a:pt x="86" y="779"/>
                  </a:cubicBezTo>
                  <a:cubicBezTo>
                    <a:pt x="87" y="781"/>
                    <a:pt x="88" y="782"/>
                    <a:pt x="90" y="784"/>
                  </a:cubicBezTo>
                  <a:cubicBezTo>
                    <a:pt x="93" y="790"/>
                    <a:pt x="96" y="796"/>
                    <a:pt x="100" y="802"/>
                  </a:cubicBezTo>
                  <a:cubicBezTo>
                    <a:pt x="106" y="813"/>
                    <a:pt x="112" y="824"/>
                    <a:pt x="118" y="834"/>
                  </a:cubicBezTo>
                  <a:cubicBezTo>
                    <a:pt x="133" y="834"/>
                    <a:pt x="148" y="834"/>
                    <a:pt x="164" y="834"/>
                  </a:cubicBezTo>
                  <a:cubicBezTo>
                    <a:pt x="173" y="834"/>
                    <a:pt x="183" y="834"/>
                    <a:pt x="193" y="834"/>
                  </a:cubicBezTo>
                  <a:cubicBezTo>
                    <a:pt x="198" y="834"/>
                    <a:pt x="204" y="834"/>
                    <a:pt x="209" y="834"/>
                  </a:cubicBezTo>
                  <a:cubicBezTo>
                    <a:pt x="214" y="835"/>
                    <a:pt x="217" y="839"/>
                    <a:pt x="220" y="842"/>
                  </a:cubicBezTo>
                  <a:cubicBezTo>
                    <a:pt x="227" y="849"/>
                    <a:pt x="234" y="857"/>
                    <a:pt x="241" y="864"/>
                  </a:cubicBezTo>
                  <a:cubicBezTo>
                    <a:pt x="246" y="868"/>
                    <a:pt x="250" y="872"/>
                    <a:pt x="254" y="877"/>
                  </a:cubicBezTo>
                  <a:cubicBezTo>
                    <a:pt x="259" y="883"/>
                    <a:pt x="264" y="890"/>
                    <a:pt x="269" y="896"/>
                  </a:cubicBezTo>
                  <a:cubicBezTo>
                    <a:pt x="272" y="901"/>
                    <a:pt x="274" y="906"/>
                    <a:pt x="276" y="911"/>
                  </a:cubicBezTo>
                  <a:cubicBezTo>
                    <a:pt x="279" y="917"/>
                    <a:pt x="281" y="922"/>
                    <a:pt x="283" y="927"/>
                  </a:cubicBezTo>
                  <a:cubicBezTo>
                    <a:pt x="288" y="925"/>
                    <a:pt x="293" y="922"/>
                    <a:pt x="298" y="920"/>
                  </a:cubicBezTo>
                  <a:cubicBezTo>
                    <a:pt x="303" y="918"/>
                    <a:pt x="307" y="914"/>
                    <a:pt x="312" y="914"/>
                  </a:cubicBezTo>
                  <a:cubicBezTo>
                    <a:pt x="321" y="914"/>
                    <a:pt x="329" y="915"/>
                    <a:pt x="338" y="915"/>
                  </a:cubicBezTo>
                  <a:cubicBezTo>
                    <a:pt x="344" y="915"/>
                    <a:pt x="347" y="915"/>
                    <a:pt x="352" y="918"/>
                  </a:cubicBezTo>
                  <a:cubicBezTo>
                    <a:pt x="356" y="920"/>
                    <a:pt x="360" y="923"/>
                    <a:pt x="364" y="925"/>
                  </a:cubicBezTo>
                  <a:cubicBezTo>
                    <a:pt x="365" y="925"/>
                    <a:pt x="366" y="926"/>
                    <a:pt x="368" y="927"/>
                  </a:cubicBezTo>
                  <a:cubicBezTo>
                    <a:pt x="368" y="927"/>
                    <a:pt x="368" y="927"/>
                    <a:pt x="368" y="927"/>
                  </a:cubicBezTo>
                  <a:cubicBezTo>
                    <a:pt x="372" y="927"/>
                    <a:pt x="375" y="927"/>
                    <a:pt x="378" y="927"/>
                  </a:cubicBezTo>
                  <a:cubicBezTo>
                    <a:pt x="395" y="927"/>
                    <a:pt x="411" y="927"/>
                    <a:pt x="428" y="927"/>
                  </a:cubicBezTo>
                  <a:cubicBezTo>
                    <a:pt x="433" y="927"/>
                    <a:pt x="439" y="926"/>
                    <a:pt x="444" y="927"/>
                  </a:cubicBezTo>
                  <a:cubicBezTo>
                    <a:pt x="444" y="927"/>
                    <a:pt x="445" y="927"/>
                    <a:pt x="445" y="927"/>
                  </a:cubicBezTo>
                  <a:cubicBezTo>
                    <a:pt x="446" y="927"/>
                    <a:pt x="447" y="926"/>
                    <a:pt x="448" y="925"/>
                  </a:cubicBezTo>
                  <a:cubicBezTo>
                    <a:pt x="460" y="918"/>
                    <a:pt x="472" y="910"/>
                    <a:pt x="484" y="902"/>
                  </a:cubicBezTo>
                  <a:cubicBezTo>
                    <a:pt x="495" y="894"/>
                    <a:pt x="507" y="887"/>
                    <a:pt x="519" y="879"/>
                  </a:cubicBezTo>
                  <a:cubicBezTo>
                    <a:pt x="517" y="877"/>
                    <a:pt x="515" y="876"/>
                    <a:pt x="514" y="874"/>
                  </a:cubicBezTo>
                  <a:cubicBezTo>
                    <a:pt x="509" y="870"/>
                    <a:pt x="505" y="866"/>
                    <a:pt x="500" y="861"/>
                  </a:cubicBezTo>
                  <a:cubicBezTo>
                    <a:pt x="499" y="860"/>
                    <a:pt x="498" y="858"/>
                    <a:pt x="498" y="856"/>
                  </a:cubicBezTo>
                  <a:cubicBezTo>
                    <a:pt x="497" y="850"/>
                    <a:pt x="498" y="845"/>
                    <a:pt x="498" y="839"/>
                  </a:cubicBezTo>
                  <a:cubicBezTo>
                    <a:pt x="498" y="815"/>
                    <a:pt x="498" y="791"/>
                    <a:pt x="498" y="766"/>
                  </a:cubicBezTo>
                  <a:cubicBezTo>
                    <a:pt x="498" y="739"/>
                    <a:pt x="498" y="712"/>
                    <a:pt x="498" y="685"/>
                  </a:cubicBezTo>
                  <a:cubicBezTo>
                    <a:pt x="498" y="676"/>
                    <a:pt x="498" y="667"/>
                    <a:pt x="498" y="658"/>
                  </a:cubicBezTo>
                  <a:cubicBezTo>
                    <a:pt x="498" y="656"/>
                    <a:pt x="497" y="654"/>
                    <a:pt x="498" y="652"/>
                  </a:cubicBezTo>
                  <a:cubicBezTo>
                    <a:pt x="498" y="652"/>
                    <a:pt x="498" y="652"/>
                    <a:pt x="498" y="651"/>
                  </a:cubicBezTo>
                  <a:cubicBezTo>
                    <a:pt x="498" y="651"/>
                    <a:pt x="497" y="651"/>
                    <a:pt x="497" y="651"/>
                  </a:cubicBezTo>
                  <a:cubicBezTo>
                    <a:pt x="496" y="649"/>
                    <a:pt x="495" y="646"/>
                    <a:pt x="494" y="643"/>
                  </a:cubicBezTo>
                  <a:cubicBezTo>
                    <a:pt x="492" y="638"/>
                    <a:pt x="490" y="633"/>
                    <a:pt x="488" y="628"/>
                  </a:cubicBezTo>
                  <a:cubicBezTo>
                    <a:pt x="483" y="615"/>
                    <a:pt x="478" y="602"/>
                    <a:pt x="473" y="589"/>
                  </a:cubicBezTo>
                  <a:cubicBezTo>
                    <a:pt x="469" y="578"/>
                    <a:pt x="464" y="568"/>
                    <a:pt x="460" y="557"/>
                  </a:cubicBezTo>
                  <a:cubicBezTo>
                    <a:pt x="458" y="553"/>
                    <a:pt x="458" y="550"/>
                    <a:pt x="458" y="545"/>
                  </a:cubicBezTo>
                  <a:cubicBezTo>
                    <a:pt x="458" y="521"/>
                    <a:pt x="458" y="497"/>
                    <a:pt x="458" y="473"/>
                  </a:cubicBezTo>
                  <a:cubicBezTo>
                    <a:pt x="458" y="469"/>
                    <a:pt x="458" y="465"/>
                    <a:pt x="459" y="461"/>
                  </a:cubicBezTo>
                  <a:cubicBezTo>
                    <a:pt x="462" y="450"/>
                    <a:pt x="465" y="439"/>
                    <a:pt x="467" y="427"/>
                  </a:cubicBezTo>
                  <a:cubicBezTo>
                    <a:pt x="472" y="404"/>
                    <a:pt x="478" y="381"/>
                    <a:pt x="483" y="358"/>
                  </a:cubicBezTo>
                  <a:cubicBezTo>
                    <a:pt x="485" y="351"/>
                    <a:pt x="489" y="344"/>
                    <a:pt x="492" y="338"/>
                  </a:cubicBezTo>
                  <a:cubicBezTo>
                    <a:pt x="494" y="335"/>
                    <a:pt x="495" y="333"/>
                    <a:pt x="496" y="330"/>
                  </a:cubicBezTo>
                  <a:cubicBezTo>
                    <a:pt x="496" y="330"/>
                    <a:pt x="496" y="330"/>
                    <a:pt x="497" y="330"/>
                  </a:cubicBezTo>
                  <a:cubicBezTo>
                    <a:pt x="497" y="329"/>
                    <a:pt x="497" y="329"/>
                    <a:pt x="497" y="329"/>
                  </a:cubicBezTo>
                  <a:cubicBezTo>
                    <a:pt x="496" y="324"/>
                    <a:pt x="496" y="319"/>
                    <a:pt x="497" y="314"/>
                  </a:cubicBezTo>
                  <a:cubicBezTo>
                    <a:pt x="489" y="306"/>
                    <a:pt x="482" y="297"/>
                    <a:pt x="475" y="288"/>
                  </a:cubicBezTo>
                  <a:cubicBezTo>
                    <a:pt x="467" y="288"/>
                    <a:pt x="458" y="288"/>
                    <a:pt x="450" y="288"/>
                  </a:cubicBezTo>
                  <a:cubicBezTo>
                    <a:pt x="446" y="288"/>
                    <a:pt x="441" y="288"/>
                    <a:pt x="437" y="288"/>
                  </a:cubicBezTo>
                  <a:cubicBezTo>
                    <a:pt x="433" y="288"/>
                    <a:pt x="432" y="286"/>
                    <a:pt x="430" y="283"/>
                  </a:cubicBezTo>
                  <a:cubicBezTo>
                    <a:pt x="427" y="280"/>
                    <a:pt x="424" y="276"/>
                    <a:pt x="422" y="273"/>
                  </a:cubicBezTo>
                  <a:cubicBezTo>
                    <a:pt x="420" y="270"/>
                    <a:pt x="420" y="265"/>
                    <a:pt x="421" y="261"/>
                  </a:cubicBezTo>
                  <a:cubicBezTo>
                    <a:pt x="421" y="258"/>
                    <a:pt x="424" y="255"/>
                    <a:pt x="426" y="253"/>
                  </a:cubicBezTo>
                  <a:cubicBezTo>
                    <a:pt x="438" y="240"/>
                    <a:pt x="449" y="228"/>
                    <a:pt x="461" y="216"/>
                  </a:cubicBezTo>
                  <a:cubicBezTo>
                    <a:pt x="481" y="194"/>
                    <a:pt x="502" y="172"/>
                    <a:pt x="523" y="149"/>
                  </a:cubicBezTo>
                  <a:cubicBezTo>
                    <a:pt x="526" y="128"/>
                    <a:pt x="545" y="111"/>
                    <a:pt x="527" y="87"/>
                  </a:cubicBezTo>
                  <a:cubicBezTo>
                    <a:pt x="513" y="69"/>
                    <a:pt x="511" y="53"/>
                    <a:pt x="484" y="50"/>
                  </a:cubicBezTo>
                  <a:cubicBezTo>
                    <a:pt x="466" y="47"/>
                    <a:pt x="447" y="53"/>
                    <a:pt x="430" y="53"/>
                  </a:cubicBezTo>
                  <a:cubicBezTo>
                    <a:pt x="403" y="54"/>
                    <a:pt x="386" y="52"/>
                    <a:pt x="363" y="36"/>
                  </a:cubicBezTo>
                  <a:cubicBezTo>
                    <a:pt x="350" y="27"/>
                    <a:pt x="334" y="11"/>
                    <a:pt x="319" y="6"/>
                  </a:cubicBezTo>
                  <a:cubicBezTo>
                    <a:pt x="301" y="0"/>
                    <a:pt x="295" y="23"/>
                    <a:pt x="288" y="36"/>
                  </a:cubicBezTo>
                  <a:cubicBezTo>
                    <a:pt x="281" y="49"/>
                    <a:pt x="274" y="56"/>
                    <a:pt x="259" y="58"/>
                  </a:cubicBezTo>
                  <a:cubicBezTo>
                    <a:pt x="245" y="60"/>
                    <a:pt x="231" y="57"/>
                    <a:pt x="224" y="51"/>
                  </a:cubicBezTo>
                  <a:cubicBezTo>
                    <a:pt x="220" y="60"/>
                    <a:pt x="217" y="70"/>
                    <a:pt x="214" y="79"/>
                  </a:cubicBezTo>
                  <a:cubicBezTo>
                    <a:pt x="213" y="82"/>
                    <a:pt x="212" y="85"/>
                    <a:pt x="211" y="87"/>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5" name="Google Shape;635;p48"/>
            <p:cNvSpPr/>
            <p:nvPr/>
          </p:nvSpPr>
          <p:spPr>
            <a:xfrm>
              <a:off x="5337175" y="919163"/>
              <a:ext cx="1284288" cy="1182688"/>
            </a:xfrm>
            <a:custGeom>
              <a:rect b="b" l="l" r="r" t="t"/>
              <a:pathLst>
                <a:path extrusionOk="0" h="928" w="1008">
                  <a:moveTo>
                    <a:pt x="84" y="351"/>
                  </a:moveTo>
                  <a:cubicBezTo>
                    <a:pt x="100" y="352"/>
                    <a:pt x="115" y="353"/>
                    <a:pt x="130" y="355"/>
                  </a:cubicBezTo>
                  <a:cubicBezTo>
                    <a:pt x="136" y="355"/>
                    <a:pt x="143" y="355"/>
                    <a:pt x="150" y="356"/>
                  </a:cubicBezTo>
                  <a:cubicBezTo>
                    <a:pt x="153" y="357"/>
                    <a:pt x="154" y="358"/>
                    <a:pt x="155" y="360"/>
                  </a:cubicBezTo>
                  <a:cubicBezTo>
                    <a:pt x="158" y="363"/>
                    <a:pt x="160" y="366"/>
                    <a:pt x="163" y="370"/>
                  </a:cubicBezTo>
                  <a:cubicBezTo>
                    <a:pt x="165" y="372"/>
                    <a:pt x="167" y="375"/>
                    <a:pt x="169" y="378"/>
                  </a:cubicBezTo>
                  <a:cubicBezTo>
                    <a:pt x="171" y="384"/>
                    <a:pt x="173" y="391"/>
                    <a:pt x="175" y="397"/>
                  </a:cubicBezTo>
                  <a:cubicBezTo>
                    <a:pt x="186" y="425"/>
                    <a:pt x="196" y="453"/>
                    <a:pt x="207" y="481"/>
                  </a:cubicBezTo>
                  <a:cubicBezTo>
                    <a:pt x="217" y="510"/>
                    <a:pt x="227" y="538"/>
                    <a:pt x="237" y="566"/>
                  </a:cubicBezTo>
                  <a:cubicBezTo>
                    <a:pt x="239" y="571"/>
                    <a:pt x="243" y="577"/>
                    <a:pt x="244" y="583"/>
                  </a:cubicBezTo>
                  <a:cubicBezTo>
                    <a:pt x="245" y="584"/>
                    <a:pt x="245" y="585"/>
                    <a:pt x="246" y="585"/>
                  </a:cubicBezTo>
                  <a:cubicBezTo>
                    <a:pt x="250" y="589"/>
                    <a:pt x="254" y="592"/>
                    <a:pt x="257" y="596"/>
                  </a:cubicBezTo>
                  <a:cubicBezTo>
                    <a:pt x="278" y="615"/>
                    <a:pt x="298" y="634"/>
                    <a:pt x="318" y="654"/>
                  </a:cubicBezTo>
                  <a:cubicBezTo>
                    <a:pt x="321" y="657"/>
                    <a:pt x="321" y="661"/>
                    <a:pt x="321" y="666"/>
                  </a:cubicBezTo>
                  <a:cubicBezTo>
                    <a:pt x="321" y="670"/>
                    <a:pt x="321" y="674"/>
                    <a:pt x="320" y="678"/>
                  </a:cubicBezTo>
                  <a:cubicBezTo>
                    <a:pt x="315" y="691"/>
                    <a:pt x="311" y="705"/>
                    <a:pt x="307" y="719"/>
                  </a:cubicBezTo>
                  <a:cubicBezTo>
                    <a:pt x="305" y="725"/>
                    <a:pt x="303" y="732"/>
                    <a:pt x="301" y="739"/>
                  </a:cubicBezTo>
                  <a:cubicBezTo>
                    <a:pt x="300" y="741"/>
                    <a:pt x="300" y="744"/>
                    <a:pt x="298" y="746"/>
                  </a:cubicBezTo>
                  <a:cubicBezTo>
                    <a:pt x="290" y="757"/>
                    <a:pt x="281" y="768"/>
                    <a:pt x="272" y="778"/>
                  </a:cubicBezTo>
                  <a:cubicBezTo>
                    <a:pt x="268" y="783"/>
                    <a:pt x="264" y="788"/>
                    <a:pt x="260" y="792"/>
                  </a:cubicBezTo>
                  <a:cubicBezTo>
                    <a:pt x="260" y="793"/>
                    <a:pt x="260" y="793"/>
                    <a:pt x="260" y="793"/>
                  </a:cubicBezTo>
                  <a:cubicBezTo>
                    <a:pt x="260" y="793"/>
                    <a:pt x="260" y="794"/>
                    <a:pt x="260" y="794"/>
                  </a:cubicBezTo>
                  <a:cubicBezTo>
                    <a:pt x="258" y="796"/>
                    <a:pt x="256" y="799"/>
                    <a:pt x="254" y="801"/>
                  </a:cubicBezTo>
                  <a:cubicBezTo>
                    <a:pt x="252" y="804"/>
                    <a:pt x="249" y="808"/>
                    <a:pt x="247" y="811"/>
                  </a:cubicBezTo>
                  <a:cubicBezTo>
                    <a:pt x="246" y="812"/>
                    <a:pt x="245" y="813"/>
                    <a:pt x="245" y="814"/>
                  </a:cubicBezTo>
                  <a:cubicBezTo>
                    <a:pt x="245" y="817"/>
                    <a:pt x="245" y="821"/>
                    <a:pt x="245" y="824"/>
                  </a:cubicBezTo>
                  <a:cubicBezTo>
                    <a:pt x="245" y="826"/>
                    <a:pt x="245" y="828"/>
                    <a:pt x="245" y="830"/>
                  </a:cubicBezTo>
                  <a:cubicBezTo>
                    <a:pt x="254" y="841"/>
                    <a:pt x="264" y="853"/>
                    <a:pt x="274" y="864"/>
                  </a:cubicBezTo>
                  <a:cubicBezTo>
                    <a:pt x="277" y="864"/>
                    <a:pt x="281" y="864"/>
                    <a:pt x="284" y="864"/>
                  </a:cubicBezTo>
                  <a:cubicBezTo>
                    <a:pt x="291" y="864"/>
                    <a:pt x="299" y="864"/>
                    <a:pt x="306" y="864"/>
                  </a:cubicBezTo>
                  <a:cubicBezTo>
                    <a:pt x="310" y="864"/>
                    <a:pt x="314" y="864"/>
                    <a:pt x="317" y="865"/>
                  </a:cubicBezTo>
                  <a:cubicBezTo>
                    <a:pt x="325" y="868"/>
                    <a:pt x="333" y="872"/>
                    <a:pt x="340" y="875"/>
                  </a:cubicBezTo>
                  <a:cubicBezTo>
                    <a:pt x="353" y="881"/>
                    <a:pt x="367" y="887"/>
                    <a:pt x="380" y="894"/>
                  </a:cubicBezTo>
                  <a:cubicBezTo>
                    <a:pt x="386" y="896"/>
                    <a:pt x="392" y="899"/>
                    <a:pt x="397" y="901"/>
                  </a:cubicBezTo>
                  <a:cubicBezTo>
                    <a:pt x="399" y="902"/>
                    <a:pt x="403" y="903"/>
                    <a:pt x="405" y="904"/>
                  </a:cubicBezTo>
                  <a:cubicBezTo>
                    <a:pt x="406" y="904"/>
                    <a:pt x="408" y="904"/>
                    <a:pt x="410" y="904"/>
                  </a:cubicBezTo>
                  <a:cubicBezTo>
                    <a:pt x="417" y="904"/>
                    <a:pt x="424" y="904"/>
                    <a:pt x="431" y="904"/>
                  </a:cubicBezTo>
                  <a:cubicBezTo>
                    <a:pt x="455" y="904"/>
                    <a:pt x="479" y="904"/>
                    <a:pt x="503" y="904"/>
                  </a:cubicBezTo>
                  <a:cubicBezTo>
                    <a:pt x="561" y="904"/>
                    <a:pt x="619" y="904"/>
                    <a:pt x="677" y="904"/>
                  </a:cubicBezTo>
                  <a:cubicBezTo>
                    <a:pt x="694" y="904"/>
                    <a:pt x="710" y="904"/>
                    <a:pt x="727" y="904"/>
                  </a:cubicBezTo>
                  <a:cubicBezTo>
                    <a:pt x="728" y="904"/>
                    <a:pt x="730" y="904"/>
                    <a:pt x="731" y="904"/>
                  </a:cubicBezTo>
                  <a:cubicBezTo>
                    <a:pt x="731" y="904"/>
                    <a:pt x="734" y="903"/>
                    <a:pt x="735" y="903"/>
                  </a:cubicBezTo>
                  <a:cubicBezTo>
                    <a:pt x="741" y="901"/>
                    <a:pt x="748" y="899"/>
                    <a:pt x="755" y="897"/>
                  </a:cubicBezTo>
                  <a:cubicBezTo>
                    <a:pt x="759" y="896"/>
                    <a:pt x="764" y="894"/>
                    <a:pt x="769" y="893"/>
                  </a:cubicBezTo>
                  <a:cubicBezTo>
                    <a:pt x="773" y="893"/>
                    <a:pt x="778" y="893"/>
                    <a:pt x="782" y="893"/>
                  </a:cubicBezTo>
                  <a:cubicBezTo>
                    <a:pt x="788" y="893"/>
                    <a:pt x="794" y="892"/>
                    <a:pt x="799" y="893"/>
                  </a:cubicBezTo>
                  <a:cubicBezTo>
                    <a:pt x="801" y="894"/>
                    <a:pt x="804" y="895"/>
                    <a:pt x="806" y="896"/>
                  </a:cubicBezTo>
                  <a:cubicBezTo>
                    <a:pt x="811" y="898"/>
                    <a:pt x="816" y="900"/>
                    <a:pt x="821" y="902"/>
                  </a:cubicBezTo>
                  <a:cubicBezTo>
                    <a:pt x="841" y="911"/>
                    <a:pt x="861" y="919"/>
                    <a:pt x="881" y="928"/>
                  </a:cubicBezTo>
                  <a:cubicBezTo>
                    <a:pt x="883" y="926"/>
                    <a:pt x="885" y="925"/>
                    <a:pt x="886" y="923"/>
                  </a:cubicBezTo>
                  <a:cubicBezTo>
                    <a:pt x="887" y="923"/>
                    <a:pt x="887" y="922"/>
                    <a:pt x="887" y="922"/>
                  </a:cubicBezTo>
                  <a:cubicBezTo>
                    <a:pt x="887" y="922"/>
                    <a:pt x="888" y="921"/>
                    <a:pt x="888" y="921"/>
                  </a:cubicBezTo>
                  <a:cubicBezTo>
                    <a:pt x="888" y="920"/>
                    <a:pt x="889" y="919"/>
                    <a:pt x="889" y="918"/>
                  </a:cubicBezTo>
                  <a:cubicBezTo>
                    <a:pt x="891" y="914"/>
                    <a:pt x="892" y="911"/>
                    <a:pt x="894" y="907"/>
                  </a:cubicBezTo>
                  <a:cubicBezTo>
                    <a:pt x="893" y="906"/>
                    <a:pt x="893" y="905"/>
                    <a:pt x="892" y="904"/>
                  </a:cubicBezTo>
                  <a:cubicBezTo>
                    <a:pt x="887" y="896"/>
                    <a:pt x="883" y="889"/>
                    <a:pt x="878" y="881"/>
                  </a:cubicBezTo>
                  <a:cubicBezTo>
                    <a:pt x="877" y="879"/>
                    <a:pt x="875" y="877"/>
                    <a:pt x="875" y="875"/>
                  </a:cubicBezTo>
                  <a:cubicBezTo>
                    <a:pt x="874" y="873"/>
                    <a:pt x="875" y="872"/>
                    <a:pt x="874" y="871"/>
                  </a:cubicBezTo>
                  <a:cubicBezTo>
                    <a:pt x="874" y="854"/>
                    <a:pt x="874" y="837"/>
                    <a:pt x="874" y="821"/>
                  </a:cubicBezTo>
                  <a:cubicBezTo>
                    <a:pt x="874" y="817"/>
                    <a:pt x="873" y="814"/>
                    <a:pt x="876" y="811"/>
                  </a:cubicBezTo>
                  <a:cubicBezTo>
                    <a:pt x="880" y="806"/>
                    <a:pt x="885" y="802"/>
                    <a:pt x="889" y="797"/>
                  </a:cubicBezTo>
                  <a:cubicBezTo>
                    <a:pt x="901" y="786"/>
                    <a:pt x="912" y="774"/>
                    <a:pt x="924" y="762"/>
                  </a:cubicBezTo>
                  <a:cubicBezTo>
                    <a:pt x="925" y="762"/>
                    <a:pt x="925" y="761"/>
                    <a:pt x="925" y="761"/>
                  </a:cubicBezTo>
                  <a:cubicBezTo>
                    <a:pt x="926" y="759"/>
                    <a:pt x="927" y="757"/>
                    <a:pt x="928" y="755"/>
                  </a:cubicBezTo>
                  <a:cubicBezTo>
                    <a:pt x="932" y="747"/>
                    <a:pt x="935" y="739"/>
                    <a:pt x="939" y="731"/>
                  </a:cubicBezTo>
                  <a:cubicBezTo>
                    <a:pt x="942" y="724"/>
                    <a:pt x="945" y="718"/>
                    <a:pt x="948" y="711"/>
                  </a:cubicBezTo>
                  <a:cubicBezTo>
                    <a:pt x="948" y="711"/>
                    <a:pt x="948" y="710"/>
                    <a:pt x="949" y="710"/>
                  </a:cubicBezTo>
                  <a:cubicBezTo>
                    <a:pt x="948" y="707"/>
                    <a:pt x="948" y="703"/>
                    <a:pt x="948" y="700"/>
                  </a:cubicBezTo>
                  <a:cubicBezTo>
                    <a:pt x="948" y="687"/>
                    <a:pt x="948" y="674"/>
                    <a:pt x="946" y="661"/>
                  </a:cubicBezTo>
                  <a:cubicBezTo>
                    <a:pt x="945" y="653"/>
                    <a:pt x="944" y="645"/>
                    <a:pt x="943" y="637"/>
                  </a:cubicBezTo>
                  <a:cubicBezTo>
                    <a:pt x="942" y="635"/>
                    <a:pt x="942" y="636"/>
                    <a:pt x="943" y="637"/>
                  </a:cubicBezTo>
                  <a:cubicBezTo>
                    <a:pt x="942" y="636"/>
                    <a:pt x="942" y="635"/>
                    <a:pt x="942" y="635"/>
                  </a:cubicBezTo>
                  <a:cubicBezTo>
                    <a:pt x="941" y="631"/>
                    <a:pt x="939" y="628"/>
                    <a:pt x="938" y="625"/>
                  </a:cubicBezTo>
                  <a:cubicBezTo>
                    <a:pt x="935" y="617"/>
                    <a:pt x="932" y="608"/>
                    <a:pt x="928" y="600"/>
                  </a:cubicBezTo>
                  <a:cubicBezTo>
                    <a:pt x="928" y="598"/>
                    <a:pt x="926" y="596"/>
                    <a:pt x="927" y="594"/>
                  </a:cubicBezTo>
                  <a:cubicBezTo>
                    <a:pt x="927" y="592"/>
                    <a:pt x="928" y="591"/>
                    <a:pt x="928" y="589"/>
                  </a:cubicBezTo>
                  <a:cubicBezTo>
                    <a:pt x="933" y="575"/>
                    <a:pt x="937" y="562"/>
                    <a:pt x="942" y="548"/>
                  </a:cubicBezTo>
                  <a:cubicBezTo>
                    <a:pt x="942" y="548"/>
                    <a:pt x="942" y="547"/>
                    <a:pt x="942" y="547"/>
                  </a:cubicBezTo>
                  <a:cubicBezTo>
                    <a:pt x="941" y="541"/>
                    <a:pt x="943" y="533"/>
                    <a:pt x="952" y="524"/>
                  </a:cubicBezTo>
                  <a:cubicBezTo>
                    <a:pt x="964" y="513"/>
                    <a:pt x="975" y="502"/>
                    <a:pt x="985" y="489"/>
                  </a:cubicBezTo>
                  <a:cubicBezTo>
                    <a:pt x="994" y="477"/>
                    <a:pt x="999" y="471"/>
                    <a:pt x="1001" y="455"/>
                  </a:cubicBezTo>
                  <a:cubicBezTo>
                    <a:pt x="1002" y="447"/>
                    <a:pt x="1001" y="439"/>
                    <a:pt x="1002" y="430"/>
                  </a:cubicBezTo>
                  <a:cubicBezTo>
                    <a:pt x="1002" y="418"/>
                    <a:pt x="1008" y="400"/>
                    <a:pt x="1006" y="388"/>
                  </a:cubicBezTo>
                  <a:cubicBezTo>
                    <a:pt x="1005" y="374"/>
                    <a:pt x="992" y="366"/>
                    <a:pt x="989" y="352"/>
                  </a:cubicBezTo>
                  <a:cubicBezTo>
                    <a:pt x="986" y="336"/>
                    <a:pt x="989" y="316"/>
                    <a:pt x="989" y="300"/>
                  </a:cubicBezTo>
                  <a:cubicBezTo>
                    <a:pt x="989" y="285"/>
                    <a:pt x="990" y="270"/>
                    <a:pt x="993" y="256"/>
                  </a:cubicBezTo>
                  <a:cubicBezTo>
                    <a:pt x="996" y="240"/>
                    <a:pt x="1003" y="225"/>
                    <a:pt x="1005" y="210"/>
                  </a:cubicBezTo>
                  <a:cubicBezTo>
                    <a:pt x="1005" y="203"/>
                    <a:pt x="1007" y="181"/>
                    <a:pt x="1005" y="176"/>
                  </a:cubicBezTo>
                  <a:cubicBezTo>
                    <a:pt x="999" y="165"/>
                    <a:pt x="963" y="168"/>
                    <a:pt x="952" y="167"/>
                  </a:cubicBezTo>
                  <a:cubicBezTo>
                    <a:pt x="937" y="165"/>
                    <a:pt x="922" y="163"/>
                    <a:pt x="907" y="160"/>
                  </a:cubicBezTo>
                  <a:cubicBezTo>
                    <a:pt x="869" y="155"/>
                    <a:pt x="832" y="151"/>
                    <a:pt x="794" y="151"/>
                  </a:cubicBezTo>
                  <a:cubicBezTo>
                    <a:pt x="779" y="151"/>
                    <a:pt x="765" y="152"/>
                    <a:pt x="751" y="156"/>
                  </a:cubicBezTo>
                  <a:cubicBezTo>
                    <a:pt x="743" y="158"/>
                    <a:pt x="735" y="163"/>
                    <a:pt x="726" y="163"/>
                  </a:cubicBezTo>
                  <a:cubicBezTo>
                    <a:pt x="718" y="163"/>
                    <a:pt x="716" y="162"/>
                    <a:pt x="709" y="159"/>
                  </a:cubicBezTo>
                  <a:cubicBezTo>
                    <a:pt x="696" y="153"/>
                    <a:pt x="683" y="142"/>
                    <a:pt x="670" y="134"/>
                  </a:cubicBezTo>
                  <a:cubicBezTo>
                    <a:pt x="651" y="124"/>
                    <a:pt x="639" y="118"/>
                    <a:pt x="617" y="117"/>
                  </a:cubicBezTo>
                  <a:cubicBezTo>
                    <a:pt x="547" y="112"/>
                    <a:pt x="473" y="111"/>
                    <a:pt x="407" y="87"/>
                  </a:cubicBezTo>
                  <a:cubicBezTo>
                    <a:pt x="386" y="80"/>
                    <a:pt x="366" y="67"/>
                    <a:pt x="343" y="66"/>
                  </a:cubicBezTo>
                  <a:cubicBezTo>
                    <a:pt x="328" y="65"/>
                    <a:pt x="312" y="66"/>
                    <a:pt x="297" y="66"/>
                  </a:cubicBezTo>
                  <a:cubicBezTo>
                    <a:pt x="264" y="66"/>
                    <a:pt x="232" y="73"/>
                    <a:pt x="199" y="72"/>
                  </a:cubicBezTo>
                  <a:cubicBezTo>
                    <a:pt x="189" y="71"/>
                    <a:pt x="182" y="69"/>
                    <a:pt x="174" y="64"/>
                  </a:cubicBezTo>
                  <a:cubicBezTo>
                    <a:pt x="162" y="55"/>
                    <a:pt x="150" y="47"/>
                    <a:pt x="138" y="38"/>
                  </a:cubicBezTo>
                  <a:cubicBezTo>
                    <a:pt x="130" y="32"/>
                    <a:pt x="123" y="25"/>
                    <a:pt x="117" y="17"/>
                  </a:cubicBezTo>
                  <a:cubicBezTo>
                    <a:pt x="115" y="14"/>
                    <a:pt x="113" y="6"/>
                    <a:pt x="110" y="5"/>
                  </a:cubicBezTo>
                  <a:cubicBezTo>
                    <a:pt x="98" y="0"/>
                    <a:pt x="101" y="11"/>
                    <a:pt x="99" y="16"/>
                  </a:cubicBezTo>
                  <a:cubicBezTo>
                    <a:pt x="94" y="30"/>
                    <a:pt x="98" y="50"/>
                    <a:pt x="99" y="65"/>
                  </a:cubicBezTo>
                  <a:cubicBezTo>
                    <a:pt x="100" y="84"/>
                    <a:pt x="99" y="103"/>
                    <a:pt x="98" y="122"/>
                  </a:cubicBezTo>
                  <a:cubicBezTo>
                    <a:pt x="96" y="154"/>
                    <a:pt x="93" y="173"/>
                    <a:pt x="78" y="202"/>
                  </a:cubicBezTo>
                  <a:cubicBezTo>
                    <a:pt x="63" y="229"/>
                    <a:pt x="52" y="265"/>
                    <a:pt x="28" y="285"/>
                  </a:cubicBezTo>
                  <a:cubicBezTo>
                    <a:pt x="18" y="293"/>
                    <a:pt x="8" y="300"/>
                    <a:pt x="0" y="309"/>
                  </a:cubicBezTo>
                  <a:cubicBezTo>
                    <a:pt x="0" y="321"/>
                    <a:pt x="0" y="332"/>
                    <a:pt x="0" y="344"/>
                  </a:cubicBezTo>
                  <a:cubicBezTo>
                    <a:pt x="0" y="344"/>
                    <a:pt x="0" y="344"/>
                    <a:pt x="0" y="344"/>
                  </a:cubicBezTo>
                  <a:cubicBezTo>
                    <a:pt x="28" y="346"/>
                    <a:pt x="56" y="348"/>
                    <a:pt x="84" y="351"/>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6" name="Google Shape;636;p48"/>
            <p:cNvSpPr/>
            <p:nvPr/>
          </p:nvSpPr>
          <p:spPr>
            <a:xfrm>
              <a:off x="4362450" y="1225550"/>
              <a:ext cx="1371600" cy="1544638"/>
            </a:xfrm>
            <a:custGeom>
              <a:rect b="b" l="l" r="r" t="t"/>
              <a:pathLst>
                <a:path extrusionOk="0" h="1212" w="1078">
                  <a:moveTo>
                    <a:pt x="3" y="433"/>
                  </a:moveTo>
                  <a:cubicBezTo>
                    <a:pt x="2" y="434"/>
                    <a:pt x="1" y="436"/>
                    <a:pt x="1" y="437"/>
                  </a:cubicBezTo>
                  <a:cubicBezTo>
                    <a:pt x="0" y="437"/>
                    <a:pt x="0" y="437"/>
                    <a:pt x="0" y="437"/>
                  </a:cubicBezTo>
                  <a:cubicBezTo>
                    <a:pt x="0" y="440"/>
                    <a:pt x="0" y="445"/>
                    <a:pt x="1" y="448"/>
                  </a:cubicBezTo>
                  <a:cubicBezTo>
                    <a:pt x="9" y="458"/>
                    <a:pt x="17" y="469"/>
                    <a:pt x="25" y="479"/>
                  </a:cubicBezTo>
                  <a:cubicBezTo>
                    <a:pt x="40" y="498"/>
                    <a:pt x="56" y="518"/>
                    <a:pt x="71" y="538"/>
                  </a:cubicBezTo>
                  <a:cubicBezTo>
                    <a:pt x="107" y="583"/>
                    <a:pt x="143" y="628"/>
                    <a:pt x="179" y="674"/>
                  </a:cubicBezTo>
                  <a:cubicBezTo>
                    <a:pt x="195" y="694"/>
                    <a:pt x="211" y="714"/>
                    <a:pt x="227" y="734"/>
                  </a:cubicBezTo>
                  <a:cubicBezTo>
                    <a:pt x="254" y="770"/>
                    <a:pt x="280" y="807"/>
                    <a:pt x="308" y="842"/>
                  </a:cubicBezTo>
                  <a:cubicBezTo>
                    <a:pt x="308" y="842"/>
                    <a:pt x="309" y="842"/>
                    <a:pt x="309" y="843"/>
                  </a:cubicBezTo>
                  <a:cubicBezTo>
                    <a:pt x="310" y="844"/>
                    <a:pt x="312" y="846"/>
                    <a:pt x="313" y="847"/>
                  </a:cubicBezTo>
                  <a:cubicBezTo>
                    <a:pt x="317" y="852"/>
                    <a:pt x="321" y="857"/>
                    <a:pt x="326" y="862"/>
                  </a:cubicBezTo>
                  <a:cubicBezTo>
                    <a:pt x="334" y="871"/>
                    <a:pt x="342" y="880"/>
                    <a:pt x="349" y="889"/>
                  </a:cubicBezTo>
                  <a:cubicBezTo>
                    <a:pt x="352" y="892"/>
                    <a:pt x="352" y="894"/>
                    <a:pt x="351" y="898"/>
                  </a:cubicBezTo>
                  <a:cubicBezTo>
                    <a:pt x="351" y="905"/>
                    <a:pt x="351" y="912"/>
                    <a:pt x="351" y="919"/>
                  </a:cubicBezTo>
                  <a:cubicBezTo>
                    <a:pt x="351" y="923"/>
                    <a:pt x="351" y="927"/>
                    <a:pt x="348" y="930"/>
                  </a:cubicBezTo>
                  <a:cubicBezTo>
                    <a:pt x="345" y="933"/>
                    <a:pt x="342" y="936"/>
                    <a:pt x="338" y="938"/>
                  </a:cubicBezTo>
                  <a:cubicBezTo>
                    <a:pt x="343" y="944"/>
                    <a:pt x="347" y="950"/>
                    <a:pt x="351" y="955"/>
                  </a:cubicBezTo>
                  <a:cubicBezTo>
                    <a:pt x="358" y="964"/>
                    <a:pt x="365" y="973"/>
                    <a:pt x="372" y="982"/>
                  </a:cubicBezTo>
                  <a:cubicBezTo>
                    <a:pt x="373" y="984"/>
                    <a:pt x="375" y="986"/>
                    <a:pt x="376" y="988"/>
                  </a:cubicBezTo>
                  <a:cubicBezTo>
                    <a:pt x="378" y="990"/>
                    <a:pt x="378" y="992"/>
                    <a:pt x="378" y="995"/>
                  </a:cubicBezTo>
                  <a:cubicBezTo>
                    <a:pt x="378" y="1012"/>
                    <a:pt x="378" y="1028"/>
                    <a:pt x="378" y="1045"/>
                  </a:cubicBezTo>
                  <a:cubicBezTo>
                    <a:pt x="382" y="1043"/>
                    <a:pt x="387" y="1041"/>
                    <a:pt x="391" y="1039"/>
                  </a:cubicBezTo>
                  <a:cubicBezTo>
                    <a:pt x="392" y="1039"/>
                    <a:pt x="394" y="1038"/>
                    <a:pt x="395" y="1038"/>
                  </a:cubicBezTo>
                  <a:cubicBezTo>
                    <a:pt x="395" y="1038"/>
                    <a:pt x="395" y="1038"/>
                    <a:pt x="395" y="1038"/>
                  </a:cubicBezTo>
                  <a:cubicBezTo>
                    <a:pt x="395" y="1038"/>
                    <a:pt x="395" y="1038"/>
                    <a:pt x="395" y="1038"/>
                  </a:cubicBezTo>
                  <a:cubicBezTo>
                    <a:pt x="398" y="1036"/>
                    <a:pt x="401" y="1035"/>
                    <a:pt x="403" y="1034"/>
                  </a:cubicBezTo>
                  <a:cubicBezTo>
                    <a:pt x="409" y="1031"/>
                    <a:pt x="415" y="1027"/>
                    <a:pt x="422" y="1025"/>
                  </a:cubicBezTo>
                  <a:cubicBezTo>
                    <a:pt x="424" y="1024"/>
                    <a:pt x="426" y="1024"/>
                    <a:pt x="428" y="1024"/>
                  </a:cubicBezTo>
                  <a:cubicBezTo>
                    <a:pt x="433" y="1024"/>
                    <a:pt x="437" y="1024"/>
                    <a:pt x="441" y="1024"/>
                  </a:cubicBezTo>
                  <a:cubicBezTo>
                    <a:pt x="445" y="1024"/>
                    <a:pt x="451" y="1023"/>
                    <a:pt x="453" y="1026"/>
                  </a:cubicBezTo>
                  <a:cubicBezTo>
                    <a:pt x="454" y="1027"/>
                    <a:pt x="455" y="1028"/>
                    <a:pt x="456" y="1029"/>
                  </a:cubicBezTo>
                  <a:cubicBezTo>
                    <a:pt x="461" y="1035"/>
                    <a:pt x="466" y="1041"/>
                    <a:pt x="471" y="1048"/>
                  </a:cubicBezTo>
                  <a:cubicBezTo>
                    <a:pt x="489" y="1070"/>
                    <a:pt x="507" y="1092"/>
                    <a:pt x="524" y="1114"/>
                  </a:cubicBezTo>
                  <a:cubicBezTo>
                    <a:pt x="551" y="1147"/>
                    <a:pt x="577" y="1179"/>
                    <a:pt x="604" y="1212"/>
                  </a:cubicBezTo>
                  <a:cubicBezTo>
                    <a:pt x="607" y="1208"/>
                    <a:pt x="610" y="1204"/>
                    <a:pt x="613" y="1199"/>
                  </a:cubicBezTo>
                  <a:cubicBezTo>
                    <a:pt x="614" y="1197"/>
                    <a:pt x="615" y="1196"/>
                    <a:pt x="618" y="1195"/>
                  </a:cubicBezTo>
                  <a:cubicBezTo>
                    <a:pt x="621" y="1195"/>
                    <a:pt x="623" y="1195"/>
                    <a:pt x="625" y="1195"/>
                  </a:cubicBezTo>
                  <a:cubicBezTo>
                    <a:pt x="639" y="1195"/>
                    <a:pt x="653" y="1195"/>
                    <a:pt x="667" y="1195"/>
                  </a:cubicBezTo>
                  <a:cubicBezTo>
                    <a:pt x="670" y="1191"/>
                    <a:pt x="672" y="1187"/>
                    <a:pt x="675" y="1182"/>
                  </a:cubicBezTo>
                  <a:cubicBezTo>
                    <a:pt x="677" y="1178"/>
                    <a:pt x="679" y="1174"/>
                    <a:pt x="682" y="1170"/>
                  </a:cubicBezTo>
                  <a:cubicBezTo>
                    <a:pt x="690" y="1162"/>
                    <a:pt x="698" y="1154"/>
                    <a:pt x="707" y="1147"/>
                  </a:cubicBezTo>
                  <a:cubicBezTo>
                    <a:pt x="706" y="1141"/>
                    <a:pt x="706" y="1136"/>
                    <a:pt x="708" y="1131"/>
                  </a:cubicBezTo>
                  <a:cubicBezTo>
                    <a:pt x="711" y="1122"/>
                    <a:pt x="713" y="1114"/>
                    <a:pt x="716" y="1106"/>
                  </a:cubicBezTo>
                  <a:cubicBezTo>
                    <a:pt x="718" y="1101"/>
                    <a:pt x="723" y="1098"/>
                    <a:pt x="727" y="1095"/>
                  </a:cubicBezTo>
                  <a:cubicBezTo>
                    <a:pt x="732" y="1090"/>
                    <a:pt x="737" y="1084"/>
                    <a:pt x="743" y="1080"/>
                  </a:cubicBezTo>
                  <a:cubicBezTo>
                    <a:pt x="747" y="1076"/>
                    <a:pt x="752" y="1074"/>
                    <a:pt x="757" y="1071"/>
                  </a:cubicBezTo>
                  <a:cubicBezTo>
                    <a:pt x="760" y="1068"/>
                    <a:pt x="764" y="1066"/>
                    <a:pt x="767" y="1064"/>
                  </a:cubicBezTo>
                  <a:cubicBezTo>
                    <a:pt x="768" y="1063"/>
                    <a:pt x="769" y="1063"/>
                    <a:pt x="770" y="1062"/>
                  </a:cubicBezTo>
                  <a:cubicBezTo>
                    <a:pt x="770" y="1062"/>
                    <a:pt x="770" y="1062"/>
                    <a:pt x="770" y="1062"/>
                  </a:cubicBezTo>
                  <a:cubicBezTo>
                    <a:pt x="780" y="1051"/>
                    <a:pt x="789" y="1040"/>
                    <a:pt x="799" y="1030"/>
                  </a:cubicBezTo>
                  <a:cubicBezTo>
                    <a:pt x="802" y="1026"/>
                    <a:pt x="809" y="1026"/>
                    <a:pt x="813" y="1028"/>
                  </a:cubicBezTo>
                  <a:cubicBezTo>
                    <a:pt x="818" y="1031"/>
                    <a:pt x="822" y="1035"/>
                    <a:pt x="827" y="1038"/>
                  </a:cubicBezTo>
                  <a:cubicBezTo>
                    <a:pt x="834" y="1033"/>
                    <a:pt x="841" y="1028"/>
                    <a:pt x="848" y="1023"/>
                  </a:cubicBezTo>
                  <a:cubicBezTo>
                    <a:pt x="848" y="1017"/>
                    <a:pt x="848" y="1010"/>
                    <a:pt x="848" y="1003"/>
                  </a:cubicBezTo>
                  <a:cubicBezTo>
                    <a:pt x="848" y="1000"/>
                    <a:pt x="847" y="999"/>
                    <a:pt x="849" y="997"/>
                  </a:cubicBezTo>
                  <a:cubicBezTo>
                    <a:pt x="851" y="993"/>
                    <a:pt x="854" y="990"/>
                    <a:pt x="856" y="987"/>
                  </a:cubicBezTo>
                  <a:cubicBezTo>
                    <a:pt x="863" y="977"/>
                    <a:pt x="869" y="967"/>
                    <a:pt x="875" y="957"/>
                  </a:cubicBezTo>
                  <a:cubicBezTo>
                    <a:pt x="879" y="951"/>
                    <a:pt x="883" y="944"/>
                    <a:pt x="887" y="938"/>
                  </a:cubicBezTo>
                  <a:cubicBezTo>
                    <a:pt x="887" y="938"/>
                    <a:pt x="887" y="938"/>
                    <a:pt x="888" y="937"/>
                  </a:cubicBezTo>
                  <a:cubicBezTo>
                    <a:pt x="888" y="937"/>
                    <a:pt x="888" y="937"/>
                    <a:pt x="888" y="937"/>
                  </a:cubicBezTo>
                  <a:cubicBezTo>
                    <a:pt x="887" y="933"/>
                    <a:pt x="888" y="929"/>
                    <a:pt x="888" y="925"/>
                  </a:cubicBezTo>
                  <a:cubicBezTo>
                    <a:pt x="888" y="922"/>
                    <a:pt x="887" y="918"/>
                    <a:pt x="888" y="915"/>
                  </a:cubicBezTo>
                  <a:cubicBezTo>
                    <a:pt x="888" y="913"/>
                    <a:pt x="889" y="911"/>
                    <a:pt x="890" y="909"/>
                  </a:cubicBezTo>
                  <a:cubicBezTo>
                    <a:pt x="894" y="903"/>
                    <a:pt x="896" y="896"/>
                    <a:pt x="902" y="895"/>
                  </a:cubicBezTo>
                  <a:cubicBezTo>
                    <a:pt x="906" y="894"/>
                    <a:pt x="910" y="893"/>
                    <a:pt x="914" y="892"/>
                  </a:cubicBezTo>
                  <a:cubicBezTo>
                    <a:pt x="917" y="891"/>
                    <a:pt x="918" y="892"/>
                    <a:pt x="921" y="894"/>
                  </a:cubicBezTo>
                  <a:cubicBezTo>
                    <a:pt x="925" y="898"/>
                    <a:pt x="929" y="901"/>
                    <a:pt x="934" y="905"/>
                  </a:cubicBezTo>
                  <a:cubicBezTo>
                    <a:pt x="937" y="905"/>
                    <a:pt x="940" y="905"/>
                    <a:pt x="944" y="905"/>
                  </a:cubicBezTo>
                  <a:cubicBezTo>
                    <a:pt x="945" y="903"/>
                    <a:pt x="946" y="902"/>
                    <a:pt x="948" y="900"/>
                  </a:cubicBezTo>
                  <a:cubicBezTo>
                    <a:pt x="948" y="898"/>
                    <a:pt x="949" y="897"/>
                    <a:pt x="950" y="895"/>
                  </a:cubicBezTo>
                  <a:cubicBezTo>
                    <a:pt x="950" y="895"/>
                    <a:pt x="950" y="895"/>
                    <a:pt x="951" y="895"/>
                  </a:cubicBezTo>
                  <a:cubicBezTo>
                    <a:pt x="950" y="894"/>
                    <a:pt x="950" y="891"/>
                    <a:pt x="951" y="890"/>
                  </a:cubicBezTo>
                  <a:cubicBezTo>
                    <a:pt x="951" y="890"/>
                    <a:pt x="951" y="890"/>
                    <a:pt x="951" y="890"/>
                  </a:cubicBezTo>
                  <a:cubicBezTo>
                    <a:pt x="951" y="890"/>
                    <a:pt x="950" y="890"/>
                    <a:pt x="950" y="890"/>
                  </a:cubicBezTo>
                  <a:cubicBezTo>
                    <a:pt x="948" y="886"/>
                    <a:pt x="947" y="883"/>
                    <a:pt x="945" y="879"/>
                  </a:cubicBezTo>
                  <a:cubicBezTo>
                    <a:pt x="940" y="868"/>
                    <a:pt x="933" y="858"/>
                    <a:pt x="927" y="847"/>
                  </a:cubicBezTo>
                  <a:cubicBezTo>
                    <a:pt x="925" y="845"/>
                    <a:pt x="923" y="842"/>
                    <a:pt x="923" y="839"/>
                  </a:cubicBezTo>
                  <a:cubicBezTo>
                    <a:pt x="922" y="836"/>
                    <a:pt x="922" y="833"/>
                    <a:pt x="922" y="831"/>
                  </a:cubicBezTo>
                  <a:cubicBezTo>
                    <a:pt x="921" y="819"/>
                    <a:pt x="919" y="806"/>
                    <a:pt x="918" y="794"/>
                  </a:cubicBezTo>
                  <a:cubicBezTo>
                    <a:pt x="917" y="779"/>
                    <a:pt x="915" y="764"/>
                    <a:pt x="914" y="749"/>
                  </a:cubicBezTo>
                  <a:cubicBezTo>
                    <a:pt x="913" y="741"/>
                    <a:pt x="911" y="732"/>
                    <a:pt x="912" y="724"/>
                  </a:cubicBezTo>
                  <a:cubicBezTo>
                    <a:pt x="912" y="721"/>
                    <a:pt x="914" y="720"/>
                    <a:pt x="915" y="718"/>
                  </a:cubicBezTo>
                  <a:cubicBezTo>
                    <a:pt x="919" y="713"/>
                    <a:pt x="923" y="708"/>
                    <a:pt x="927" y="704"/>
                  </a:cubicBezTo>
                  <a:cubicBezTo>
                    <a:pt x="936" y="694"/>
                    <a:pt x="943" y="685"/>
                    <a:pt x="952" y="676"/>
                  </a:cubicBezTo>
                  <a:cubicBezTo>
                    <a:pt x="955" y="672"/>
                    <a:pt x="960" y="674"/>
                    <a:pt x="964" y="674"/>
                  </a:cubicBezTo>
                  <a:cubicBezTo>
                    <a:pt x="967" y="674"/>
                    <a:pt x="969" y="674"/>
                    <a:pt x="971" y="676"/>
                  </a:cubicBezTo>
                  <a:cubicBezTo>
                    <a:pt x="973" y="677"/>
                    <a:pt x="974" y="678"/>
                    <a:pt x="975" y="679"/>
                  </a:cubicBezTo>
                  <a:cubicBezTo>
                    <a:pt x="982" y="686"/>
                    <a:pt x="989" y="692"/>
                    <a:pt x="997" y="699"/>
                  </a:cubicBezTo>
                  <a:cubicBezTo>
                    <a:pt x="1001" y="694"/>
                    <a:pt x="1005" y="689"/>
                    <a:pt x="1009" y="684"/>
                  </a:cubicBezTo>
                  <a:cubicBezTo>
                    <a:pt x="1011" y="681"/>
                    <a:pt x="1013" y="678"/>
                    <a:pt x="1015" y="675"/>
                  </a:cubicBezTo>
                  <a:cubicBezTo>
                    <a:pt x="1015" y="675"/>
                    <a:pt x="1016" y="674"/>
                    <a:pt x="1016" y="673"/>
                  </a:cubicBezTo>
                  <a:cubicBezTo>
                    <a:pt x="1022" y="658"/>
                    <a:pt x="1027" y="644"/>
                    <a:pt x="1033" y="630"/>
                  </a:cubicBezTo>
                  <a:cubicBezTo>
                    <a:pt x="1027" y="623"/>
                    <a:pt x="1022" y="617"/>
                    <a:pt x="1016" y="610"/>
                  </a:cubicBezTo>
                  <a:cubicBezTo>
                    <a:pt x="1013" y="606"/>
                    <a:pt x="1009" y="602"/>
                    <a:pt x="1005" y="597"/>
                  </a:cubicBezTo>
                  <a:cubicBezTo>
                    <a:pt x="1003" y="595"/>
                    <a:pt x="1002" y="594"/>
                    <a:pt x="1002" y="590"/>
                  </a:cubicBezTo>
                  <a:cubicBezTo>
                    <a:pt x="1001" y="585"/>
                    <a:pt x="1001" y="580"/>
                    <a:pt x="1002" y="575"/>
                  </a:cubicBezTo>
                  <a:cubicBezTo>
                    <a:pt x="1002" y="571"/>
                    <a:pt x="1003" y="570"/>
                    <a:pt x="1005" y="567"/>
                  </a:cubicBezTo>
                  <a:cubicBezTo>
                    <a:pt x="1010" y="560"/>
                    <a:pt x="1014" y="554"/>
                    <a:pt x="1019" y="547"/>
                  </a:cubicBezTo>
                  <a:cubicBezTo>
                    <a:pt x="1031" y="532"/>
                    <a:pt x="1043" y="518"/>
                    <a:pt x="1055" y="503"/>
                  </a:cubicBezTo>
                  <a:cubicBezTo>
                    <a:pt x="1056" y="502"/>
                    <a:pt x="1056" y="501"/>
                    <a:pt x="1057" y="501"/>
                  </a:cubicBezTo>
                  <a:cubicBezTo>
                    <a:pt x="1057" y="499"/>
                    <a:pt x="1059" y="495"/>
                    <a:pt x="1059" y="494"/>
                  </a:cubicBezTo>
                  <a:cubicBezTo>
                    <a:pt x="1062" y="484"/>
                    <a:pt x="1065" y="473"/>
                    <a:pt x="1069" y="463"/>
                  </a:cubicBezTo>
                  <a:cubicBezTo>
                    <a:pt x="1071" y="454"/>
                    <a:pt x="1074" y="445"/>
                    <a:pt x="1077" y="436"/>
                  </a:cubicBezTo>
                  <a:cubicBezTo>
                    <a:pt x="1077" y="435"/>
                    <a:pt x="1077" y="434"/>
                    <a:pt x="1078" y="433"/>
                  </a:cubicBezTo>
                  <a:cubicBezTo>
                    <a:pt x="1078" y="433"/>
                    <a:pt x="1078" y="432"/>
                    <a:pt x="1078" y="432"/>
                  </a:cubicBezTo>
                  <a:cubicBezTo>
                    <a:pt x="1078" y="428"/>
                    <a:pt x="1078" y="424"/>
                    <a:pt x="1078" y="420"/>
                  </a:cubicBezTo>
                  <a:cubicBezTo>
                    <a:pt x="1078" y="420"/>
                    <a:pt x="1077" y="420"/>
                    <a:pt x="1077" y="420"/>
                  </a:cubicBezTo>
                  <a:cubicBezTo>
                    <a:pt x="1057" y="400"/>
                    <a:pt x="1037" y="381"/>
                    <a:pt x="1017" y="362"/>
                  </a:cubicBezTo>
                  <a:cubicBezTo>
                    <a:pt x="1013" y="358"/>
                    <a:pt x="1009" y="355"/>
                    <a:pt x="1005" y="351"/>
                  </a:cubicBezTo>
                  <a:cubicBezTo>
                    <a:pt x="1004" y="350"/>
                    <a:pt x="1003" y="349"/>
                    <a:pt x="1002" y="347"/>
                  </a:cubicBezTo>
                  <a:cubicBezTo>
                    <a:pt x="999" y="341"/>
                    <a:pt x="998" y="336"/>
                    <a:pt x="996" y="330"/>
                  </a:cubicBezTo>
                  <a:cubicBezTo>
                    <a:pt x="986" y="303"/>
                    <a:pt x="976" y="276"/>
                    <a:pt x="966" y="249"/>
                  </a:cubicBezTo>
                  <a:cubicBezTo>
                    <a:pt x="955" y="220"/>
                    <a:pt x="945" y="191"/>
                    <a:pt x="934" y="163"/>
                  </a:cubicBezTo>
                  <a:cubicBezTo>
                    <a:pt x="932" y="156"/>
                    <a:pt x="929" y="149"/>
                    <a:pt x="926" y="141"/>
                  </a:cubicBezTo>
                  <a:cubicBezTo>
                    <a:pt x="926" y="141"/>
                    <a:pt x="926" y="141"/>
                    <a:pt x="926" y="141"/>
                  </a:cubicBezTo>
                  <a:cubicBezTo>
                    <a:pt x="925" y="140"/>
                    <a:pt x="925" y="139"/>
                    <a:pt x="924" y="139"/>
                  </a:cubicBezTo>
                  <a:cubicBezTo>
                    <a:pt x="921" y="134"/>
                    <a:pt x="917" y="130"/>
                    <a:pt x="914" y="125"/>
                  </a:cubicBezTo>
                  <a:cubicBezTo>
                    <a:pt x="908" y="125"/>
                    <a:pt x="902" y="124"/>
                    <a:pt x="897" y="124"/>
                  </a:cubicBezTo>
                  <a:cubicBezTo>
                    <a:pt x="852" y="120"/>
                    <a:pt x="806" y="116"/>
                    <a:pt x="761" y="112"/>
                  </a:cubicBezTo>
                  <a:cubicBezTo>
                    <a:pt x="759" y="112"/>
                    <a:pt x="757" y="110"/>
                    <a:pt x="757" y="108"/>
                  </a:cubicBezTo>
                  <a:cubicBezTo>
                    <a:pt x="757" y="98"/>
                    <a:pt x="757" y="88"/>
                    <a:pt x="757" y="79"/>
                  </a:cubicBezTo>
                  <a:cubicBezTo>
                    <a:pt x="752" y="83"/>
                    <a:pt x="747" y="87"/>
                    <a:pt x="741" y="91"/>
                  </a:cubicBezTo>
                  <a:cubicBezTo>
                    <a:pt x="724" y="99"/>
                    <a:pt x="702" y="112"/>
                    <a:pt x="683" y="114"/>
                  </a:cubicBezTo>
                  <a:cubicBezTo>
                    <a:pt x="662" y="116"/>
                    <a:pt x="663" y="91"/>
                    <a:pt x="642" y="96"/>
                  </a:cubicBezTo>
                  <a:cubicBezTo>
                    <a:pt x="622" y="100"/>
                    <a:pt x="608" y="118"/>
                    <a:pt x="598" y="134"/>
                  </a:cubicBezTo>
                  <a:cubicBezTo>
                    <a:pt x="591" y="145"/>
                    <a:pt x="582" y="151"/>
                    <a:pt x="573" y="160"/>
                  </a:cubicBezTo>
                  <a:cubicBezTo>
                    <a:pt x="550" y="184"/>
                    <a:pt x="541" y="217"/>
                    <a:pt x="514" y="239"/>
                  </a:cubicBezTo>
                  <a:cubicBezTo>
                    <a:pt x="512" y="241"/>
                    <a:pt x="508" y="240"/>
                    <a:pt x="507" y="237"/>
                  </a:cubicBezTo>
                  <a:cubicBezTo>
                    <a:pt x="501" y="215"/>
                    <a:pt x="494" y="196"/>
                    <a:pt x="482" y="176"/>
                  </a:cubicBezTo>
                  <a:cubicBezTo>
                    <a:pt x="472" y="161"/>
                    <a:pt x="465" y="146"/>
                    <a:pt x="459" y="130"/>
                  </a:cubicBezTo>
                  <a:cubicBezTo>
                    <a:pt x="451" y="108"/>
                    <a:pt x="444" y="87"/>
                    <a:pt x="438" y="65"/>
                  </a:cubicBezTo>
                  <a:cubicBezTo>
                    <a:pt x="432" y="47"/>
                    <a:pt x="431" y="26"/>
                    <a:pt x="423" y="9"/>
                  </a:cubicBezTo>
                  <a:cubicBezTo>
                    <a:pt x="419" y="0"/>
                    <a:pt x="419" y="2"/>
                    <a:pt x="413" y="10"/>
                  </a:cubicBezTo>
                  <a:cubicBezTo>
                    <a:pt x="407" y="18"/>
                    <a:pt x="403" y="27"/>
                    <a:pt x="399" y="35"/>
                  </a:cubicBezTo>
                  <a:cubicBezTo>
                    <a:pt x="391" y="51"/>
                    <a:pt x="383" y="66"/>
                    <a:pt x="375" y="81"/>
                  </a:cubicBezTo>
                  <a:cubicBezTo>
                    <a:pt x="365" y="97"/>
                    <a:pt x="361" y="116"/>
                    <a:pt x="352" y="133"/>
                  </a:cubicBezTo>
                  <a:cubicBezTo>
                    <a:pt x="340" y="157"/>
                    <a:pt x="333" y="173"/>
                    <a:pt x="333" y="200"/>
                  </a:cubicBezTo>
                  <a:cubicBezTo>
                    <a:pt x="334" y="232"/>
                    <a:pt x="333" y="271"/>
                    <a:pt x="324" y="302"/>
                  </a:cubicBezTo>
                  <a:cubicBezTo>
                    <a:pt x="319" y="321"/>
                    <a:pt x="306" y="346"/>
                    <a:pt x="283" y="345"/>
                  </a:cubicBezTo>
                  <a:cubicBezTo>
                    <a:pt x="266" y="344"/>
                    <a:pt x="255" y="327"/>
                    <a:pt x="239" y="321"/>
                  </a:cubicBezTo>
                  <a:cubicBezTo>
                    <a:pt x="225" y="316"/>
                    <a:pt x="209" y="314"/>
                    <a:pt x="195" y="319"/>
                  </a:cubicBezTo>
                  <a:cubicBezTo>
                    <a:pt x="187" y="322"/>
                    <a:pt x="179" y="329"/>
                    <a:pt x="172" y="333"/>
                  </a:cubicBezTo>
                  <a:cubicBezTo>
                    <a:pt x="143" y="346"/>
                    <a:pt x="107" y="350"/>
                    <a:pt x="76" y="343"/>
                  </a:cubicBezTo>
                  <a:cubicBezTo>
                    <a:pt x="65" y="341"/>
                    <a:pt x="54" y="337"/>
                    <a:pt x="43" y="334"/>
                  </a:cubicBezTo>
                  <a:cubicBezTo>
                    <a:pt x="42" y="343"/>
                    <a:pt x="41" y="352"/>
                    <a:pt x="40" y="360"/>
                  </a:cubicBezTo>
                  <a:cubicBezTo>
                    <a:pt x="40" y="363"/>
                    <a:pt x="40" y="366"/>
                    <a:pt x="39" y="369"/>
                  </a:cubicBezTo>
                  <a:cubicBezTo>
                    <a:pt x="38" y="371"/>
                    <a:pt x="37" y="373"/>
                    <a:pt x="35" y="375"/>
                  </a:cubicBezTo>
                  <a:cubicBezTo>
                    <a:pt x="30" y="385"/>
                    <a:pt x="24" y="395"/>
                    <a:pt x="19" y="405"/>
                  </a:cubicBezTo>
                  <a:cubicBezTo>
                    <a:pt x="13" y="414"/>
                    <a:pt x="8" y="424"/>
                    <a:pt x="3" y="433"/>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7" name="Google Shape;637;p48"/>
            <p:cNvSpPr/>
            <p:nvPr/>
          </p:nvSpPr>
          <p:spPr>
            <a:xfrm>
              <a:off x="3590925" y="1644650"/>
              <a:ext cx="1042988" cy="1119188"/>
            </a:xfrm>
            <a:custGeom>
              <a:rect b="b" l="l" r="r" t="t"/>
              <a:pathLst>
                <a:path extrusionOk="0" h="878" w="819">
                  <a:moveTo>
                    <a:pt x="70" y="522"/>
                  </a:moveTo>
                  <a:cubicBezTo>
                    <a:pt x="89" y="577"/>
                    <a:pt x="108" y="632"/>
                    <a:pt x="127" y="687"/>
                  </a:cubicBezTo>
                  <a:cubicBezTo>
                    <a:pt x="142" y="733"/>
                    <a:pt x="158" y="779"/>
                    <a:pt x="174" y="825"/>
                  </a:cubicBezTo>
                  <a:cubicBezTo>
                    <a:pt x="180" y="842"/>
                    <a:pt x="186" y="860"/>
                    <a:pt x="192" y="878"/>
                  </a:cubicBezTo>
                  <a:cubicBezTo>
                    <a:pt x="193" y="878"/>
                    <a:pt x="194" y="878"/>
                    <a:pt x="196" y="878"/>
                  </a:cubicBezTo>
                  <a:cubicBezTo>
                    <a:pt x="207" y="878"/>
                    <a:pt x="219" y="878"/>
                    <a:pt x="231" y="878"/>
                  </a:cubicBezTo>
                  <a:cubicBezTo>
                    <a:pt x="237" y="878"/>
                    <a:pt x="243" y="878"/>
                    <a:pt x="249" y="878"/>
                  </a:cubicBezTo>
                  <a:cubicBezTo>
                    <a:pt x="252" y="878"/>
                    <a:pt x="256" y="878"/>
                    <a:pt x="259" y="878"/>
                  </a:cubicBezTo>
                  <a:cubicBezTo>
                    <a:pt x="259" y="878"/>
                    <a:pt x="260" y="878"/>
                    <a:pt x="260" y="878"/>
                  </a:cubicBezTo>
                  <a:cubicBezTo>
                    <a:pt x="264" y="876"/>
                    <a:pt x="267" y="874"/>
                    <a:pt x="271" y="873"/>
                  </a:cubicBezTo>
                  <a:cubicBezTo>
                    <a:pt x="282" y="867"/>
                    <a:pt x="294" y="862"/>
                    <a:pt x="305" y="857"/>
                  </a:cubicBezTo>
                  <a:cubicBezTo>
                    <a:pt x="315" y="852"/>
                    <a:pt x="324" y="848"/>
                    <a:pt x="334" y="843"/>
                  </a:cubicBezTo>
                  <a:cubicBezTo>
                    <a:pt x="336" y="842"/>
                    <a:pt x="337" y="841"/>
                    <a:pt x="339" y="841"/>
                  </a:cubicBezTo>
                  <a:cubicBezTo>
                    <a:pt x="343" y="839"/>
                    <a:pt x="349" y="840"/>
                    <a:pt x="353" y="840"/>
                  </a:cubicBezTo>
                  <a:cubicBezTo>
                    <a:pt x="356" y="841"/>
                    <a:pt x="360" y="842"/>
                    <a:pt x="363" y="843"/>
                  </a:cubicBezTo>
                  <a:cubicBezTo>
                    <a:pt x="370" y="846"/>
                    <a:pt x="378" y="848"/>
                    <a:pt x="385" y="851"/>
                  </a:cubicBezTo>
                  <a:cubicBezTo>
                    <a:pt x="403" y="857"/>
                    <a:pt x="421" y="864"/>
                    <a:pt x="440" y="870"/>
                  </a:cubicBezTo>
                  <a:cubicBezTo>
                    <a:pt x="440" y="864"/>
                    <a:pt x="440" y="859"/>
                    <a:pt x="440" y="853"/>
                  </a:cubicBezTo>
                  <a:cubicBezTo>
                    <a:pt x="440" y="847"/>
                    <a:pt x="439" y="840"/>
                    <a:pt x="440" y="834"/>
                  </a:cubicBezTo>
                  <a:cubicBezTo>
                    <a:pt x="440" y="829"/>
                    <a:pt x="446" y="825"/>
                    <a:pt x="449" y="822"/>
                  </a:cubicBezTo>
                  <a:cubicBezTo>
                    <a:pt x="458" y="811"/>
                    <a:pt x="467" y="801"/>
                    <a:pt x="477" y="790"/>
                  </a:cubicBezTo>
                  <a:cubicBezTo>
                    <a:pt x="477" y="784"/>
                    <a:pt x="477" y="778"/>
                    <a:pt x="477" y="771"/>
                  </a:cubicBezTo>
                  <a:cubicBezTo>
                    <a:pt x="476" y="771"/>
                    <a:pt x="476" y="771"/>
                    <a:pt x="476" y="771"/>
                  </a:cubicBezTo>
                  <a:cubicBezTo>
                    <a:pt x="476" y="770"/>
                    <a:pt x="475" y="769"/>
                    <a:pt x="475" y="767"/>
                  </a:cubicBezTo>
                  <a:cubicBezTo>
                    <a:pt x="473" y="764"/>
                    <a:pt x="472" y="760"/>
                    <a:pt x="470" y="756"/>
                  </a:cubicBezTo>
                  <a:cubicBezTo>
                    <a:pt x="468" y="751"/>
                    <a:pt x="467" y="747"/>
                    <a:pt x="468" y="741"/>
                  </a:cubicBezTo>
                  <a:cubicBezTo>
                    <a:pt x="468" y="736"/>
                    <a:pt x="476" y="732"/>
                    <a:pt x="480" y="729"/>
                  </a:cubicBezTo>
                  <a:cubicBezTo>
                    <a:pt x="484" y="726"/>
                    <a:pt x="488" y="723"/>
                    <a:pt x="492" y="720"/>
                  </a:cubicBezTo>
                  <a:cubicBezTo>
                    <a:pt x="492" y="713"/>
                    <a:pt x="492" y="707"/>
                    <a:pt x="492" y="700"/>
                  </a:cubicBezTo>
                  <a:cubicBezTo>
                    <a:pt x="492" y="696"/>
                    <a:pt x="491" y="692"/>
                    <a:pt x="492" y="688"/>
                  </a:cubicBezTo>
                  <a:cubicBezTo>
                    <a:pt x="491" y="687"/>
                    <a:pt x="490" y="685"/>
                    <a:pt x="490" y="685"/>
                  </a:cubicBezTo>
                  <a:cubicBezTo>
                    <a:pt x="486" y="680"/>
                    <a:pt x="480" y="674"/>
                    <a:pt x="480" y="667"/>
                  </a:cubicBezTo>
                  <a:cubicBezTo>
                    <a:pt x="479" y="659"/>
                    <a:pt x="480" y="651"/>
                    <a:pt x="480" y="644"/>
                  </a:cubicBezTo>
                  <a:cubicBezTo>
                    <a:pt x="480" y="642"/>
                    <a:pt x="480" y="641"/>
                    <a:pt x="482" y="640"/>
                  </a:cubicBezTo>
                  <a:cubicBezTo>
                    <a:pt x="492" y="634"/>
                    <a:pt x="501" y="629"/>
                    <a:pt x="511" y="623"/>
                  </a:cubicBezTo>
                  <a:cubicBezTo>
                    <a:pt x="519" y="619"/>
                    <a:pt x="527" y="615"/>
                    <a:pt x="534" y="610"/>
                  </a:cubicBezTo>
                  <a:cubicBezTo>
                    <a:pt x="549" y="599"/>
                    <a:pt x="563" y="586"/>
                    <a:pt x="579" y="576"/>
                  </a:cubicBezTo>
                  <a:cubicBezTo>
                    <a:pt x="590" y="570"/>
                    <a:pt x="600" y="563"/>
                    <a:pt x="611" y="557"/>
                  </a:cubicBezTo>
                  <a:cubicBezTo>
                    <a:pt x="614" y="556"/>
                    <a:pt x="615" y="554"/>
                    <a:pt x="618" y="554"/>
                  </a:cubicBezTo>
                  <a:cubicBezTo>
                    <a:pt x="624" y="554"/>
                    <a:pt x="630" y="554"/>
                    <a:pt x="636" y="554"/>
                  </a:cubicBezTo>
                  <a:cubicBezTo>
                    <a:pt x="643" y="554"/>
                    <a:pt x="650" y="553"/>
                    <a:pt x="657" y="555"/>
                  </a:cubicBezTo>
                  <a:cubicBezTo>
                    <a:pt x="668" y="558"/>
                    <a:pt x="678" y="560"/>
                    <a:pt x="688" y="563"/>
                  </a:cubicBezTo>
                  <a:cubicBezTo>
                    <a:pt x="706" y="568"/>
                    <a:pt x="724" y="572"/>
                    <a:pt x="742" y="577"/>
                  </a:cubicBezTo>
                  <a:cubicBezTo>
                    <a:pt x="744" y="567"/>
                    <a:pt x="745" y="557"/>
                    <a:pt x="746" y="547"/>
                  </a:cubicBezTo>
                  <a:cubicBezTo>
                    <a:pt x="736" y="535"/>
                    <a:pt x="726" y="523"/>
                    <a:pt x="716" y="511"/>
                  </a:cubicBezTo>
                  <a:cubicBezTo>
                    <a:pt x="714" y="509"/>
                    <a:pt x="714" y="506"/>
                    <a:pt x="716" y="505"/>
                  </a:cubicBezTo>
                  <a:cubicBezTo>
                    <a:pt x="720" y="500"/>
                    <a:pt x="725" y="496"/>
                    <a:pt x="729" y="492"/>
                  </a:cubicBezTo>
                  <a:cubicBezTo>
                    <a:pt x="759" y="462"/>
                    <a:pt x="789" y="433"/>
                    <a:pt x="819" y="403"/>
                  </a:cubicBezTo>
                  <a:cubicBezTo>
                    <a:pt x="809" y="391"/>
                    <a:pt x="800" y="379"/>
                    <a:pt x="790" y="367"/>
                  </a:cubicBezTo>
                  <a:cubicBezTo>
                    <a:pt x="772" y="344"/>
                    <a:pt x="753" y="321"/>
                    <a:pt x="735" y="297"/>
                  </a:cubicBezTo>
                  <a:cubicBezTo>
                    <a:pt x="714" y="271"/>
                    <a:pt x="693" y="244"/>
                    <a:pt x="672" y="218"/>
                  </a:cubicBezTo>
                  <a:cubicBezTo>
                    <a:pt x="655" y="196"/>
                    <a:pt x="637" y="174"/>
                    <a:pt x="620" y="152"/>
                  </a:cubicBezTo>
                  <a:cubicBezTo>
                    <a:pt x="613" y="143"/>
                    <a:pt x="605" y="134"/>
                    <a:pt x="598" y="124"/>
                  </a:cubicBezTo>
                  <a:cubicBezTo>
                    <a:pt x="596" y="122"/>
                    <a:pt x="597" y="120"/>
                    <a:pt x="597" y="117"/>
                  </a:cubicBezTo>
                  <a:cubicBezTo>
                    <a:pt x="597" y="114"/>
                    <a:pt x="596" y="110"/>
                    <a:pt x="597" y="107"/>
                  </a:cubicBezTo>
                  <a:cubicBezTo>
                    <a:pt x="597" y="104"/>
                    <a:pt x="599" y="101"/>
                    <a:pt x="601" y="98"/>
                  </a:cubicBezTo>
                  <a:cubicBezTo>
                    <a:pt x="608" y="85"/>
                    <a:pt x="616" y="71"/>
                    <a:pt x="624" y="58"/>
                  </a:cubicBezTo>
                  <a:cubicBezTo>
                    <a:pt x="627" y="52"/>
                    <a:pt x="630" y="46"/>
                    <a:pt x="633" y="40"/>
                  </a:cubicBezTo>
                  <a:cubicBezTo>
                    <a:pt x="634" y="39"/>
                    <a:pt x="635" y="37"/>
                    <a:pt x="636" y="36"/>
                  </a:cubicBezTo>
                  <a:cubicBezTo>
                    <a:pt x="636" y="36"/>
                    <a:pt x="636" y="36"/>
                    <a:pt x="636" y="36"/>
                  </a:cubicBezTo>
                  <a:cubicBezTo>
                    <a:pt x="636" y="25"/>
                    <a:pt x="638" y="14"/>
                    <a:pt x="639" y="3"/>
                  </a:cubicBezTo>
                  <a:cubicBezTo>
                    <a:pt x="631" y="1"/>
                    <a:pt x="623" y="0"/>
                    <a:pt x="615" y="1"/>
                  </a:cubicBezTo>
                  <a:cubicBezTo>
                    <a:pt x="589" y="2"/>
                    <a:pt x="560" y="17"/>
                    <a:pt x="542" y="35"/>
                  </a:cubicBezTo>
                  <a:cubicBezTo>
                    <a:pt x="529" y="47"/>
                    <a:pt x="519" y="62"/>
                    <a:pt x="505" y="74"/>
                  </a:cubicBezTo>
                  <a:cubicBezTo>
                    <a:pt x="491" y="85"/>
                    <a:pt x="476" y="94"/>
                    <a:pt x="461" y="103"/>
                  </a:cubicBezTo>
                  <a:cubicBezTo>
                    <a:pt x="426" y="123"/>
                    <a:pt x="392" y="141"/>
                    <a:pt x="357" y="158"/>
                  </a:cubicBezTo>
                  <a:cubicBezTo>
                    <a:pt x="339" y="167"/>
                    <a:pt x="323" y="175"/>
                    <a:pt x="305" y="182"/>
                  </a:cubicBezTo>
                  <a:cubicBezTo>
                    <a:pt x="289" y="189"/>
                    <a:pt x="277" y="193"/>
                    <a:pt x="266" y="207"/>
                  </a:cubicBezTo>
                  <a:cubicBezTo>
                    <a:pt x="263" y="211"/>
                    <a:pt x="261" y="215"/>
                    <a:pt x="257" y="218"/>
                  </a:cubicBezTo>
                  <a:cubicBezTo>
                    <a:pt x="246" y="230"/>
                    <a:pt x="230" y="234"/>
                    <a:pt x="217" y="243"/>
                  </a:cubicBezTo>
                  <a:cubicBezTo>
                    <a:pt x="202" y="253"/>
                    <a:pt x="188" y="265"/>
                    <a:pt x="172" y="274"/>
                  </a:cubicBezTo>
                  <a:cubicBezTo>
                    <a:pt x="138" y="294"/>
                    <a:pt x="94" y="300"/>
                    <a:pt x="57" y="311"/>
                  </a:cubicBezTo>
                  <a:cubicBezTo>
                    <a:pt x="41" y="316"/>
                    <a:pt x="24" y="320"/>
                    <a:pt x="8" y="318"/>
                  </a:cubicBezTo>
                  <a:cubicBezTo>
                    <a:pt x="5" y="317"/>
                    <a:pt x="2" y="317"/>
                    <a:pt x="0" y="316"/>
                  </a:cubicBezTo>
                  <a:cubicBezTo>
                    <a:pt x="7" y="336"/>
                    <a:pt x="14" y="358"/>
                    <a:pt x="21" y="378"/>
                  </a:cubicBezTo>
                  <a:cubicBezTo>
                    <a:pt x="37" y="426"/>
                    <a:pt x="54" y="474"/>
                    <a:pt x="70" y="522"/>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8" name="Google Shape;638;p48"/>
            <p:cNvSpPr/>
            <p:nvPr/>
          </p:nvSpPr>
          <p:spPr>
            <a:xfrm>
              <a:off x="2833687" y="1849438"/>
              <a:ext cx="990600" cy="2160588"/>
            </a:xfrm>
            <a:custGeom>
              <a:rect b="b" l="l" r="r" t="t"/>
              <a:pathLst>
                <a:path extrusionOk="0" h="1695" w="778">
                  <a:moveTo>
                    <a:pt x="443" y="1695"/>
                  </a:moveTo>
                  <a:cubicBezTo>
                    <a:pt x="449" y="1688"/>
                    <a:pt x="455" y="1681"/>
                    <a:pt x="461" y="1674"/>
                  </a:cubicBezTo>
                  <a:cubicBezTo>
                    <a:pt x="463" y="1671"/>
                    <a:pt x="466" y="1667"/>
                    <a:pt x="469" y="1664"/>
                  </a:cubicBezTo>
                  <a:cubicBezTo>
                    <a:pt x="469" y="1663"/>
                    <a:pt x="470" y="1662"/>
                    <a:pt x="471" y="1661"/>
                  </a:cubicBezTo>
                  <a:cubicBezTo>
                    <a:pt x="477" y="1643"/>
                    <a:pt x="483" y="1626"/>
                    <a:pt x="490" y="1609"/>
                  </a:cubicBezTo>
                  <a:cubicBezTo>
                    <a:pt x="490" y="1609"/>
                    <a:pt x="490" y="1608"/>
                    <a:pt x="490" y="1608"/>
                  </a:cubicBezTo>
                  <a:cubicBezTo>
                    <a:pt x="490" y="1605"/>
                    <a:pt x="490" y="1603"/>
                    <a:pt x="491" y="1600"/>
                  </a:cubicBezTo>
                  <a:cubicBezTo>
                    <a:pt x="492" y="1592"/>
                    <a:pt x="493" y="1583"/>
                    <a:pt x="494" y="1575"/>
                  </a:cubicBezTo>
                  <a:cubicBezTo>
                    <a:pt x="499" y="1539"/>
                    <a:pt x="503" y="1504"/>
                    <a:pt x="508" y="1469"/>
                  </a:cubicBezTo>
                  <a:cubicBezTo>
                    <a:pt x="508" y="1466"/>
                    <a:pt x="510" y="1464"/>
                    <a:pt x="513" y="1464"/>
                  </a:cubicBezTo>
                  <a:cubicBezTo>
                    <a:pt x="523" y="1466"/>
                    <a:pt x="532" y="1467"/>
                    <a:pt x="542" y="1469"/>
                  </a:cubicBezTo>
                  <a:cubicBezTo>
                    <a:pt x="543" y="1462"/>
                    <a:pt x="545" y="1456"/>
                    <a:pt x="546" y="1449"/>
                  </a:cubicBezTo>
                  <a:cubicBezTo>
                    <a:pt x="559" y="1395"/>
                    <a:pt x="571" y="1340"/>
                    <a:pt x="584" y="1285"/>
                  </a:cubicBezTo>
                  <a:cubicBezTo>
                    <a:pt x="583" y="1281"/>
                    <a:pt x="582" y="1274"/>
                    <a:pt x="585" y="1270"/>
                  </a:cubicBezTo>
                  <a:cubicBezTo>
                    <a:pt x="587" y="1267"/>
                    <a:pt x="590" y="1265"/>
                    <a:pt x="593" y="1262"/>
                  </a:cubicBezTo>
                  <a:cubicBezTo>
                    <a:pt x="601" y="1252"/>
                    <a:pt x="610" y="1241"/>
                    <a:pt x="619" y="1231"/>
                  </a:cubicBezTo>
                  <a:cubicBezTo>
                    <a:pt x="624" y="1226"/>
                    <a:pt x="628" y="1219"/>
                    <a:pt x="634" y="1215"/>
                  </a:cubicBezTo>
                  <a:cubicBezTo>
                    <a:pt x="642" y="1209"/>
                    <a:pt x="653" y="1204"/>
                    <a:pt x="662" y="1200"/>
                  </a:cubicBezTo>
                  <a:cubicBezTo>
                    <a:pt x="669" y="1195"/>
                    <a:pt x="677" y="1191"/>
                    <a:pt x="685" y="1187"/>
                  </a:cubicBezTo>
                  <a:cubicBezTo>
                    <a:pt x="685" y="1175"/>
                    <a:pt x="685" y="1163"/>
                    <a:pt x="685" y="1152"/>
                  </a:cubicBezTo>
                  <a:cubicBezTo>
                    <a:pt x="685" y="1144"/>
                    <a:pt x="685" y="1136"/>
                    <a:pt x="685" y="1129"/>
                  </a:cubicBezTo>
                  <a:cubicBezTo>
                    <a:pt x="685" y="1125"/>
                    <a:pt x="684" y="1120"/>
                    <a:pt x="685" y="1116"/>
                  </a:cubicBezTo>
                  <a:cubicBezTo>
                    <a:pt x="685" y="1113"/>
                    <a:pt x="687" y="1112"/>
                    <a:pt x="689" y="1110"/>
                  </a:cubicBezTo>
                  <a:cubicBezTo>
                    <a:pt x="692" y="1106"/>
                    <a:pt x="696" y="1103"/>
                    <a:pt x="700" y="1099"/>
                  </a:cubicBezTo>
                  <a:cubicBezTo>
                    <a:pt x="718" y="1082"/>
                    <a:pt x="736" y="1065"/>
                    <a:pt x="753" y="1048"/>
                  </a:cubicBezTo>
                  <a:cubicBezTo>
                    <a:pt x="752" y="1025"/>
                    <a:pt x="750" y="1003"/>
                    <a:pt x="749" y="981"/>
                  </a:cubicBezTo>
                  <a:cubicBezTo>
                    <a:pt x="734" y="979"/>
                    <a:pt x="720" y="977"/>
                    <a:pt x="705" y="975"/>
                  </a:cubicBezTo>
                  <a:cubicBezTo>
                    <a:pt x="681" y="972"/>
                    <a:pt x="657" y="969"/>
                    <a:pt x="634" y="966"/>
                  </a:cubicBezTo>
                  <a:cubicBezTo>
                    <a:pt x="623" y="964"/>
                    <a:pt x="610" y="965"/>
                    <a:pt x="601" y="959"/>
                  </a:cubicBezTo>
                  <a:cubicBezTo>
                    <a:pt x="591" y="954"/>
                    <a:pt x="582" y="949"/>
                    <a:pt x="572" y="943"/>
                  </a:cubicBezTo>
                  <a:cubicBezTo>
                    <a:pt x="567" y="941"/>
                    <a:pt x="564" y="937"/>
                    <a:pt x="560" y="934"/>
                  </a:cubicBezTo>
                  <a:cubicBezTo>
                    <a:pt x="546" y="921"/>
                    <a:pt x="532" y="909"/>
                    <a:pt x="518" y="896"/>
                  </a:cubicBezTo>
                  <a:cubicBezTo>
                    <a:pt x="516" y="894"/>
                    <a:pt x="516" y="892"/>
                    <a:pt x="517" y="890"/>
                  </a:cubicBezTo>
                  <a:cubicBezTo>
                    <a:pt x="518" y="888"/>
                    <a:pt x="520" y="885"/>
                    <a:pt x="521" y="882"/>
                  </a:cubicBezTo>
                  <a:cubicBezTo>
                    <a:pt x="522" y="880"/>
                    <a:pt x="523" y="876"/>
                    <a:pt x="525" y="875"/>
                  </a:cubicBezTo>
                  <a:cubicBezTo>
                    <a:pt x="526" y="873"/>
                    <a:pt x="529" y="873"/>
                    <a:pt x="531" y="872"/>
                  </a:cubicBezTo>
                  <a:cubicBezTo>
                    <a:pt x="574" y="864"/>
                    <a:pt x="616" y="856"/>
                    <a:pt x="659" y="848"/>
                  </a:cubicBezTo>
                  <a:cubicBezTo>
                    <a:pt x="660" y="846"/>
                    <a:pt x="660" y="845"/>
                    <a:pt x="661" y="843"/>
                  </a:cubicBezTo>
                  <a:cubicBezTo>
                    <a:pt x="662" y="842"/>
                    <a:pt x="662" y="840"/>
                    <a:pt x="663" y="839"/>
                  </a:cubicBezTo>
                  <a:cubicBezTo>
                    <a:pt x="663" y="838"/>
                    <a:pt x="664" y="838"/>
                    <a:pt x="664" y="837"/>
                  </a:cubicBezTo>
                  <a:cubicBezTo>
                    <a:pt x="663" y="837"/>
                    <a:pt x="663" y="836"/>
                    <a:pt x="663" y="835"/>
                  </a:cubicBezTo>
                  <a:cubicBezTo>
                    <a:pt x="663" y="833"/>
                    <a:pt x="663" y="830"/>
                    <a:pt x="663" y="828"/>
                  </a:cubicBezTo>
                  <a:cubicBezTo>
                    <a:pt x="662" y="818"/>
                    <a:pt x="661" y="808"/>
                    <a:pt x="661" y="798"/>
                  </a:cubicBezTo>
                  <a:cubicBezTo>
                    <a:pt x="660" y="796"/>
                    <a:pt x="662" y="795"/>
                    <a:pt x="663" y="794"/>
                  </a:cubicBezTo>
                  <a:cubicBezTo>
                    <a:pt x="668" y="791"/>
                    <a:pt x="673" y="788"/>
                    <a:pt x="677" y="784"/>
                  </a:cubicBezTo>
                  <a:cubicBezTo>
                    <a:pt x="711" y="763"/>
                    <a:pt x="745" y="741"/>
                    <a:pt x="778" y="720"/>
                  </a:cubicBezTo>
                  <a:cubicBezTo>
                    <a:pt x="778" y="718"/>
                    <a:pt x="777" y="716"/>
                    <a:pt x="777" y="714"/>
                  </a:cubicBezTo>
                  <a:cubicBezTo>
                    <a:pt x="775" y="709"/>
                    <a:pt x="773" y="705"/>
                    <a:pt x="772" y="700"/>
                  </a:cubicBezTo>
                  <a:cubicBezTo>
                    <a:pt x="766" y="684"/>
                    <a:pt x="761" y="668"/>
                    <a:pt x="756" y="653"/>
                  </a:cubicBezTo>
                  <a:cubicBezTo>
                    <a:pt x="739" y="605"/>
                    <a:pt x="723" y="557"/>
                    <a:pt x="706" y="509"/>
                  </a:cubicBezTo>
                  <a:cubicBezTo>
                    <a:pt x="687" y="454"/>
                    <a:pt x="668" y="399"/>
                    <a:pt x="650" y="344"/>
                  </a:cubicBezTo>
                  <a:cubicBezTo>
                    <a:pt x="634" y="298"/>
                    <a:pt x="618" y="252"/>
                    <a:pt x="602" y="206"/>
                  </a:cubicBezTo>
                  <a:cubicBezTo>
                    <a:pt x="596" y="188"/>
                    <a:pt x="590" y="170"/>
                    <a:pt x="584" y="152"/>
                  </a:cubicBezTo>
                  <a:cubicBezTo>
                    <a:pt x="572" y="148"/>
                    <a:pt x="560" y="142"/>
                    <a:pt x="548" y="139"/>
                  </a:cubicBezTo>
                  <a:cubicBezTo>
                    <a:pt x="525" y="133"/>
                    <a:pt x="501" y="132"/>
                    <a:pt x="479" y="125"/>
                  </a:cubicBezTo>
                  <a:cubicBezTo>
                    <a:pt x="461" y="119"/>
                    <a:pt x="445" y="111"/>
                    <a:pt x="428" y="104"/>
                  </a:cubicBezTo>
                  <a:cubicBezTo>
                    <a:pt x="415" y="100"/>
                    <a:pt x="378" y="85"/>
                    <a:pt x="365" y="91"/>
                  </a:cubicBezTo>
                  <a:cubicBezTo>
                    <a:pt x="355" y="96"/>
                    <a:pt x="357" y="119"/>
                    <a:pt x="352" y="128"/>
                  </a:cubicBezTo>
                  <a:cubicBezTo>
                    <a:pt x="345" y="142"/>
                    <a:pt x="333" y="148"/>
                    <a:pt x="320" y="156"/>
                  </a:cubicBezTo>
                  <a:cubicBezTo>
                    <a:pt x="311" y="161"/>
                    <a:pt x="298" y="176"/>
                    <a:pt x="288" y="177"/>
                  </a:cubicBezTo>
                  <a:cubicBezTo>
                    <a:pt x="278" y="177"/>
                    <a:pt x="268" y="167"/>
                    <a:pt x="260" y="162"/>
                  </a:cubicBezTo>
                  <a:cubicBezTo>
                    <a:pt x="246" y="153"/>
                    <a:pt x="229" y="146"/>
                    <a:pt x="217" y="135"/>
                  </a:cubicBezTo>
                  <a:cubicBezTo>
                    <a:pt x="201" y="121"/>
                    <a:pt x="190" y="106"/>
                    <a:pt x="171" y="95"/>
                  </a:cubicBezTo>
                  <a:cubicBezTo>
                    <a:pt x="156" y="87"/>
                    <a:pt x="139" y="82"/>
                    <a:pt x="125" y="74"/>
                  </a:cubicBezTo>
                  <a:cubicBezTo>
                    <a:pt x="114" y="68"/>
                    <a:pt x="104" y="59"/>
                    <a:pt x="97" y="50"/>
                  </a:cubicBezTo>
                  <a:cubicBezTo>
                    <a:pt x="91" y="42"/>
                    <a:pt x="88" y="34"/>
                    <a:pt x="84" y="26"/>
                  </a:cubicBezTo>
                  <a:cubicBezTo>
                    <a:pt x="77" y="12"/>
                    <a:pt x="63" y="3"/>
                    <a:pt x="47" y="1"/>
                  </a:cubicBezTo>
                  <a:cubicBezTo>
                    <a:pt x="41" y="0"/>
                    <a:pt x="31" y="0"/>
                    <a:pt x="25" y="1"/>
                  </a:cubicBezTo>
                  <a:cubicBezTo>
                    <a:pt x="12" y="2"/>
                    <a:pt x="5" y="5"/>
                    <a:pt x="5" y="19"/>
                  </a:cubicBezTo>
                  <a:cubicBezTo>
                    <a:pt x="4" y="31"/>
                    <a:pt x="6" y="45"/>
                    <a:pt x="8" y="58"/>
                  </a:cubicBezTo>
                  <a:cubicBezTo>
                    <a:pt x="12" y="75"/>
                    <a:pt x="23" y="85"/>
                    <a:pt x="30" y="101"/>
                  </a:cubicBezTo>
                  <a:cubicBezTo>
                    <a:pt x="36" y="115"/>
                    <a:pt x="36" y="130"/>
                    <a:pt x="34" y="144"/>
                  </a:cubicBezTo>
                  <a:cubicBezTo>
                    <a:pt x="32" y="164"/>
                    <a:pt x="29" y="184"/>
                    <a:pt x="27" y="205"/>
                  </a:cubicBezTo>
                  <a:cubicBezTo>
                    <a:pt x="26" y="216"/>
                    <a:pt x="24" y="227"/>
                    <a:pt x="18" y="237"/>
                  </a:cubicBezTo>
                  <a:cubicBezTo>
                    <a:pt x="15" y="242"/>
                    <a:pt x="12" y="244"/>
                    <a:pt x="9" y="248"/>
                  </a:cubicBezTo>
                  <a:cubicBezTo>
                    <a:pt x="0" y="260"/>
                    <a:pt x="1" y="256"/>
                    <a:pt x="10" y="265"/>
                  </a:cubicBezTo>
                  <a:cubicBezTo>
                    <a:pt x="17" y="272"/>
                    <a:pt x="20" y="277"/>
                    <a:pt x="22" y="287"/>
                  </a:cubicBezTo>
                  <a:cubicBezTo>
                    <a:pt x="25" y="305"/>
                    <a:pt x="24" y="326"/>
                    <a:pt x="23" y="344"/>
                  </a:cubicBezTo>
                  <a:cubicBezTo>
                    <a:pt x="23" y="351"/>
                    <a:pt x="20" y="358"/>
                    <a:pt x="20" y="365"/>
                  </a:cubicBezTo>
                  <a:cubicBezTo>
                    <a:pt x="19" y="386"/>
                    <a:pt x="21" y="382"/>
                    <a:pt x="28" y="392"/>
                  </a:cubicBezTo>
                  <a:cubicBezTo>
                    <a:pt x="46" y="417"/>
                    <a:pt x="66" y="442"/>
                    <a:pt x="78" y="471"/>
                  </a:cubicBezTo>
                  <a:cubicBezTo>
                    <a:pt x="94" y="506"/>
                    <a:pt x="93" y="548"/>
                    <a:pt x="113" y="581"/>
                  </a:cubicBezTo>
                  <a:cubicBezTo>
                    <a:pt x="134" y="615"/>
                    <a:pt x="128" y="653"/>
                    <a:pt x="142" y="689"/>
                  </a:cubicBezTo>
                  <a:cubicBezTo>
                    <a:pt x="153" y="718"/>
                    <a:pt x="153" y="745"/>
                    <a:pt x="135" y="771"/>
                  </a:cubicBezTo>
                  <a:cubicBezTo>
                    <a:pt x="128" y="782"/>
                    <a:pt x="119" y="785"/>
                    <a:pt x="109" y="793"/>
                  </a:cubicBezTo>
                  <a:cubicBezTo>
                    <a:pt x="87" y="809"/>
                    <a:pt x="88" y="834"/>
                    <a:pt x="79" y="857"/>
                  </a:cubicBezTo>
                  <a:cubicBezTo>
                    <a:pt x="68" y="886"/>
                    <a:pt x="64" y="901"/>
                    <a:pt x="72" y="931"/>
                  </a:cubicBezTo>
                  <a:cubicBezTo>
                    <a:pt x="76" y="945"/>
                    <a:pt x="81" y="958"/>
                    <a:pt x="83" y="973"/>
                  </a:cubicBezTo>
                  <a:cubicBezTo>
                    <a:pt x="87" y="996"/>
                    <a:pt x="84" y="1019"/>
                    <a:pt x="86" y="1042"/>
                  </a:cubicBezTo>
                  <a:cubicBezTo>
                    <a:pt x="88" y="1062"/>
                    <a:pt x="89" y="1081"/>
                    <a:pt x="88" y="1100"/>
                  </a:cubicBezTo>
                  <a:cubicBezTo>
                    <a:pt x="87" y="1116"/>
                    <a:pt x="89" y="1125"/>
                    <a:pt x="97" y="1139"/>
                  </a:cubicBezTo>
                  <a:cubicBezTo>
                    <a:pt x="102" y="1147"/>
                    <a:pt x="107" y="1155"/>
                    <a:pt x="111" y="1163"/>
                  </a:cubicBezTo>
                  <a:cubicBezTo>
                    <a:pt x="117" y="1177"/>
                    <a:pt x="121" y="1191"/>
                    <a:pt x="124" y="1206"/>
                  </a:cubicBezTo>
                  <a:cubicBezTo>
                    <a:pt x="128" y="1239"/>
                    <a:pt x="122" y="1270"/>
                    <a:pt x="107" y="1299"/>
                  </a:cubicBezTo>
                  <a:cubicBezTo>
                    <a:pt x="98" y="1317"/>
                    <a:pt x="88" y="1334"/>
                    <a:pt x="78" y="1352"/>
                  </a:cubicBezTo>
                  <a:cubicBezTo>
                    <a:pt x="68" y="1367"/>
                    <a:pt x="63" y="1385"/>
                    <a:pt x="53" y="1401"/>
                  </a:cubicBezTo>
                  <a:cubicBezTo>
                    <a:pt x="29" y="1439"/>
                    <a:pt x="15" y="1496"/>
                    <a:pt x="51" y="1532"/>
                  </a:cubicBezTo>
                  <a:cubicBezTo>
                    <a:pt x="75" y="1555"/>
                    <a:pt x="109" y="1561"/>
                    <a:pt x="135" y="1584"/>
                  </a:cubicBezTo>
                  <a:cubicBezTo>
                    <a:pt x="153" y="1600"/>
                    <a:pt x="162" y="1617"/>
                    <a:pt x="187" y="1624"/>
                  </a:cubicBezTo>
                  <a:cubicBezTo>
                    <a:pt x="208" y="1630"/>
                    <a:pt x="230" y="1629"/>
                    <a:pt x="251" y="1627"/>
                  </a:cubicBezTo>
                  <a:cubicBezTo>
                    <a:pt x="275" y="1625"/>
                    <a:pt x="304" y="1620"/>
                    <a:pt x="325" y="1635"/>
                  </a:cubicBezTo>
                  <a:cubicBezTo>
                    <a:pt x="340" y="1646"/>
                    <a:pt x="353" y="1659"/>
                    <a:pt x="367" y="1670"/>
                  </a:cubicBezTo>
                  <a:cubicBezTo>
                    <a:pt x="374" y="1676"/>
                    <a:pt x="380" y="1681"/>
                    <a:pt x="382" y="1688"/>
                  </a:cubicBezTo>
                  <a:cubicBezTo>
                    <a:pt x="403" y="1691"/>
                    <a:pt x="423" y="1693"/>
                    <a:pt x="443" y="1695"/>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9" name="Google Shape;639;p48"/>
            <p:cNvSpPr/>
            <p:nvPr/>
          </p:nvSpPr>
          <p:spPr>
            <a:xfrm>
              <a:off x="3244850" y="3409950"/>
              <a:ext cx="1652588" cy="1028700"/>
            </a:xfrm>
            <a:custGeom>
              <a:rect b="b" l="l" r="r" t="t"/>
              <a:pathLst>
                <a:path extrusionOk="0" h="807" w="1298">
                  <a:moveTo>
                    <a:pt x="431" y="736"/>
                  </a:moveTo>
                  <a:cubicBezTo>
                    <a:pt x="431" y="732"/>
                    <a:pt x="429" y="726"/>
                    <a:pt x="433" y="723"/>
                  </a:cubicBezTo>
                  <a:cubicBezTo>
                    <a:pt x="439" y="720"/>
                    <a:pt x="445" y="717"/>
                    <a:pt x="450" y="714"/>
                  </a:cubicBezTo>
                  <a:cubicBezTo>
                    <a:pt x="465" y="705"/>
                    <a:pt x="479" y="696"/>
                    <a:pt x="494" y="688"/>
                  </a:cubicBezTo>
                  <a:cubicBezTo>
                    <a:pt x="494" y="688"/>
                    <a:pt x="494" y="688"/>
                    <a:pt x="495" y="688"/>
                  </a:cubicBezTo>
                  <a:cubicBezTo>
                    <a:pt x="496" y="687"/>
                    <a:pt x="497" y="686"/>
                    <a:pt x="497" y="686"/>
                  </a:cubicBezTo>
                  <a:cubicBezTo>
                    <a:pt x="501" y="683"/>
                    <a:pt x="505" y="680"/>
                    <a:pt x="509" y="677"/>
                  </a:cubicBezTo>
                  <a:cubicBezTo>
                    <a:pt x="511" y="675"/>
                    <a:pt x="513" y="674"/>
                    <a:pt x="514" y="673"/>
                  </a:cubicBezTo>
                  <a:cubicBezTo>
                    <a:pt x="514" y="673"/>
                    <a:pt x="514" y="673"/>
                    <a:pt x="515" y="672"/>
                  </a:cubicBezTo>
                  <a:cubicBezTo>
                    <a:pt x="515" y="670"/>
                    <a:pt x="516" y="665"/>
                    <a:pt x="516" y="665"/>
                  </a:cubicBezTo>
                  <a:cubicBezTo>
                    <a:pt x="517" y="656"/>
                    <a:pt x="517" y="647"/>
                    <a:pt x="520" y="639"/>
                  </a:cubicBezTo>
                  <a:cubicBezTo>
                    <a:pt x="520" y="636"/>
                    <a:pt x="523" y="635"/>
                    <a:pt x="525" y="633"/>
                  </a:cubicBezTo>
                  <a:cubicBezTo>
                    <a:pt x="527" y="631"/>
                    <a:pt x="529" y="629"/>
                    <a:pt x="531" y="628"/>
                  </a:cubicBezTo>
                  <a:cubicBezTo>
                    <a:pt x="527" y="619"/>
                    <a:pt x="523" y="611"/>
                    <a:pt x="519" y="603"/>
                  </a:cubicBezTo>
                  <a:cubicBezTo>
                    <a:pt x="512" y="603"/>
                    <a:pt x="505" y="603"/>
                    <a:pt x="499" y="603"/>
                  </a:cubicBezTo>
                  <a:cubicBezTo>
                    <a:pt x="491" y="603"/>
                    <a:pt x="483" y="604"/>
                    <a:pt x="475" y="603"/>
                  </a:cubicBezTo>
                  <a:cubicBezTo>
                    <a:pt x="471" y="603"/>
                    <a:pt x="466" y="601"/>
                    <a:pt x="462" y="599"/>
                  </a:cubicBezTo>
                  <a:cubicBezTo>
                    <a:pt x="447" y="594"/>
                    <a:pt x="433" y="588"/>
                    <a:pt x="418" y="583"/>
                  </a:cubicBezTo>
                  <a:cubicBezTo>
                    <a:pt x="416" y="582"/>
                    <a:pt x="415" y="581"/>
                    <a:pt x="415" y="579"/>
                  </a:cubicBezTo>
                  <a:cubicBezTo>
                    <a:pt x="415" y="565"/>
                    <a:pt x="415" y="551"/>
                    <a:pt x="415" y="538"/>
                  </a:cubicBezTo>
                  <a:cubicBezTo>
                    <a:pt x="415" y="535"/>
                    <a:pt x="417" y="534"/>
                    <a:pt x="419" y="533"/>
                  </a:cubicBezTo>
                  <a:cubicBezTo>
                    <a:pt x="428" y="532"/>
                    <a:pt x="437" y="531"/>
                    <a:pt x="446" y="530"/>
                  </a:cubicBezTo>
                  <a:cubicBezTo>
                    <a:pt x="447" y="529"/>
                    <a:pt x="447" y="528"/>
                    <a:pt x="447" y="528"/>
                  </a:cubicBezTo>
                  <a:cubicBezTo>
                    <a:pt x="458" y="511"/>
                    <a:pt x="468" y="494"/>
                    <a:pt x="478" y="477"/>
                  </a:cubicBezTo>
                  <a:cubicBezTo>
                    <a:pt x="482" y="471"/>
                    <a:pt x="485" y="465"/>
                    <a:pt x="489" y="460"/>
                  </a:cubicBezTo>
                  <a:cubicBezTo>
                    <a:pt x="492" y="456"/>
                    <a:pt x="499" y="456"/>
                    <a:pt x="504" y="455"/>
                  </a:cubicBezTo>
                  <a:cubicBezTo>
                    <a:pt x="514" y="452"/>
                    <a:pt x="525" y="450"/>
                    <a:pt x="536" y="447"/>
                  </a:cubicBezTo>
                  <a:cubicBezTo>
                    <a:pt x="540" y="446"/>
                    <a:pt x="545" y="444"/>
                    <a:pt x="549" y="444"/>
                  </a:cubicBezTo>
                  <a:cubicBezTo>
                    <a:pt x="568" y="443"/>
                    <a:pt x="587" y="443"/>
                    <a:pt x="606" y="442"/>
                  </a:cubicBezTo>
                  <a:cubicBezTo>
                    <a:pt x="611" y="442"/>
                    <a:pt x="618" y="440"/>
                    <a:pt x="622" y="442"/>
                  </a:cubicBezTo>
                  <a:cubicBezTo>
                    <a:pt x="631" y="445"/>
                    <a:pt x="638" y="450"/>
                    <a:pt x="646" y="455"/>
                  </a:cubicBezTo>
                  <a:cubicBezTo>
                    <a:pt x="646" y="455"/>
                    <a:pt x="646" y="455"/>
                    <a:pt x="646" y="455"/>
                  </a:cubicBezTo>
                  <a:cubicBezTo>
                    <a:pt x="647" y="453"/>
                    <a:pt x="648" y="454"/>
                    <a:pt x="648" y="455"/>
                  </a:cubicBezTo>
                  <a:cubicBezTo>
                    <a:pt x="650" y="455"/>
                    <a:pt x="651" y="455"/>
                    <a:pt x="653" y="455"/>
                  </a:cubicBezTo>
                  <a:cubicBezTo>
                    <a:pt x="660" y="455"/>
                    <a:pt x="668" y="455"/>
                    <a:pt x="676" y="455"/>
                  </a:cubicBezTo>
                  <a:cubicBezTo>
                    <a:pt x="698" y="455"/>
                    <a:pt x="720" y="455"/>
                    <a:pt x="742" y="455"/>
                  </a:cubicBezTo>
                  <a:cubicBezTo>
                    <a:pt x="751" y="455"/>
                    <a:pt x="760" y="455"/>
                    <a:pt x="770" y="455"/>
                  </a:cubicBezTo>
                  <a:cubicBezTo>
                    <a:pt x="773" y="455"/>
                    <a:pt x="776" y="455"/>
                    <a:pt x="778" y="455"/>
                  </a:cubicBezTo>
                  <a:cubicBezTo>
                    <a:pt x="779" y="455"/>
                    <a:pt x="781" y="455"/>
                    <a:pt x="782" y="455"/>
                  </a:cubicBezTo>
                  <a:cubicBezTo>
                    <a:pt x="782" y="455"/>
                    <a:pt x="783" y="455"/>
                    <a:pt x="783" y="455"/>
                  </a:cubicBezTo>
                  <a:cubicBezTo>
                    <a:pt x="786" y="453"/>
                    <a:pt x="788" y="452"/>
                    <a:pt x="791" y="451"/>
                  </a:cubicBezTo>
                  <a:cubicBezTo>
                    <a:pt x="800" y="446"/>
                    <a:pt x="809" y="442"/>
                    <a:pt x="818" y="437"/>
                  </a:cubicBezTo>
                  <a:cubicBezTo>
                    <a:pt x="831" y="431"/>
                    <a:pt x="844" y="424"/>
                    <a:pt x="856" y="418"/>
                  </a:cubicBezTo>
                  <a:cubicBezTo>
                    <a:pt x="856" y="417"/>
                    <a:pt x="855" y="417"/>
                    <a:pt x="854" y="416"/>
                  </a:cubicBezTo>
                  <a:cubicBezTo>
                    <a:pt x="846" y="405"/>
                    <a:pt x="837" y="394"/>
                    <a:pt x="829" y="383"/>
                  </a:cubicBezTo>
                  <a:cubicBezTo>
                    <a:pt x="826" y="380"/>
                    <a:pt x="823" y="376"/>
                    <a:pt x="820" y="372"/>
                  </a:cubicBezTo>
                  <a:cubicBezTo>
                    <a:pt x="818" y="370"/>
                    <a:pt x="818" y="368"/>
                    <a:pt x="818" y="365"/>
                  </a:cubicBezTo>
                  <a:cubicBezTo>
                    <a:pt x="818" y="352"/>
                    <a:pt x="818" y="339"/>
                    <a:pt x="818" y="326"/>
                  </a:cubicBezTo>
                  <a:cubicBezTo>
                    <a:pt x="818" y="322"/>
                    <a:pt x="817" y="320"/>
                    <a:pt x="819" y="317"/>
                  </a:cubicBezTo>
                  <a:cubicBezTo>
                    <a:pt x="823" y="313"/>
                    <a:pt x="828" y="310"/>
                    <a:pt x="831" y="307"/>
                  </a:cubicBezTo>
                  <a:cubicBezTo>
                    <a:pt x="837" y="302"/>
                    <a:pt x="842" y="297"/>
                    <a:pt x="847" y="293"/>
                  </a:cubicBezTo>
                  <a:cubicBezTo>
                    <a:pt x="850" y="290"/>
                    <a:pt x="852" y="289"/>
                    <a:pt x="855" y="288"/>
                  </a:cubicBezTo>
                  <a:cubicBezTo>
                    <a:pt x="859" y="287"/>
                    <a:pt x="862" y="286"/>
                    <a:pt x="865" y="285"/>
                  </a:cubicBezTo>
                  <a:cubicBezTo>
                    <a:pt x="867" y="285"/>
                    <a:pt x="871" y="284"/>
                    <a:pt x="873" y="284"/>
                  </a:cubicBezTo>
                  <a:cubicBezTo>
                    <a:pt x="873" y="283"/>
                    <a:pt x="874" y="282"/>
                    <a:pt x="875" y="281"/>
                  </a:cubicBezTo>
                  <a:cubicBezTo>
                    <a:pt x="893" y="262"/>
                    <a:pt x="910" y="242"/>
                    <a:pt x="928" y="223"/>
                  </a:cubicBezTo>
                  <a:cubicBezTo>
                    <a:pt x="939" y="211"/>
                    <a:pt x="951" y="198"/>
                    <a:pt x="962" y="185"/>
                  </a:cubicBezTo>
                  <a:cubicBezTo>
                    <a:pt x="967" y="180"/>
                    <a:pt x="972" y="175"/>
                    <a:pt x="977" y="170"/>
                  </a:cubicBezTo>
                  <a:cubicBezTo>
                    <a:pt x="979" y="167"/>
                    <a:pt x="982" y="163"/>
                    <a:pt x="985" y="161"/>
                  </a:cubicBezTo>
                  <a:cubicBezTo>
                    <a:pt x="987" y="159"/>
                    <a:pt x="991" y="158"/>
                    <a:pt x="994" y="157"/>
                  </a:cubicBezTo>
                  <a:cubicBezTo>
                    <a:pt x="1001" y="155"/>
                    <a:pt x="1008" y="152"/>
                    <a:pt x="1014" y="150"/>
                  </a:cubicBezTo>
                  <a:cubicBezTo>
                    <a:pt x="1018" y="149"/>
                    <a:pt x="1021" y="147"/>
                    <a:pt x="1024" y="147"/>
                  </a:cubicBezTo>
                  <a:cubicBezTo>
                    <a:pt x="1031" y="146"/>
                    <a:pt x="1037" y="146"/>
                    <a:pt x="1043" y="145"/>
                  </a:cubicBezTo>
                  <a:cubicBezTo>
                    <a:pt x="1047" y="145"/>
                    <a:pt x="1048" y="146"/>
                    <a:pt x="1050" y="149"/>
                  </a:cubicBezTo>
                  <a:cubicBezTo>
                    <a:pt x="1054" y="152"/>
                    <a:pt x="1058" y="156"/>
                    <a:pt x="1062" y="160"/>
                  </a:cubicBezTo>
                  <a:cubicBezTo>
                    <a:pt x="1072" y="170"/>
                    <a:pt x="1082" y="179"/>
                    <a:pt x="1092" y="189"/>
                  </a:cubicBezTo>
                  <a:cubicBezTo>
                    <a:pt x="1094" y="191"/>
                    <a:pt x="1096" y="193"/>
                    <a:pt x="1097" y="196"/>
                  </a:cubicBezTo>
                  <a:cubicBezTo>
                    <a:pt x="1099" y="199"/>
                    <a:pt x="1099" y="202"/>
                    <a:pt x="1100" y="205"/>
                  </a:cubicBezTo>
                  <a:cubicBezTo>
                    <a:pt x="1104" y="219"/>
                    <a:pt x="1107" y="232"/>
                    <a:pt x="1111" y="245"/>
                  </a:cubicBezTo>
                  <a:cubicBezTo>
                    <a:pt x="1112" y="247"/>
                    <a:pt x="1112" y="250"/>
                    <a:pt x="1113" y="252"/>
                  </a:cubicBezTo>
                  <a:cubicBezTo>
                    <a:pt x="1113" y="252"/>
                    <a:pt x="1113" y="253"/>
                    <a:pt x="1113" y="253"/>
                  </a:cubicBezTo>
                  <a:cubicBezTo>
                    <a:pt x="1115" y="255"/>
                    <a:pt x="1117" y="258"/>
                    <a:pt x="1118" y="260"/>
                  </a:cubicBezTo>
                  <a:cubicBezTo>
                    <a:pt x="1131" y="278"/>
                    <a:pt x="1144" y="296"/>
                    <a:pt x="1156" y="313"/>
                  </a:cubicBezTo>
                  <a:cubicBezTo>
                    <a:pt x="1164" y="314"/>
                    <a:pt x="1172" y="314"/>
                    <a:pt x="1180" y="315"/>
                  </a:cubicBezTo>
                  <a:cubicBezTo>
                    <a:pt x="1181" y="315"/>
                    <a:pt x="1182" y="315"/>
                    <a:pt x="1184" y="315"/>
                  </a:cubicBezTo>
                  <a:cubicBezTo>
                    <a:pt x="1185" y="314"/>
                    <a:pt x="1187" y="313"/>
                    <a:pt x="1188" y="313"/>
                  </a:cubicBezTo>
                  <a:cubicBezTo>
                    <a:pt x="1195" y="308"/>
                    <a:pt x="1202" y="303"/>
                    <a:pt x="1209" y="299"/>
                  </a:cubicBezTo>
                  <a:cubicBezTo>
                    <a:pt x="1220" y="292"/>
                    <a:pt x="1231" y="284"/>
                    <a:pt x="1243" y="277"/>
                  </a:cubicBezTo>
                  <a:cubicBezTo>
                    <a:pt x="1243" y="276"/>
                    <a:pt x="1243" y="275"/>
                    <a:pt x="1243" y="274"/>
                  </a:cubicBezTo>
                  <a:cubicBezTo>
                    <a:pt x="1243" y="257"/>
                    <a:pt x="1243" y="239"/>
                    <a:pt x="1245" y="221"/>
                  </a:cubicBezTo>
                  <a:cubicBezTo>
                    <a:pt x="1245" y="217"/>
                    <a:pt x="1247" y="213"/>
                    <a:pt x="1248" y="209"/>
                  </a:cubicBezTo>
                  <a:cubicBezTo>
                    <a:pt x="1252" y="200"/>
                    <a:pt x="1256" y="190"/>
                    <a:pt x="1260" y="180"/>
                  </a:cubicBezTo>
                  <a:cubicBezTo>
                    <a:pt x="1263" y="173"/>
                    <a:pt x="1266" y="165"/>
                    <a:pt x="1269" y="157"/>
                  </a:cubicBezTo>
                  <a:cubicBezTo>
                    <a:pt x="1271" y="153"/>
                    <a:pt x="1274" y="150"/>
                    <a:pt x="1277" y="146"/>
                  </a:cubicBezTo>
                  <a:cubicBezTo>
                    <a:pt x="1283" y="138"/>
                    <a:pt x="1289" y="130"/>
                    <a:pt x="1295" y="122"/>
                  </a:cubicBezTo>
                  <a:cubicBezTo>
                    <a:pt x="1296" y="121"/>
                    <a:pt x="1297" y="119"/>
                    <a:pt x="1298" y="118"/>
                  </a:cubicBezTo>
                  <a:cubicBezTo>
                    <a:pt x="1298" y="110"/>
                    <a:pt x="1298" y="101"/>
                    <a:pt x="1298" y="93"/>
                  </a:cubicBezTo>
                  <a:cubicBezTo>
                    <a:pt x="1298" y="91"/>
                    <a:pt x="1297" y="90"/>
                    <a:pt x="1298" y="88"/>
                  </a:cubicBezTo>
                  <a:cubicBezTo>
                    <a:pt x="1296" y="87"/>
                    <a:pt x="1294" y="81"/>
                    <a:pt x="1293" y="80"/>
                  </a:cubicBezTo>
                  <a:cubicBezTo>
                    <a:pt x="1291" y="75"/>
                    <a:pt x="1288" y="71"/>
                    <a:pt x="1286" y="66"/>
                  </a:cubicBezTo>
                  <a:cubicBezTo>
                    <a:pt x="1285" y="64"/>
                    <a:pt x="1284" y="63"/>
                    <a:pt x="1283" y="61"/>
                  </a:cubicBezTo>
                  <a:cubicBezTo>
                    <a:pt x="1283" y="61"/>
                    <a:pt x="1283" y="60"/>
                    <a:pt x="1282" y="59"/>
                  </a:cubicBezTo>
                  <a:cubicBezTo>
                    <a:pt x="1282" y="59"/>
                    <a:pt x="1282" y="58"/>
                    <a:pt x="1281" y="58"/>
                  </a:cubicBezTo>
                  <a:cubicBezTo>
                    <a:pt x="1280" y="57"/>
                    <a:pt x="1279" y="56"/>
                    <a:pt x="1278" y="55"/>
                  </a:cubicBezTo>
                  <a:cubicBezTo>
                    <a:pt x="1275" y="51"/>
                    <a:pt x="1272" y="48"/>
                    <a:pt x="1269" y="44"/>
                  </a:cubicBezTo>
                  <a:cubicBezTo>
                    <a:pt x="1265" y="40"/>
                    <a:pt x="1260" y="35"/>
                    <a:pt x="1256" y="30"/>
                  </a:cubicBezTo>
                  <a:cubicBezTo>
                    <a:pt x="1255" y="30"/>
                    <a:pt x="1254" y="30"/>
                    <a:pt x="1254" y="30"/>
                  </a:cubicBezTo>
                  <a:cubicBezTo>
                    <a:pt x="1246" y="44"/>
                    <a:pt x="1238" y="58"/>
                    <a:pt x="1230" y="72"/>
                  </a:cubicBezTo>
                  <a:cubicBezTo>
                    <a:pt x="1226" y="78"/>
                    <a:pt x="1218" y="76"/>
                    <a:pt x="1212" y="76"/>
                  </a:cubicBezTo>
                  <a:cubicBezTo>
                    <a:pt x="1204" y="77"/>
                    <a:pt x="1196" y="77"/>
                    <a:pt x="1188" y="77"/>
                  </a:cubicBezTo>
                  <a:cubicBezTo>
                    <a:pt x="1185" y="81"/>
                    <a:pt x="1181" y="85"/>
                    <a:pt x="1176" y="85"/>
                  </a:cubicBezTo>
                  <a:cubicBezTo>
                    <a:pt x="1169" y="86"/>
                    <a:pt x="1161" y="87"/>
                    <a:pt x="1154" y="86"/>
                  </a:cubicBezTo>
                  <a:cubicBezTo>
                    <a:pt x="1148" y="86"/>
                    <a:pt x="1144" y="79"/>
                    <a:pt x="1140" y="75"/>
                  </a:cubicBezTo>
                  <a:cubicBezTo>
                    <a:pt x="1130" y="65"/>
                    <a:pt x="1120" y="55"/>
                    <a:pt x="1110" y="45"/>
                  </a:cubicBezTo>
                  <a:cubicBezTo>
                    <a:pt x="1095" y="30"/>
                    <a:pt x="1081" y="15"/>
                    <a:pt x="1066" y="0"/>
                  </a:cubicBezTo>
                  <a:cubicBezTo>
                    <a:pt x="1061" y="1"/>
                    <a:pt x="1056" y="2"/>
                    <a:pt x="1051" y="3"/>
                  </a:cubicBezTo>
                  <a:cubicBezTo>
                    <a:pt x="1029" y="9"/>
                    <a:pt x="1006" y="14"/>
                    <a:pt x="984" y="20"/>
                  </a:cubicBezTo>
                  <a:cubicBezTo>
                    <a:pt x="981" y="21"/>
                    <a:pt x="977" y="22"/>
                    <a:pt x="973" y="23"/>
                  </a:cubicBezTo>
                  <a:cubicBezTo>
                    <a:pt x="972" y="23"/>
                    <a:pt x="970" y="24"/>
                    <a:pt x="968" y="24"/>
                  </a:cubicBezTo>
                  <a:cubicBezTo>
                    <a:pt x="968" y="24"/>
                    <a:pt x="968" y="24"/>
                    <a:pt x="968" y="24"/>
                  </a:cubicBezTo>
                  <a:cubicBezTo>
                    <a:pt x="966" y="26"/>
                    <a:pt x="965" y="28"/>
                    <a:pt x="963" y="30"/>
                  </a:cubicBezTo>
                  <a:cubicBezTo>
                    <a:pt x="961" y="32"/>
                    <a:pt x="959" y="34"/>
                    <a:pt x="957" y="36"/>
                  </a:cubicBezTo>
                  <a:cubicBezTo>
                    <a:pt x="962" y="47"/>
                    <a:pt x="968" y="58"/>
                    <a:pt x="974" y="69"/>
                  </a:cubicBezTo>
                  <a:cubicBezTo>
                    <a:pt x="975" y="71"/>
                    <a:pt x="975" y="74"/>
                    <a:pt x="972" y="75"/>
                  </a:cubicBezTo>
                  <a:cubicBezTo>
                    <a:pt x="963" y="79"/>
                    <a:pt x="952" y="86"/>
                    <a:pt x="942" y="86"/>
                  </a:cubicBezTo>
                  <a:cubicBezTo>
                    <a:pt x="929" y="87"/>
                    <a:pt x="916" y="88"/>
                    <a:pt x="903" y="88"/>
                  </a:cubicBezTo>
                  <a:cubicBezTo>
                    <a:pt x="893" y="96"/>
                    <a:pt x="884" y="105"/>
                    <a:pt x="874" y="113"/>
                  </a:cubicBezTo>
                  <a:cubicBezTo>
                    <a:pt x="872" y="115"/>
                    <a:pt x="870" y="115"/>
                    <a:pt x="868" y="113"/>
                  </a:cubicBezTo>
                  <a:cubicBezTo>
                    <a:pt x="853" y="101"/>
                    <a:pt x="839" y="88"/>
                    <a:pt x="824" y="76"/>
                  </a:cubicBezTo>
                  <a:cubicBezTo>
                    <a:pt x="799" y="76"/>
                    <a:pt x="773" y="76"/>
                    <a:pt x="747" y="76"/>
                  </a:cubicBezTo>
                  <a:cubicBezTo>
                    <a:pt x="745" y="79"/>
                    <a:pt x="743" y="83"/>
                    <a:pt x="740" y="85"/>
                  </a:cubicBezTo>
                  <a:cubicBezTo>
                    <a:pt x="738" y="87"/>
                    <a:pt x="733" y="87"/>
                    <a:pt x="730" y="88"/>
                  </a:cubicBezTo>
                  <a:cubicBezTo>
                    <a:pt x="721" y="91"/>
                    <a:pt x="711" y="93"/>
                    <a:pt x="701" y="96"/>
                  </a:cubicBezTo>
                  <a:cubicBezTo>
                    <a:pt x="700" y="96"/>
                    <a:pt x="698" y="96"/>
                    <a:pt x="697" y="95"/>
                  </a:cubicBezTo>
                  <a:cubicBezTo>
                    <a:pt x="691" y="89"/>
                    <a:pt x="684" y="82"/>
                    <a:pt x="678" y="76"/>
                  </a:cubicBezTo>
                  <a:cubicBezTo>
                    <a:pt x="676" y="76"/>
                    <a:pt x="673" y="76"/>
                    <a:pt x="671" y="76"/>
                  </a:cubicBezTo>
                  <a:cubicBezTo>
                    <a:pt x="670" y="76"/>
                    <a:pt x="670" y="76"/>
                    <a:pt x="669" y="76"/>
                  </a:cubicBezTo>
                  <a:cubicBezTo>
                    <a:pt x="669" y="76"/>
                    <a:pt x="669" y="76"/>
                    <a:pt x="669" y="76"/>
                  </a:cubicBezTo>
                  <a:cubicBezTo>
                    <a:pt x="667" y="77"/>
                    <a:pt x="664" y="78"/>
                    <a:pt x="662" y="80"/>
                  </a:cubicBezTo>
                  <a:cubicBezTo>
                    <a:pt x="650" y="86"/>
                    <a:pt x="638" y="92"/>
                    <a:pt x="626" y="98"/>
                  </a:cubicBezTo>
                  <a:cubicBezTo>
                    <a:pt x="603" y="110"/>
                    <a:pt x="579" y="122"/>
                    <a:pt x="556" y="134"/>
                  </a:cubicBezTo>
                  <a:cubicBezTo>
                    <a:pt x="552" y="136"/>
                    <a:pt x="548" y="139"/>
                    <a:pt x="543" y="139"/>
                  </a:cubicBezTo>
                  <a:cubicBezTo>
                    <a:pt x="531" y="139"/>
                    <a:pt x="519" y="140"/>
                    <a:pt x="507" y="139"/>
                  </a:cubicBezTo>
                  <a:cubicBezTo>
                    <a:pt x="502" y="139"/>
                    <a:pt x="497" y="133"/>
                    <a:pt x="493" y="130"/>
                  </a:cubicBezTo>
                  <a:cubicBezTo>
                    <a:pt x="483" y="121"/>
                    <a:pt x="472" y="113"/>
                    <a:pt x="462" y="104"/>
                  </a:cubicBezTo>
                  <a:cubicBezTo>
                    <a:pt x="447" y="92"/>
                    <a:pt x="432" y="79"/>
                    <a:pt x="418" y="67"/>
                  </a:cubicBezTo>
                  <a:cubicBezTo>
                    <a:pt x="407" y="73"/>
                    <a:pt x="397" y="80"/>
                    <a:pt x="386" y="86"/>
                  </a:cubicBezTo>
                  <a:cubicBezTo>
                    <a:pt x="380" y="90"/>
                    <a:pt x="373" y="93"/>
                    <a:pt x="367" y="97"/>
                  </a:cubicBezTo>
                  <a:cubicBezTo>
                    <a:pt x="364" y="99"/>
                    <a:pt x="362" y="101"/>
                    <a:pt x="359" y="101"/>
                  </a:cubicBezTo>
                  <a:cubicBezTo>
                    <a:pt x="353" y="102"/>
                    <a:pt x="345" y="102"/>
                    <a:pt x="340" y="101"/>
                  </a:cubicBezTo>
                  <a:cubicBezTo>
                    <a:pt x="337" y="100"/>
                    <a:pt x="335" y="98"/>
                    <a:pt x="332" y="97"/>
                  </a:cubicBezTo>
                  <a:cubicBezTo>
                    <a:pt x="311" y="87"/>
                    <a:pt x="289" y="78"/>
                    <a:pt x="268" y="68"/>
                  </a:cubicBezTo>
                  <a:cubicBezTo>
                    <a:pt x="267" y="74"/>
                    <a:pt x="265" y="80"/>
                    <a:pt x="264" y="86"/>
                  </a:cubicBezTo>
                  <a:cubicBezTo>
                    <a:pt x="252" y="141"/>
                    <a:pt x="239" y="196"/>
                    <a:pt x="226" y="251"/>
                  </a:cubicBezTo>
                  <a:cubicBezTo>
                    <a:pt x="226" y="253"/>
                    <a:pt x="223" y="254"/>
                    <a:pt x="221" y="254"/>
                  </a:cubicBezTo>
                  <a:cubicBezTo>
                    <a:pt x="212" y="253"/>
                    <a:pt x="202" y="251"/>
                    <a:pt x="193" y="250"/>
                  </a:cubicBezTo>
                  <a:cubicBezTo>
                    <a:pt x="190" y="271"/>
                    <a:pt x="187" y="293"/>
                    <a:pt x="185" y="314"/>
                  </a:cubicBezTo>
                  <a:cubicBezTo>
                    <a:pt x="182" y="337"/>
                    <a:pt x="179" y="360"/>
                    <a:pt x="176" y="384"/>
                  </a:cubicBezTo>
                  <a:cubicBezTo>
                    <a:pt x="175" y="390"/>
                    <a:pt x="172" y="396"/>
                    <a:pt x="170" y="402"/>
                  </a:cubicBezTo>
                  <a:cubicBezTo>
                    <a:pt x="165" y="415"/>
                    <a:pt x="161" y="427"/>
                    <a:pt x="156" y="440"/>
                  </a:cubicBezTo>
                  <a:cubicBezTo>
                    <a:pt x="153" y="448"/>
                    <a:pt x="147" y="454"/>
                    <a:pt x="141" y="460"/>
                  </a:cubicBezTo>
                  <a:cubicBezTo>
                    <a:pt x="137" y="465"/>
                    <a:pt x="132" y="471"/>
                    <a:pt x="128" y="476"/>
                  </a:cubicBezTo>
                  <a:cubicBezTo>
                    <a:pt x="126" y="478"/>
                    <a:pt x="125" y="480"/>
                    <a:pt x="121" y="480"/>
                  </a:cubicBezTo>
                  <a:cubicBezTo>
                    <a:pt x="117" y="480"/>
                    <a:pt x="112" y="479"/>
                    <a:pt x="108" y="479"/>
                  </a:cubicBezTo>
                  <a:cubicBezTo>
                    <a:pt x="101" y="478"/>
                    <a:pt x="93" y="477"/>
                    <a:pt x="86" y="476"/>
                  </a:cubicBezTo>
                  <a:cubicBezTo>
                    <a:pt x="76" y="475"/>
                    <a:pt x="66" y="474"/>
                    <a:pt x="56" y="473"/>
                  </a:cubicBezTo>
                  <a:cubicBezTo>
                    <a:pt x="41" y="477"/>
                    <a:pt x="24" y="481"/>
                    <a:pt x="14" y="494"/>
                  </a:cubicBezTo>
                  <a:cubicBezTo>
                    <a:pt x="5" y="506"/>
                    <a:pt x="5" y="515"/>
                    <a:pt x="6" y="528"/>
                  </a:cubicBezTo>
                  <a:cubicBezTo>
                    <a:pt x="7" y="546"/>
                    <a:pt x="9" y="564"/>
                    <a:pt x="10" y="582"/>
                  </a:cubicBezTo>
                  <a:cubicBezTo>
                    <a:pt x="13" y="605"/>
                    <a:pt x="0" y="645"/>
                    <a:pt x="17" y="664"/>
                  </a:cubicBezTo>
                  <a:cubicBezTo>
                    <a:pt x="32" y="681"/>
                    <a:pt x="55" y="669"/>
                    <a:pt x="74" y="674"/>
                  </a:cubicBezTo>
                  <a:cubicBezTo>
                    <a:pt x="112" y="686"/>
                    <a:pt x="111" y="754"/>
                    <a:pt x="157" y="745"/>
                  </a:cubicBezTo>
                  <a:cubicBezTo>
                    <a:pt x="175" y="742"/>
                    <a:pt x="190" y="723"/>
                    <a:pt x="202" y="712"/>
                  </a:cubicBezTo>
                  <a:cubicBezTo>
                    <a:pt x="206" y="708"/>
                    <a:pt x="210" y="702"/>
                    <a:pt x="216" y="700"/>
                  </a:cubicBezTo>
                  <a:cubicBezTo>
                    <a:pt x="225" y="697"/>
                    <a:pt x="226" y="699"/>
                    <a:pt x="232" y="706"/>
                  </a:cubicBezTo>
                  <a:cubicBezTo>
                    <a:pt x="248" y="722"/>
                    <a:pt x="255" y="740"/>
                    <a:pt x="276" y="751"/>
                  </a:cubicBezTo>
                  <a:cubicBezTo>
                    <a:pt x="288" y="758"/>
                    <a:pt x="302" y="763"/>
                    <a:pt x="311" y="774"/>
                  </a:cubicBezTo>
                  <a:cubicBezTo>
                    <a:pt x="320" y="783"/>
                    <a:pt x="324" y="794"/>
                    <a:pt x="336" y="799"/>
                  </a:cubicBezTo>
                  <a:cubicBezTo>
                    <a:pt x="347" y="804"/>
                    <a:pt x="361" y="805"/>
                    <a:pt x="373" y="805"/>
                  </a:cubicBezTo>
                  <a:cubicBezTo>
                    <a:pt x="384" y="805"/>
                    <a:pt x="398" y="802"/>
                    <a:pt x="408" y="807"/>
                  </a:cubicBezTo>
                  <a:cubicBezTo>
                    <a:pt x="416" y="801"/>
                    <a:pt x="423" y="794"/>
                    <a:pt x="431" y="788"/>
                  </a:cubicBezTo>
                  <a:cubicBezTo>
                    <a:pt x="431" y="771"/>
                    <a:pt x="431" y="753"/>
                    <a:pt x="431" y="736"/>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0" name="Google Shape;640;p48"/>
            <p:cNvSpPr/>
            <p:nvPr/>
          </p:nvSpPr>
          <p:spPr>
            <a:xfrm>
              <a:off x="3775075" y="3567113"/>
              <a:ext cx="1289050" cy="1235075"/>
            </a:xfrm>
            <a:custGeom>
              <a:rect b="b" l="l" r="r" t="t"/>
              <a:pathLst>
                <a:path extrusionOk="0" h="969" w="1012">
                  <a:moveTo>
                    <a:pt x="477" y="906"/>
                  </a:moveTo>
                  <a:cubicBezTo>
                    <a:pt x="477" y="906"/>
                    <a:pt x="477" y="905"/>
                    <a:pt x="478" y="905"/>
                  </a:cubicBezTo>
                  <a:cubicBezTo>
                    <a:pt x="477" y="900"/>
                    <a:pt x="478" y="894"/>
                    <a:pt x="479" y="889"/>
                  </a:cubicBezTo>
                  <a:cubicBezTo>
                    <a:pt x="481" y="865"/>
                    <a:pt x="482" y="841"/>
                    <a:pt x="484" y="817"/>
                  </a:cubicBezTo>
                  <a:cubicBezTo>
                    <a:pt x="486" y="792"/>
                    <a:pt x="487" y="768"/>
                    <a:pt x="489" y="743"/>
                  </a:cubicBezTo>
                  <a:cubicBezTo>
                    <a:pt x="490" y="738"/>
                    <a:pt x="490" y="732"/>
                    <a:pt x="490" y="726"/>
                  </a:cubicBezTo>
                  <a:cubicBezTo>
                    <a:pt x="491" y="724"/>
                    <a:pt x="491" y="722"/>
                    <a:pt x="493" y="720"/>
                  </a:cubicBezTo>
                  <a:cubicBezTo>
                    <a:pt x="496" y="717"/>
                    <a:pt x="499" y="714"/>
                    <a:pt x="503" y="711"/>
                  </a:cubicBezTo>
                  <a:cubicBezTo>
                    <a:pt x="504" y="693"/>
                    <a:pt x="505" y="676"/>
                    <a:pt x="505" y="659"/>
                  </a:cubicBezTo>
                  <a:cubicBezTo>
                    <a:pt x="489" y="648"/>
                    <a:pt x="473" y="636"/>
                    <a:pt x="457" y="625"/>
                  </a:cubicBezTo>
                  <a:cubicBezTo>
                    <a:pt x="455" y="623"/>
                    <a:pt x="454" y="622"/>
                    <a:pt x="454" y="619"/>
                  </a:cubicBezTo>
                  <a:cubicBezTo>
                    <a:pt x="453" y="613"/>
                    <a:pt x="454" y="608"/>
                    <a:pt x="454" y="602"/>
                  </a:cubicBezTo>
                  <a:cubicBezTo>
                    <a:pt x="454" y="599"/>
                    <a:pt x="453" y="595"/>
                    <a:pt x="454" y="592"/>
                  </a:cubicBezTo>
                  <a:cubicBezTo>
                    <a:pt x="457" y="587"/>
                    <a:pt x="461" y="583"/>
                    <a:pt x="464" y="579"/>
                  </a:cubicBezTo>
                  <a:cubicBezTo>
                    <a:pt x="469" y="573"/>
                    <a:pt x="475" y="569"/>
                    <a:pt x="481" y="564"/>
                  </a:cubicBezTo>
                  <a:cubicBezTo>
                    <a:pt x="486" y="560"/>
                    <a:pt x="491" y="556"/>
                    <a:pt x="497" y="554"/>
                  </a:cubicBezTo>
                  <a:cubicBezTo>
                    <a:pt x="501" y="552"/>
                    <a:pt x="505" y="549"/>
                    <a:pt x="510" y="551"/>
                  </a:cubicBezTo>
                  <a:cubicBezTo>
                    <a:pt x="515" y="554"/>
                    <a:pt x="519" y="556"/>
                    <a:pt x="525" y="557"/>
                  </a:cubicBezTo>
                  <a:cubicBezTo>
                    <a:pt x="530" y="558"/>
                    <a:pt x="536" y="559"/>
                    <a:pt x="542" y="560"/>
                  </a:cubicBezTo>
                  <a:cubicBezTo>
                    <a:pt x="547" y="561"/>
                    <a:pt x="552" y="566"/>
                    <a:pt x="556" y="569"/>
                  </a:cubicBezTo>
                  <a:cubicBezTo>
                    <a:pt x="571" y="580"/>
                    <a:pt x="585" y="591"/>
                    <a:pt x="600" y="601"/>
                  </a:cubicBezTo>
                  <a:cubicBezTo>
                    <a:pt x="612" y="591"/>
                    <a:pt x="625" y="581"/>
                    <a:pt x="637" y="572"/>
                  </a:cubicBezTo>
                  <a:cubicBezTo>
                    <a:pt x="638" y="570"/>
                    <a:pt x="641" y="570"/>
                    <a:pt x="642" y="571"/>
                  </a:cubicBezTo>
                  <a:cubicBezTo>
                    <a:pt x="657" y="581"/>
                    <a:pt x="673" y="591"/>
                    <a:pt x="688" y="601"/>
                  </a:cubicBezTo>
                  <a:cubicBezTo>
                    <a:pt x="692" y="598"/>
                    <a:pt x="697" y="594"/>
                    <a:pt x="701" y="591"/>
                  </a:cubicBezTo>
                  <a:cubicBezTo>
                    <a:pt x="739" y="561"/>
                    <a:pt x="777" y="532"/>
                    <a:pt x="814" y="502"/>
                  </a:cubicBezTo>
                  <a:cubicBezTo>
                    <a:pt x="816" y="497"/>
                    <a:pt x="817" y="492"/>
                    <a:pt x="819" y="487"/>
                  </a:cubicBezTo>
                  <a:cubicBezTo>
                    <a:pt x="825" y="469"/>
                    <a:pt x="830" y="451"/>
                    <a:pt x="836" y="433"/>
                  </a:cubicBezTo>
                  <a:cubicBezTo>
                    <a:pt x="839" y="423"/>
                    <a:pt x="842" y="412"/>
                    <a:pt x="844" y="401"/>
                  </a:cubicBezTo>
                  <a:cubicBezTo>
                    <a:pt x="831" y="391"/>
                    <a:pt x="818" y="380"/>
                    <a:pt x="805" y="370"/>
                  </a:cubicBezTo>
                  <a:cubicBezTo>
                    <a:pt x="800" y="366"/>
                    <a:pt x="798" y="359"/>
                    <a:pt x="795" y="354"/>
                  </a:cubicBezTo>
                  <a:cubicBezTo>
                    <a:pt x="793" y="351"/>
                    <a:pt x="791" y="348"/>
                    <a:pt x="792" y="344"/>
                  </a:cubicBezTo>
                  <a:cubicBezTo>
                    <a:pt x="793" y="342"/>
                    <a:pt x="794" y="341"/>
                    <a:pt x="795" y="339"/>
                  </a:cubicBezTo>
                  <a:cubicBezTo>
                    <a:pt x="800" y="330"/>
                    <a:pt x="805" y="322"/>
                    <a:pt x="810" y="313"/>
                  </a:cubicBezTo>
                  <a:cubicBezTo>
                    <a:pt x="810" y="312"/>
                    <a:pt x="812" y="307"/>
                    <a:pt x="814" y="306"/>
                  </a:cubicBezTo>
                  <a:cubicBezTo>
                    <a:pt x="813" y="305"/>
                    <a:pt x="814" y="304"/>
                    <a:pt x="814" y="304"/>
                  </a:cubicBezTo>
                  <a:cubicBezTo>
                    <a:pt x="814" y="286"/>
                    <a:pt x="814" y="268"/>
                    <a:pt x="814" y="251"/>
                  </a:cubicBezTo>
                  <a:cubicBezTo>
                    <a:pt x="814" y="249"/>
                    <a:pt x="813" y="246"/>
                    <a:pt x="814" y="244"/>
                  </a:cubicBezTo>
                  <a:cubicBezTo>
                    <a:pt x="815" y="242"/>
                    <a:pt x="817" y="240"/>
                    <a:pt x="818" y="237"/>
                  </a:cubicBezTo>
                  <a:cubicBezTo>
                    <a:pt x="822" y="230"/>
                    <a:pt x="825" y="223"/>
                    <a:pt x="829" y="216"/>
                  </a:cubicBezTo>
                  <a:cubicBezTo>
                    <a:pt x="830" y="215"/>
                    <a:pt x="832" y="214"/>
                    <a:pt x="833" y="214"/>
                  </a:cubicBezTo>
                  <a:cubicBezTo>
                    <a:pt x="838" y="214"/>
                    <a:pt x="842" y="214"/>
                    <a:pt x="847" y="214"/>
                  </a:cubicBezTo>
                  <a:cubicBezTo>
                    <a:pt x="851" y="214"/>
                    <a:pt x="857" y="213"/>
                    <a:pt x="860" y="215"/>
                  </a:cubicBezTo>
                  <a:cubicBezTo>
                    <a:pt x="864" y="216"/>
                    <a:pt x="867" y="219"/>
                    <a:pt x="871" y="221"/>
                  </a:cubicBezTo>
                  <a:cubicBezTo>
                    <a:pt x="875" y="223"/>
                    <a:pt x="880" y="225"/>
                    <a:pt x="884" y="228"/>
                  </a:cubicBezTo>
                  <a:cubicBezTo>
                    <a:pt x="885" y="228"/>
                    <a:pt x="886" y="228"/>
                    <a:pt x="887" y="228"/>
                  </a:cubicBezTo>
                  <a:cubicBezTo>
                    <a:pt x="892" y="228"/>
                    <a:pt x="896" y="227"/>
                    <a:pt x="901" y="227"/>
                  </a:cubicBezTo>
                  <a:cubicBezTo>
                    <a:pt x="911" y="226"/>
                    <a:pt x="922" y="225"/>
                    <a:pt x="932" y="224"/>
                  </a:cubicBezTo>
                  <a:cubicBezTo>
                    <a:pt x="933" y="224"/>
                    <a:pt x="934" y="224"/>
                    <a:pt x="934" y="224"/>
                  </a:cubicBezTo>
                  <a:cubicBezTo>
                    <a:pt x="935" y="224"/>
                    <a:pt x="936" y="223"/>
                    <a:pt x="936" y="223"/>
                  </a:cubicBezTo>
                  <a:cubicBezTo>
                    <a:pt x="939" y="221"/>
                    <a:pt x="942" y="218"/>
                    <a:pt x="945" y="216"/>
                  </a:cubicBezTo>
                  <a:cubicBezTo>
                    <a:pt x="950" y="199"/>
                    <a:pt x="955" y="182"/>
                    <a:pt x="960" y="165"/>
                  </a:cubicBezTo>
                  <a:cubicBezTo>
                    <a:pt x="960" y="163"/>
                    <a:pt x="962" y="161"/>
                    <a:pt x="964" y="161"/>
                  </a:cubicBezTo>
                  <a:cubicBezTo>
                    <a:pt x="969" y="161"/>
                    <a:pt x="975" y="161"/>
                    <a:pt x="980" y="161"/>
                  </a:cubicBezTo>
                  <a:cubicBezTo>
                    <a:pt x="984" y="161"/>
                    <a:pt x="987" y="163"/>
                    <a:pt x="990" y="164"/>
                  </a:cubicBezTo>
                  <a:cubicBezTo>
                    <a:pt x="997" y="166"/>
                    <a:pt x="1005" y="168"/>
                    <a:pt x="1012" y="171"/>
                  </a:cubicBezTo>
                  <a:cubicBezTo>
                    <a:pt x="1009" y="163"/>
                    <a:pt x="1006" y="155"/>
                    <a:pt x="1003" y="148"/>
                  </a:cubicBezTo>
                  <a:cubicBezTo>
                    <a:pt x="999" y="136"/>
                    <a:pt x="994" y="123"/>
                    <a:pt x="989" y="111"/>
                  </a:cubicBezTo>
                  <a:cubicBezTo>
                    <a:pt x="987" y="106"/>
                    <a:pt x="987" y="100"/>
                    <a:pt x="987" y="94"/>
                  </a:cubicBezTo>
                  <a:cubicBezTo>
                    <a:pt x="985" y="72"/>
                    <a:pt x="983" y="49"/>
                    <a:pt x="982" y="27"/>
                  </a:cubicBezTo>
                  <a:cubicBezTo>
                    <a:pt x="973" y="18"/>
                    <a:pt x="964" y="9"/>
                    <a:pt x="955" y="0"/>
                  </a:cubicBezTo>
                  <a:cubicBezTo>
                    <a:pt x="933" y="0"/>
                    <a:pt x="911" y="0"/>
                    <a:pt x="888" y="0"/>
                  </a:cubicBezTo>
                  <a:cubicBezTo>
                    <a:pt x="887" y="1"/>
                    <a:pt x="886" y="3"/>
                    <a:pt x="886" y="4"/>
                  </a:cubicBezTo>
                  <a:cubicBezTo>
                    <a:pt x="879" y="12"/>
                    <a:pt x="872" y="21"/>
                    <a:pt x="866" y="30"/>
                  </a:cubicBezTo>
                  <a:cubicBezTo>
                    <a:pt x="865" y="31"/>
                    <a:pt x="864" y="33"/>
                    <a:pt x="863" y="34"/>
                  </a:cubicBezTo>
                  <a:cubicBezTo>
                    <a:pt x="862" y="34"/>
                    <a:pt x="862" y="35"/>
                    <a:pt x="862" y="35"/>
                  </a:cubicBezTo>
                  <a:cubicBezTo>
                    <a:pt x="861" y="37"/>
                    <a:pt x="860" y="39"/>
                    <a:pt x="860" y="41"/>
                  </a:cubicBezTo>
                  <a:cubicBezTo>
                    <a:pt x="856" y="51"/>
                    <a:pt x="852" y="61"/>
                    <a:pt x="848" y="71"/>
                  </a:cubicBezTo>
                  <a:cubicBezTo>
                    <a:pt x="844" y="79"/>
                    <a:pt x="842" y="88"/>
                    <a:pt x="838" y="96"/>
                  </a:cubicBezTo>
                  <a:cubicBezTo>
                    <a:pt x="838" y="96"/>
                    <a:pt x="838" y="96"/>
                    <a:pt x="838" y="97"/>
                  </a:cubicBezTo>
                  <a:cubicBezTo>
                    <a:pt x="838" y="97"/>
                    <a:pt x="837" y="97"/>
                    <a:pt x="837" y="98"/>
                  </a:cubicBezTo>
                  <a:cubicBezTo>
                    <a:pt x="837" y="102"/>
                    <a:pt x="837" y="106"/>
                    <a:pt x="837" y="110"/>
                  </a:cubicBezTo>
                  <a:cubicBezTo>
                    <a:pt x="837" y="121"/>
                    <a:pt x="836" y="132"/>
                    <a:pt x="836" y="144"/>
                  </a:cubicBezTo>
                  <a:cubicBezTo>
                    <a:pt x="836" y="148"/>
                    <a:pt x="837" y="157"/>
                    <a:pt x="833" y="160"/>
                  </a:cubicBezTo>
                  <a:cubicBezTo>
                    <a:pt x="827" y="164"/>
                    <a:pt x="820" y="168"/>
                    <a:pt x="814" y="172"/>
                  </a:cubicBezTo>
                  <a:cubicBezTo>
                    <a:pt x="804" y="178"/>
                    <a:pt x="794" y="185"/>
                    <a:pt x="785" y="191"/>
                  </a:cubicBezTo>
                  <a:cubicBezTo>
                    <a:pt x="781" y="193"/>
                    <a:pt x="778" y="195"/>
                    <a:pt x="775" y="197"/>
                  </a:cubicBezTo>
                  <a:cubicBezTo>
                    <a:pt x="773" y="199"/>
                    <a:pt x="771" y="200"/>
                    <a:pt x="769" y="200"/>
                  </a:cubicBezTo>
                  <a:cubicBezTo>
                    <a:pt x="766" y="201"/>
                    <a:pt x="762" y="200"/>
                    <a:pt x="759" y="200"/>
                  </a:cubicBezTo>
                  <a:cubicBezTo>
                    <a:pt x="753" y="199"/>
                    <a:pt x="748" y="199"/>
                    <a:pt x="742" y="198"/>
                  </a:cubicBezTo>
                  <a:cubicBezTo>
                    <a:pt x="739" y="198"/>
                    <a:pt x="736" y="199"/>
                    <a:pt x="734" y="196"/>
                  </a:cubicBezTo>
                  <a:cubicBezTo>
                    <a:pt x="733" y="194"/>
                    <a:pt x="732" y="192"/>
                    <a:pt x="730" y="191"/>
                  </a:cubicBezTo>
                  <a:cubicBezTo>
                    <a:pt x="718" y="174"/>
                    <a:pt x="706" y="157"/>
                    <a:pt x="694" y="140"/>
                  </a:cubicBezTo>
                  <a:cubicBezTo>
                    <a:pt x="691" y="136"/>
                    <a:pt x="689" y="133"/>
                    <a:pt x="688" y="129"/>
                  </a:cubicBezTo>
                  <a:cubicBezTo>
                    <a:pt x="685" y="120"/>
                    <a:pt x="683" y="110"/>
                    <a:pt x="680" y="101"/>
                  </a:cubicBezTo>
                  <a:cubicBezTo>
                    <a:pt x="679" y="96"/>
                    <a:pt x="677" y="91"/>
                    <a:pt x="676" y="85"/>
                  </a:cubicBezTo>
                  <a:cubicBezTo>
                    <a:pt x="675" y="82"/>
                    <a:pt x="673" y="79"/>
                    <a:pt x="673" y="75"/>
                  </a:cubicBezTo>
                  <a:cubicBezTo>
                    <a:pt x="673" y="75"/>
                    <a:pt x="672" y="74"/>
                    <a:pt x="672" y="74"/>
                  </a:cubicBezTo>
                  <a:cubicBezTo>
                    <a:pt x="669" y="72"/>
                    <a:pt x="667" y="69"/>
                    <a:pt x="664" y="66"/>
                  </a:cubicBezTo>
                  <a:cubicBezTo>
                    <a:pt x="652" y="54"/>
                    <a:pt x="640" y="42"/>
                    <a:pt x="627" y="30"/>
                  </a:cubicBezTo>
                  <a:cubicBezTo>
                    <a:pt x="622" y="31"/>
                    <a:pt x="616" y="31"/>
                    <a:pt x="611" y="32"/>
                  </a:cubicBezTo>
                  <a:cubicBezTo>
                    <a:pt x="610" y="32"/>
                    <a:pt x="609" y="32"/>
                    <a:pt x="608" y="32"/>
                  </a:cubicBezTo>
                  <a:cubicBezTo>
                    <a:pt x="608" y="32"/>
                    <a:pt x="608" y="32"/>
                    <a:pt x="608" y="32"/>
                  </a:cubicBezTo>
                  <a:cubicBezTo>
                    <a:pt x="606" y="33"/>
                    <a:pt x="604" y="34"/>
                    <a:pt x="602" y="34"/>
                  </a:cubicBezTo>
                  <a:cubicBezTo>
                    <a:pt x="595" y="37"/>
                    <a:pt x="588" y="39"/>
                    <a:pt x="581" y="41"/>
                  </a:cubicBezTo>
                  <a:cubicBezTo>
                    <a:pt x="579" y="42"/>
                    <a:pt x="577" y="43"/>
                    <a:pt x="575" y="44"/>
                  </a:cubicBezTo>
                  <a:cubicBezTo>
                    <a:pt x="574" y="44"/>
                    <a:pt x="574" y="44"/>
                    <a:pt x="574" y="44"/>
                  </a:cubicBezTo>
                  <a:cubicBezTo>
                    <a:pt x="568" y="53"/>
                    <a:pt x="559" y="61"/>
                    <a:pt x="551" y="69"/>
                  </a:cubicBezTo>
                  <a:cubicBezTo>
                    <a:pt x="545" y="76"/>
                    <a:pt x="539" y="82"/>
                    <a:pt x="533" y="89"/>
                  </a:cubicBezTo>
                  <a:cubicBezTo>
                    <a:pt x="520" y="104"/>
                    <a:pt x="507" y="118"/>
                    <a:pt x="493" y="133"/>
                  </a:cubicBezTo>
                  <a:cubicBezTo>
                    <a:pt x="485" y="142"/>
                    <a:pt x="477" y="151"/>
                    <a:pt x="469" y="159"/>
                  </a:cubicBezTo>
                  <a:cubicBezTo>
                    <a:pt x="467" y="162"/>
                    <a:pt x="465" y="164"/>
                    <a:pt x="463" y="166"/>
                  </a:cubicBezTo>
                  <a:cubicBezTo>
                    <a:pt x="461" y="168"/>
                    <a:pt x="458" y="169"/>
                    <a:pt x="455" y="169"/>
                  </a:cubicBezTo>
                  <a:cubicBezTo>
                    <a:pt x="454" y="169"/>
                    <a:pt x="444" y="172"/>
                    <a:pt x="440" y="173"/>
                  </a:cubicBezTo>
                  <a:cubicBezTo>
                    <a:pt x="440" y="173"/>
                    <a:pt x="440" y="173"/>
                    <a:pt x="440" y="173"/>
                  </a:cubicBezTo>
                  <a:cubicBezTo>
                    <a:pt x="440" y="173"/>
                    <a:pt x="439" y="174"/>
                    <a:pt x="439" y="174"/>
                  </a:cubicBezTo>
                  <a:cubicBezTo>
                    <a:pt x="437" y="176"/>
                    <a:pt x="435" y="177"/>
                    <a:pt x="433" y="179"/>
                  </a:cubicBezTo>
                  <a:cubicBezTo>
                    <a:pt x="425" y="186"/>
                    <a:pt x="418" y="192"/>
                    <a:pt x="411" y="199"/>
                  </a:cubicBezTo>
                  <a:cubicBezTo>
                    <a:pt x="411" y="213"/>
                    <a:pt x="411" y="228"/>
                    <a:pt x="411" y="242"/>
                  </a:cubicBezTo>
                  <a:cubicBezTo>
                    <a:pt x="424" y="259"/>
                    <a:pt x="437" y="276"/>
                    <a:pt x="450" y="293"/>
                  </a:cubicBezTo>
                  <a:cubicBezTo>
                    <a:pt x="452" y="295"/>
                    <a:pt x="452" y="298"/>
                    <a:pt x="449" y="300"/>
                  </a:cubicBezTo>
                  <a:cubicBezTo>
                    <a:pt x="448" y="300"/>
                    <a:pt x="448" y="300"/>
                    <a:pt x="447" y="301"/>
                  </a:cubicBezTo>
                  <a:cubicBezTo>
                    <a:pt x="433" y="308"/>
                    <a:pt x="420" y="314"/>
                    <a:pt x="406" y="321"/>
                  </a:cubicBezTo>
                  <a:cubicBezTo>
                    <a:pt x="394" y="327"/>
                    <a:pt x="382" y="334"/>
                    <a:pt x="370" y="339"/>
                  </a:cubicBezTo>
                  <a:cubicBezTo>
                    <a:pt x="368" y="340"/>
                    <a:pt x="366" y="340"/>
                    <a:pt x="364" y="340"/>
                  </a:cubicBezTo>
                  <a:cubicBezTo>
                    <a:pt x="358" y="340"/>
                    <a:pt x="353" y="340"/>
                    <a:pt x="348" y="340"/>
                  </a:cubicBezTo>
                  <a:cubicBezTo>
                    <a:pt x="331" y="340"/>
                    <a:pt x="314" y="340"/>
                    <a:pt x="297" y="340"/>
                  </a:cubicBezTo>
                  <a:cubicBezTo>
                    <a:pt x="280" y="340"/>
                    <a:pt x="263" y="340"/>
                    <a:pt x="247" y="340"/>
                  </a:cubicBezTo>
                  <a:cubicBezTo>
                    <a:pt x="242" y="340"/>
                    <a:pt x="237" y="340"/>
                    <a:pt x="233" y="340"/>
                  </a:cubicBezTo>
                  <a:cubicBezTo>
                    <a:pt x="229" y="340"/>
                    <a:pt x="227" y="339"/>
                    <a:pt x="225" y="338"/>
                  </a:cubicBezTo>
                  <a:cubicBezTo>
                    <a:pt x="218" y="334"/>
                    <a:pt x="210" y="331"/>
                    <a:pt x="203" y="326"/>
                  </a:cubicBezTo>
                  <a:cubicBezTo>
                    <a:pt x="203" y="326"/>
                    <a:pt x="203" y="326"/>
                    <a:pt x="203" y="326"/>
                  </a:cubicBezTo>
                  <a:cubicBezTo>
                    <a:pt x="203" y="326"/>
                    <a:pt x="203" y="326"/>
                    <a:pt x="203" y="326"/>
                  </a:cubicBezTo>
                  <a:cubicBezTo>
                    <a:pt x="201" y="327"/>
                    <a:pt x="198" y="326"/>
                    <a:pt x="196" y="327"/>
                  </a:cubicBezTo>
                  <a:cubicBezTo>
                    <a:pt x="179" y="327"/>
                    <a:pt x="162" y="328"/>
                    <a:pt x="145" y="329"/>
                  </a:cubicBezTo>
                  <a:cubicBezTo>
                    <a:pt x="141" y="329"/>
                    <a:pt x="137" y="329"/>
                    <a:pt x="133" y="329"/>
                  </a:cubicBezTo>
                  <a:cubicBezTo>
                    <a:pt x="134" y="329"/>
                    <a:pt x="130" y="330"/>
                    <a:pt x="129" y="330"/>
                  </a:cubicBezTo>
                  <a:cubicBezTo>
                    <a:pt x="126" y="331"/>
                    <a:pt x="122" y="332"/>
                    <a:pt x="119" y="332"/>
                  </a:cubicBezTo>
                  <a:cubicBezTo>
                    <a:pt x="106" y="335"/>
                    <a:pt x="93" y="339"/>
                    <a:pt x="80" y="342"/>
                  </a:cubicBezTo>
                  <a:cubicBezTo>
                    <a:pt x="77" y="346"/>
                    <a:pt x="74" y="351"/>
                    <a:pt x="71" y="356"/>
                  </a:cubicBezTo>
                  <a:cubicBezTo>
                    <a:pt x="61" y="373"/>
                    <a:pt x="50" y="390"/>
                    <a:pt x="40" y="408"/>
                  </a:cubicBezTo>
                  <a:cubicBezTo>
                    <a:pt x="39" y="409"/>
                    <a:pt x="38" y="411"/>
                    <a:pt x="37" y="412"/>
                  </a:cubicBezTo>
                  <a:cubicBezTo>
                    <a:pt x="35" y="415"/>
                    <a:pt x="32" y="414"/>
                    <a:pt x="29" y="415"/>
                  </a:cubicBezTo>
                  <a:cubicBezTo>
                    <a:pt x="22" y="416"/>
                    <a:pt x="15" y="417"/>
                    <a:pt x="8" y="418"/>
                  </a:cubicBezTo>
                  <a:cubicBezTo>
                    <a:pt x="8" y="429"/>
                    <a:pt x="8" y="440"/>
                    <a:pt x="8" y="452"/>
                  </a:cubicBezTo>
                  <a:cubicBezTo>
                    <a:pt x="13" y="454"/>
                    <a:pt x="18" y="455"/>
                    <a:pt x="24" y="457"/>
                  </a:cubicBezTo>
                  <a:cubicBezTo>
                    <a:pt x="33" y="461"/>
                    <a:pt x="42" y="464"/>
                    <a:pt x="51" y="467"/>
                  </a:cubicBezTo>
                  <a:cubicBezTo>
                    <a:pt x="53" y="468"/>
                    <a:pt x="56" y="469"/>
                    <a:pt x="58" y="470"/>
                  </a:cubicBezTo>
                  <a:cubicBezTo>
                    <a:pt x="59" y="470"/>
                    <a:pt x="59" y="470"/>
                    <a:pt x="59" y="470"/>
                  </a:cubicBezTo>
                  <a:cubicBezTo>
                    <a:pt x="59" y="470"/>
                    <a:pt x="60" y="470"/>
                    <a:pt x="61" y="470"/>
                  </a:cubicBezTo>
                  <a:cubicBezTo>
                    <a:pt x="76" y="470"/>
                    <a:pt x="91" y="470"/>
                    <a:pt x="106" y="470"/>
                  </a:cubicBezTo>
                  <a:cubicBezTo>
                    <a:pt x="108" y="470"/>
                    <a:pt x="109" y="471"/>
                    <a:pt x="110" y="472"/>
                  </a:cubicBezTo>
                  <a:cubicBezTo>
                    <a:pt x="115" y="482"/>
                    <a:pt x="120" y="492"/>
                    <a:pt x="125" y="502"/>
                  </a:cubicBezTo>
                  <a:cubicBezTo>
                    <a:pt x="126" y="504"/>
                    <a:pt x="126" y="507"/>
                    <a:pt x="124" y="508"/>
                  </a:cubicBezTo>
                  <a:cubicBezTo>
                    <a:pt x="122" y="510"/>
                    <a:pt x="120" y="512"/>
                    <a:pt x="117" y="514"/>
                  </a:cubicBezTo>
                  <a:cubicBezTo>
                    <a:pt x="116" y="515"/>
                    <a:pt x="115" y="516"/>
                    <a:pt x="113" y="517"/>
                  </a:cubicBezTo>
                  <a:cubicBezTo>
                    <a:pt x="113" y="517"/>
                    <a:pt x="113" y="518"/>
                    <a:pt x="112" y="518"/>
                  </a:cubicBezTo>
                  <a:cubicBezTo>
                    <a:pt x="112" y="522"/>
                    <a:pt x="110" y="533"/>
                    <a:pt x="110" y="534"/>
                  </a:cubicBezTo>
                  <a:cubicBezTo>
                    <a:pt x="109" y="540"/>
                    <a:pt x="109" y="545"/>
                    <a:pt x="108" y="551"/>
                  </a:cubicBezTo>
                  <a:cubicBezTo>
                    <a:pt x="107" y="555"/>
                    <a:pt x="102" y="557"/>
                    <a:pt x="100" y="559"/>
                  </a:cubicBezTo>
                  <a:cubicBezTo>
                    <a:pt x="93" y="564"/>
                    <a:pt x="86" y="570"/>
                    <a:pt x="79" y="574"/>
                  </a:cubicBezTo>
                  <a:cubicBezTo>
                    <a:pt x="60" y="585"/>
                    <a:pt x="42" y="596"/>
                    <a:pt x="24" y="606"/>
                  </a:cubicBezTo>
                  <a:cubicBezTo>
                    <a:pt x="24" y="611"/>
                    <a:pt x="24" y="617"/>
                    <a:pt x="24" y="622"/>
                  </a:cubicBezTo>
                  <a:cubicBezTo>
                    <a:pt x="24" y="631"/>
                    <a:pt x="24" y="641"/>
                    <a:pt x="24" y="650"/>
                  </a:cubicBezTo>
                  <a:cubicBezTo>
                    <a:pt x="24" y="655"/>
                    <a:pt x="24" y="661"/>
                    <a:pt x="24" y="666"/>
                  </a:cubicBezTo>
                  <a:cubicBezTo>
                    <a:pt x="23" y="668"/>
                    <a:pt x="22" y="669"/>
                    <a:pt x="20" y="671"/>
                  </a:cubicBezTo>
                  <a:cubicBezTo>
                    <a:pt x="17" y="674"/>
                    <a:pt x="14" y="676"/>
                    <a:pt x="11" y="679"/>
                  </a:cubicBezTo>
                  <a:cubicBezTo>
                    <a:pt x="7" y="682"/>
                    <a:pt x="3" y="686"/>
                    <a:pt x="0" y="689"/>
                  </a:cubicBezTo>
                  <a:cubicBezTo>
                    <a:pt x="9" y="699"/>
                    <a:pt x="15" y="715"/>
                    <a:pt x="20" y="726"/>
                  </a:cubicBezTo>
                  <a:cubicBezTo>
                    <a:pt x="27" y="743"/>
                    <a:pt x="28" y="761"/>
                    <a:pt x="34" y="778"/>
                  </a:cubicBezTo>
                  <a:cubicBezTo>
                    <a:pt x="46" y="811"/>
                    <a:pt x="90" y="807"/>
                    <a:pt x="115" y="792"/>
                  </a:cubicBezTo>
                  <a:cubicBezTo>
                    <a:pt x="129" y="784"/>
                    <a:pt x="141" y="773"/>
                    <a:pt x="157" y="770"/>
                  </a:cubicBezTo>
                  <a:cubicBezTo>
                    <a:pt x="191" y="762"/>
                    <a:pt x="219" y="785"/>
                    <a:pt x="245" y="804"/>
                  </a:cubicBezTo>
                  <a:cubicBezTo>
                    <a:pt x="261" y="817"/>
                    <a:pt x="277" y="826"/>
                    <a:pt x="290" y="843"/>
                  </a:cubicBezTo>
                  <a:cubicBezTo>
                    <a:pt x="302" y="859"/>
                    <a:pt x="311" y="876"/>
                    <a:pt x="323" y="892"/>
                  </a:cubicBezTo>
                  <a:cubicBezTo>
                    <a:pt x="336" y="908"/>
                    <a:pt x="352" y="919"/>
                    <a:pt x="367" y="933"/>
                  </a:cubicBezTo>
                  <a:cubicBezTo>
                    <a:pt x="374" y="941"/>
                    <a:pt x="381" y="949"/>
                    <a:pt x="390" y="955"/>
                  </a:cubicBezTo>
                  <a:cubicBezTo>
                    <a:pt x="402" y="964"/>
                    <a:pt x="415" y="964"/>
                    <a:pt x="429" y="968"/>
                  </a:cubicBezTo>
                  <a:cubicBezTo>
                    <a:pt x="430" y="968"/>
                    <a:pt x="432" y="969"/>
                    <a:pt x="433" y="969"/>
                  </a:cubicBezTo>
                  <a:cubicBezTo>
                    <a:pt x="446" y="951"/>
                    <a:pt x="458" y="933"/>
                    <a:pt x="471" y="915"/>
                  </a:cubicBezTo>
                  <a:cubicBezTo>
                    <a:pt x="473" y="912"/>
                    <a:pt x="475" y="909"/>
                    <a:pt x="477" y="906"/>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1" name="Google Shape;641;p48"/>
            <p:cNvSpPr/>
            <p:nvPr/>
          </p:nvSpPr>
          <p:spPr>
            <a:xfrm>
              <a:off x="4262438" y="4221163"/>
              <a:ext cx="760413" cy="1400175"/>
            </a:xfrm>
            <a:custGeom>
              <a:rect b="b" l="l" r="r" t="t"/>
              <a:pathLst>
                <a:path extrusionOk="0" h="1098" w="597">
                  <a:moveTo>
                    <a:pt x="597" y="501"/>
                  </a:moveTo>
                  <a:cubicBezTo>
                    <a:pt x="596" y="498"/>
                    <a:pt x="595" y="495"/>
                    <a:pt x="594" y="492"/>
                  </a:cubicBezTo>
                  <a:cubicBezTo>
                    <a:pt x="593" y="489"/>
                    <a:pt x="593" y="487"/>
                    <a:pt x="592" y="484"/>
                  </a:cubicBezTo>
                  <a:cubicBezTo>
                    <a:pt x="591" y="483"/>
                    <a:pt x="590" y="482"/>
                    <a:pt x="589" y="481"/>
                  </a:cubicBezTo>
                  <a:cubicBezTo>
                    <a:pt x="584" y="475"/>
                    <a:pt x="579" y="469"/>
                    <a:pt x="573" y="463"/>
                  </a:cubicBezTo>
                  <a:cubicBezTo>
                    <a:pt x="557" y="445"/>
                    <a:pt x="542" y="428"/>
                    <a:pt x="526" y="410"/>
                  </a:cubicBezTo>
                  <a:cubicBezTo>
                    <a:pt x="519" y="403"/>
                    <a:pt x="513" y="396"/>
                    <a:pt x="507" y="389"/>
                  </a:cubicBezTo>
                  <a:cubicBezTo>
                    <a:pt x="505" y="386"/>
                    <a:pt x="500" y="382"/>
                    <a:pt x="499" y="379"/>
                  </a:cubicBezTo>
                  <a:cubicBezTo>
                    <a:pt x="498" y="376"/>
                    <a:pt x="498" y="372"/>
                    <a:pt x="498" y="369"/>
                  </a:cubicBezTo>
                  <a:cubicBezTo>
                    <a:pt x="498" y="363"/>
                    <a:pt x="497" y="357"/>
                    <a:pt x="497" y="351"/>
                  </a:cubicBezTo>
                  <a:cubicBezTo>
                    <a:pt x="497" y="345"/>
                    <a:pt x="496" y="339"/>
                    <a:pt x="498" y="333"/>
                  </a:cubicBezTo>
                  <a:cubicBezTo>
                    <a:pt x="500" y="322"/>
                    <a:pt x="502" y="311"/>
                    <a:pt x="504" y="300"/>
                  </a:cubicBezTo>
                  <a:cubicBezTo>
                    <a:pt x="505" y="296"/>
                    <a:pt x="505" y="292"/>
                    <a:pt x="506" y="288"/>
                  </a:cubicBezTo>
                  <a:cubicBezTo>
                    <a:pt x="506" y="287"/>
                    <a:pt x="506" y="287"/>
                    <a:pt x="506" y="287"/>
                  </a:cubicBezTo>
                  <a:cubicBezTo>
                    <a:pt x="503" y="266"/>
                    <a:pt x="500" y="246"/>
                    <a:pt x="496" y="225"/>
                  </a:cubicBezTo>
                  <a:cubicBezTo>
                    <a:pt x="496" y="220"/>
                    <a:pt x="495" y="215"/>
                    <a:pt x="494" y="211"/>
                  </a:cubicBezTo>
                  <a:cubicBezTo>
                    <a:pt x="494" y="208"/>
                    <a:pt x="493" y="205"/>
                    <a:pt x="493" y="203"/>
                  </a:cubicBezTo>
                  <a:cubicBezTo>
                    <a:pt x="493" y="203"/>
                    <a:pt x="493" y="202"/>
                    <a:pt x="493" y="202"/>
                  </a:cubicBezTo>
                  <a:cubicBezTo>
                    <a:pt x="493" y="202"/>
                    <a:pt x="493" y="202"/>
                    <a:pt x="492" y="202"/>
                  </a:cubicBezTo>
                  <a:cubicBezTo>
                    <a:pt x="491" y="199"/>
                    <a:pt x="490" y="197"/>
                    <a:pt x="489" y="194"/>
                  </a:cubicBezTo>
                  <a:cubicBezTo>
                    <a:pt x="478" y="174"/>
                    <a:pt x="468" y="155"/>
                    <a:pt x="458" y="135"/>
                  </a:cubicBezTo>
                  <a:cubicBezTo>
                    <a:pt x="454" y="126"/>
                    <a:pt x="449" y="117"/>
                    <a:pt x="445" y="109"/>
                  </a:cubicBezTo>
                  <a:cubicBezTo>
                    <a:pt x="443" y="105"/>
                    <a:pt x="441" y="102"/>
                    <a:pt x="441" y="98"/>
                  </a:cubicBezTo>
                  <a:cubicBezTo>
                    <a:pt x="440" y="80"/>
                    <a:pt x="441" y="62"/>
                    <a:pt x="441" y="44"/>
                  </a:cubicBezTo>
                  <a:cubicBezTo>
                    <a:pt x="438" y="29"/>
                    <a:pt x="435" y="15"/>
                    <a:pt x="432" y="0"/>
                  </a:cubicBezTo>
                  <a:cubicBezTo>
                    <a:pt x="429" y="2"/>
                    <a:pt x="425" y="5"/>
                    <a:pt x="422" y="8"/>
                  </a:cubicBezTo>
                  <a:cubicBezTo>
                    <a:pt x="384" y="37"/>
                    <a:pt x="346" y="67"/>
                    <a:pt x="308" y="97"/>
                  </a:cubicBezTo>
                  <a:cubicBezTo>
                    <a:pt x="307" y="98"/>
                    <a:pt x="305" y="99"/>
                    <a:pt x="303" y="98"/>
                  </a:cubicBezTo>
                  <a:cubicBezTo>
                    <a:pt x="288" y="87"/>
                    <a:pt x="272" y="77"/>
                    <a:pt x="257" y="67"/>
                  </a:cubicBezTo>
                  <a:cubicBezTo>
                    <a:pt x="245" y="77"/>
                    <a:pt x="233" y="87"/>
                    <a:pt x="220" y="97"/>
                  </a:cubicBezTo>
                  <a:cubicBezTo>
                    <a:pt x="219" y="98"/>
                    <a:pt x="217" y="99"/>
                    <a:pt x="215" y="98"/>
                  </a:cubicBezTo>
                  <a:cubicBezTo>
                    <a:pt x="203" y="89"/>
                    <a:pt x="192" y="81"/>
                    <a:pt x="180" y="73"/>
                  </a:cubicBezTo>
                  <a:cubicBezTo>
                    <a:pt x="174" y="68"/>
                    <a:pt x="168" y="64"/>
                    <a:pt x="162" y="60"/>
                  </a:cubicBezTo>
                  <a:cubicBezTo>
                    <a:pt x="161" y="58"/>
                    <a:pt x="159" y="57"/>
                    <a:pt x="157" y="56"/>
                  </a:cubicBezTo>
                  <a:cubicBezTo>
                    <a:pt x="157" y="56"/>
                    <a:pt x="157" y="56"/>
                    <a:pt x="157" y="56"/>
                  </a:cubicBezTo>
                  <a:cubicBezTo>
                    <a:pt x="157" y="56"/>
                    <a:pt x="156" y="56"/>
                    <a:pt x="156" y="56"/>
                  </a:cubicBezTo>
                  <a:cubicBezTo>
                    <a:pt x="147" y="54"/>
                    <a:pt x="138" y="53"/>
                    <a:pt x="130" y="50"/>
                  </a:cubicBezTo>
                  <a:cubicBezTo>
                    <a:pt x="128" y="49"/>
                    <a:pt x="126" y="48"/>
                    <a:pt x="124" y="47"/>
                  </a:cubicBezTo>
                  <a:cubicBezTo>
                    <a:pt x="124" y="47"/>
                    <a:pt x="123" y="47"/>
                    <a:pt x="123" y="47"/>
                  </a:cubicBezTo>
                  <a:cubicBezTo>
                    <a:pt x="123" y="47"/>
                    <a:pt x="123" y="47"/>
                    <a:pt x="123" y="47"/>
                  </a:cubicBezTo>
                  <a:cubicBezTo>
                    <a:pt x="121" y="47"/>
                    <a:pt x="117" y="49"/>
                    <a:pt x="115" y="50"/>
                  </a:cubicBezTo>
                  <a:cubicBezTo>
                    <a:pt x="108" y="55"/>
                    <a:pt x="101" y="60"/>
                    <a:pt x="95" y="65"/>
                  </a:cubicBezTo>
                  <a:cubicBezTo>
                    <a:pt x="93" y="66"/>
                    <a:pt x="92" y="68"/>
                    <a:pt x="90" y="69"/>
                  </a:cubicBezTo>
                  <a:cubicBezTo>
                    <a:pt x="92" y="67"/>
                    <a:pt x="90" y="69"/>
                    <a:pt x="89" y="70"/>
                  </a:cubicBezTo>
                  <a:cubicBezTo>
                    <a:pt x="88" y="71"/>
                    <a:pt x="87" y="73"/>
                    <a:pt x="86" y="74"/>
                  </a:cubicBezTo>
                  <a:cubicBezTo>
                    <a:pt x="84" y="77"/>
                    <a:pt x="82" y="81"/>
                    <a:pt x="80" y="83"/>
                  </a:cubicBezTo>
                  <a:cubicBezTo>
                    <a:pt x="80" y="84"/>
                    <a:pt x="80" y="86"/>
                    <a:pt x="80" y="87"/>
                  </a:cubicBezTo>
                  <a:cubicBezTo>
                    <a:pt x="80" y="93"/>
                    <a:pt x="80" y="99"/>
                    <a:pt x="80" y="104"/>
                  </a:cubicBezTo>
                  <a:cubicBezTo>
                    <a:pt x="87" y="110"/>
                    <a:pt x="95" y="115"/>
                    <a:pt x="103" y="121"/>
                  </a:cubicBezTo>
                  <a:cubicBezTo>
                    <a:pt x="111" y="127"/>
                    <a:pt x="120" y="133"/>
                    <a:pt x="129" y="139"/>
                  </a:cubicBezTo>
                  <a:cubicBezTo>
                    <a:pt x="131" y="141"/>
                    <a:pt x="132" y="143"/>
                    <a:pt x="131" y="146"/>
                  </a:cubicBezTo>
                  <a:cubicBezTo>
                    <a:pt x="131" y="150"/>
                    <a:pt x="131" y="155"/>
                    <a:pt x="131" y="160"/>
                  </a:cubicBezTo>
                  <a:cubicBezTo>
                    <a:pt x="130" y="172"/>
                    <a:pt x="129" y="184"/>
                    <a:pt x="129" y="196"/>
                  </a:cubicBezTo>
                  <a:cubicBezTo>
                    <a:pt x="129" y="199"/>
                    <a:pt x="128" y="202"/>
                    <a:pt x="126" y="204"/>
                  </a:cubicBezTo>
                  <a:cubicBezTo>
                    <a:pt x="123" y="207"/>
                    <a:pt x="120" y="211"/>
                    <a:pt x="116" y="214"/>
                  </a:cubicBezTo>
                  <a:cubicBezTo>
                    <a:pt x="115" y="228"/>
                    <a:pt x="114" y="242"/>
                    <a:pt x="113" y="256"/>
                  </a:cubicBezTo>
                  <a:cubicBezTo>
                    <a:pt x="110" y="300"/>
                    <a:pt x="107" y="344"/>
                    <a:pt x="104" y="388"/>
                  </a:cubicBezTo>
                  <a:cubicBezTo>
                    <a:pt x="104" y="391"/>
                    <a:pt x="104" y="394"/>
                    <a:pt x="102" y="397"/>
                  </a:cubicBezTo>
                  <a:cubicBezTo>
                    <a:pt x="98" y="404"/>
                    <a:pt x="93" y="410"/>
                    <a:pt x="88" y="417"/>
                  </a:cubicBezTo>
                  <a:cubicBezTo>
                    <a:pt x="78" y="431"/>
                    <a:pt x="68" y="446"/>
                    <a:pt x="58" y="460"/>
                  </a:cubicBezTo>
                  <a:cubicBezTo>
                    <a:pt x="86" y="475"/>
                    <a:pt x="104" y="510"/>
                    <a:pt x="117" y="537"/>
                  </a:cubicBezTo>
                  <a:cubicBezTo>
                    <a:pt x="126" y="556"/>
                    <a:pt x="128" y="575"/>
                    <a:pt x="131" y="596"/>
                  </a:cubicBezTo>
                  <a:cubicBezTo>
                    <a:pt x="133" y="610"/>
                    <a:pt x="135" y="622"/>
                    <a:pt x="128" y="635"/>
                  </a:cubicBezTo>
                  <a:cubicBezTo>
                    <a:pt x="118" y="654"/>
                    <a:pt x="101" y="663"/>
                    <a:pt x="87" y="677"/>
                  </a:cubicBezTo>
                  <a:cubicBezTo>
                    <a:pt x="71" y="694"/>
                    <a:pt x="65" y="717"/>
                    <a:pt x="61" y="739"/>
                  </a:cubicBezTo>
                  <a:cubicBezTo>
                    <a:pt x="54" y="780"/>
                    <a:pt x="41" y="817"/>
                    <a:pt x="14" y="850"/>
                  </a:cubicBezTo>
                  <a:cubicBezTo>
                    <a:pt x="4" y="861"/>
                    <a:pt x="0" y="871"/>
                    <a:pt x="5" y="887"/>
                  </a:cubicBezTo>
                  <a:cubicBezTo>
                    <a:pt x="6" y="891"/>
                    <a:pt x="10" y="895"/>
                    <a:pt x="12" y="898"/>
                  </a:cubicBezTo>
                  <a:cubicBezTo>
                    <a:pt x="15" y="904"/>
                    <a:pt x="16" y="910"/>
                    <a:pt x="17" y="916"/>
                  </a:cubicBezTo>
                  <a:cubicBezTo>
                    <a:pt x="18" y="935"/>
                    <a:pt x="6" y="952"/>
                    <a:pt x="5" y="971"/>
                  </a:cubicBezTo>
                  <a:cubicBezTo>
                    <a:pt x="4" y="997"/>
                    <a:pt x="5" y="1023"/>
                    <a:pt x="8" y="1049"/>
                  </a:cubicBezTo>
                  <a:cubicBezTo>
                    <a:pt x="9" y="1054"/>
                    <a:pt x="10" y="1060"/>
                    <a:pt x="9" y="1066"/>
                  </a:cubicBezTo>
                  <a:cubicBezTo>
                    <a:pt x="8" y="1069"/>
                    <a:pt x="1" y="1079"/>
                    <a:pt x="1" y="1081"/>
                  </a:cubicBezTo>
                  <a:cubicBezTo>
                    <a:pt x="8" y="1087"/>
                    <a:pt x="15" y="1092"/>
                    <a:pt x="22" y="1098"/>
                  </a:cubicBezTo>
                  <a:cubicBezTo>
                    <a:pt x="24" y="1096"/>
                    <a:pt x="26" y="1095"/>
                    <a:pt x="28" y="1095"/>
                  </a:cubicBezTo>
                  <a:cubicBezTo>
                    <a:pt x="31" y="1094"/>
                    <a:pt x="35" y="1092"/>
                    <a:pt x="38" y="1091"/>
                  </a:cubicBezTo>
                  <a:cubicBezTo>
                    <a:pt x="53" y="1086"/>
                    <a:pt x="61" y="1080"/>
                    <a:pt x="73" y="1071"/>
                  </a:cubicBezTo>
                  <a:cubicBezTo>
                    <a:pt x="92" y="1057"/>
                    <a:pt x="113" y="1046"/>
                    <a:pt x="132" y="1031"/>
                  </a:cubicBezTo>
                  <a:cubicBezTo>
                    <a:pt x="146" y="1021"/>
                    <a:pt x="156" y="1011"/>
                    <a:pt x="158" y="992"/>
                  </a:cubicBezTo>
                  <a:cubicBezTo>
                    <a:pt x="159" y="985"/>
                    <a:pt x="159" y="977"/>
                    <a:pt x="160" y="969"/>
                  </a:cubicBezTo>
                  <a:cubicBezTo>
                    <a:pt x="163" y="949"/>
                    <a:pt x="167" y="928"/>
                    <a:pt x="174" y="909"/>
                  </a:cubicBezTo>
                  <a:cubicBezTo>
                    <a:pt x="181" y="892"/>
                    <a:pt x="191" y="875"/>
                    <a:pt x="205" y="862"/>
                  </a:cubicBezTo>
                  <a:cubicBezTo>
                    <a:pt x="213" y="855"/>
                    <a:pt x="225" y="850"/>
                    <a:pt x="231" y="840"/>
                  </a:cubicBezTo>
                  <a:cubicBezTo>
                    <a:pt x="237" y="829"/>
                    <a:pt x="238" y="815"/>
                    <a:pt x="240" y="803"/>
                  </a:cubicBezTo>
                  <a:cubicBezTo>
                    <a:pt x="248" y="758"/>
                    <a:pt x="266" y="724"/>
                    <a:pt x="300" y="693"/>
                  </a:cubicBezTo>
                  <a:cubicBezTo>
                    <a:pt x="316" y="677"/>
                    <a:pt x="333" y="661"/>
                    <a:pt x="350" y="647"/>
                  </a:cubicBezTo>
                  <a:cubicBezTo>
                    <a:pt x="358" y="641"/>
                    <a:pt x="366" y="636"/>
                    <a:pt x="373" y="630"/>
                  </a:cubicBezTo>
                  <a:cubicBezTo>
                    <a:pt x="380" y="622"/>
                    <a:pt x="385" y="614"/>
                    <a:pt x="392" y="606"/>
                  </a:cubicBezTo>
                  <a:cubicBezTo>
                    <a:pt x="404" y="595"/>
                    <a:pt x="421" y="581"/>
                    <a:pt x="437" y="576"/>
                  </a:cubicBezTo>
                  <a:cubicBezTo>
                    <a:pt x="447" y="574"/>
                    <a:pt x="459" y="576"/>
                    <a:pt x="469" y="574"/>
                  </a:cubicBezTo>
                  <a:cubicBezTo>
                    <a:pt x="478" y="573"/>
                    <a:pt x="487" y="569"/>
                    <a:pt x="497" y="568"/>
                  </a:cubicBezTo>
                  <a:cubicBezTo>
                    <a:pt x="502" y="568"/>
                    <a:pt x="507" y="569"/>
                    <a:pt x="510" y="571"/>
                  </a:cubicBezTo>
                  <a:cubicBezTo>
                    <a:pt x="513" y="568"/>
                    <a:pt x="516" y="566"/>
                    <a:pt x="519" y="563"/>
                  </a:cubicBezTo>
                  <a:cubicBezTo>
                    <a:pt x="545" y="543"/>
                    <a:pt x="571" y="522"/>
                    <a:pt x="597" y="501"/>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2" name="Google Shape;642;p48"/>
            <p:cNvSpPr/>
            <p:nvPr/>
          </p:nvSpPr>
          <p:spPr>
            <a:xfrm>
              <a:off x="4921250" y="4778375"/>
              <a:ext cx="984250" cy="865188"/>
            </a:xfrm>
            <a:custGeom>
              <a:rect b="b" l="l" r="r" t="t"/>
              <a:pathLst>
                <a:path extrusionOk="0" h="679" w="773">
                  <a:moveTo>
                    <a:pt x="576" y="675"/>
                  </a:moveTo>
                  <a:cubicBezTo>
                    <a:pt x="576" y="675"/>
                    <a:pt x="578" y="674"/>
                    <a:pt x="580" y="674"/>
                  </a:cubicBezTo>
                  <a:cubicBezTo>
                    <a:pt x="580" y="674"/>
                    <a:pt x="580" y="674"/>
                    <a:pt x="581" y="674"/>
                  </a:cubicBezTo>
                  <a:cubicBezTo>
                    <a:pt x="582" y="673"/>
                    <a:pt x="584" y="672"/>
                    <a:pt x="585" y="671"/>
                  </a:cubicBezTo>
                  <a:cubicBezTo>
                    <a:pt x="590" y="668"/>
                    <a:pt x="596" y="665"/>
                    <a:pt x="601" y="662"/>
                  </a:cubicBezTo>
                  <a:cubicBezTo>
                    <a:pt x="602" y="657"/>
                    <a:pt x="602" y="652"/>
                    <a:pt x="602" y="646"/>
                  </a:cubicBezTo>
                  <a:cubicBezTo>
                    <a:pt x="602" y="646"/>
                    <a:pt x="602" y="646"/>
                    <a:pt x="602" y="645"/>
                  </a:cubicBezTo>
                  <a:cubicBezTo>
                    <a:pt x="601" y="644"/>
                    <a:pt x="599" y="643"/>
                    <a:pt x="597" y="642"/>
                  </a:cubicBezTo>
                  <a:cubicBezTo>
                    <a:pt x="594" y="639"/>
                    <a:pt x="591" y="635"/>
                    <a:pt x="589" y="631"/>
                  </a:cubicBezTo>
                  <a:cubicBezTo>
                    <a:pt x="586" y="624"/>
                    <a:pt x="588" y="615"/>
                    <a:pt x="588" y="608"/>
                  </a:cubicBezTo>
                  <a:cubicBezTo>
                    <a:pt x="589" y="599"/>
                    <a:pt x="591" y="592"/>
                    <a:pt x="596" y="585"/>
                  </a:cubicBezTo>
                  <a:cubicBezTo>
                    <a:pt x="599" y="578"/>
                    <a:pt x="598" y="568"/>
                    <a:pt x="595" y="561"/>
                  </a:cubicBezTo>
                  <a:cubicBezTo>
                    <a:pt x="592" y="552"/>
                    <a:pt x="588" y="544"/>
                    <a:pt x="589" y="534"/>
                  </a:cubicBezTo>
                  <a:cubicBezTo>
                    <a:pt x="590" y="525"/>
                    <a:pt x="595" y="516"/>
                    <a:pt x="599" y="508"/>
                  </a:cubicBezTo>
                  <a:cubicBezTo>
                    <a:pt x="602" y="501"/>
                    <a:pt x="606" y="493"/>
                    <a:pt x="611" y="487"/>
                  </a:cubicBezTo>
                  <a:cubicBezTo>
                    <a:pt x="619" y="476"/>
                    <a:pt x="620" y="460"/>
                    <a:pt x="631" y="450"/>
                  </a:cubicBezTo>
                  <a:cubicBezTo>
                    <a:pt x="636" y="445"/>
                    <a:pt x="644" y="444"/>
                    <a:pt x="651" y="441"/>
                  </a:cubicBezTo>
                  <a:cubicBezTo>
                    <a:pt x="658" y="439"/>
                    <a:pt x="665" y="437"/>
                    <a:pt x="673" y="435"/>
                  </a:cubicBezTo>
                  <a:cubicBezTo>
                    <a:pt x="675" y="434"/>
                    <a:pt x="678" y="433"/>
                    <a:pt x="680" y="434"/>
                  </a:cubicBezTo>
                  <a:cubicBezTo>
                    <a:pt x="684" y="435"/>
                    <a:pt x="688" y="436"/>
                    <a:pt x="692" y="437"/>
                  </a:cubicBezTo>
                  <a:cubicBezTo>
                    <a:pt x="705" y="440"/>
                    <a:pt x="717" y="443"/>
                    <a:pt x="730" y="446"/>
                  </a:cubicBezTo>
                  <a:cubicBezTo>
                    <a:pt x="734" y="447"/>
                    <a:pt x="738" y="448"/>
                    <a:pt x="742" y="449"/>
                  </a:cubicBezTo>
                  <a:cubicBezTo>
                    <a:pt x="742" y="449"/>
                    <a:pt x="742" y="449"/>
                    <a:pt x="742" y="449"/>
                  </a:cubicBezTo>
                  <a:cubicBezTo>
                    <a:pt x="743" y="449"/>
                    <a:pt x="743" y="449"/>
                    <a:pt x="743" y="449"/>
                  </a:cubicBezTo>
                  <a:cubicBezTo>
                    <a:pt x="745" y="449"/>
                    <a:pt x="748" y="448"/>
                    <a:pt x="751" y="448"/>
                  </a:cubicBezTo>
                  <a:cubicBezTo>
                    <a:pt x="753" y="448"/>
                    <a:pt x="755" y="448"/>
                    <a:pt x="757" y="447"/>
                  </a:cubicBezTo>
                  <a:cubicBezTo>
                    <a:pt x="757" y="447"/>
                    <a:pt x="757" y="447"/>
                    <a:pt x="758" y="447"/>
                  </a:cubicBezTo>
                  <a:cubicBezTo>
                    <a:pt x="759" y="447"/>
                    <a:pt x="760" y="446"/>
                    <a:pt x="761" y="446"/>
                  </a:cubicBezTo>
                  <a:cubicBezTo>
                    <a:pt x="765" y="445"/>
                    <a:pt x="769" y="444"/>
                    <a:pt x="772" y="442"/>
                  </a:cubicBezTo>
                  <a:cubicBezTo>
                    <a:pt x="772" y="433"/>
                    <a:pt x="773" y="424"/>
                    <a:pt x="773" y="414"/>
                  </a:cubicBezTo>
                  <a:cubicBezTo>
                    <a:pt x="773" y="398"/>
                    <a:pt x="773" y="381"/>
                    <a:pt x="773" y="365"/>
                  </a:cubicBezTo>
                  <a:cubicBezTo>
                    <a:pt x="773" y="349"/>
                    <a:pt x="773" y="334"/>
                    <a:pt x="773" y="318"/>
                  </a:cubicBezTo>
                  <a:cubicBezTo>
                    <a:pt x="773" y="314"/>
                    <a:pt x="773" y="309"/>
                    <a:pt x="773" y="304"/>
                  </a:cubicBezTo>
                  <a:cubicBezTo>
                    <a:pt x="773" y="303"/>
                    <a:pt x="772" y="302"/>
                    <a:pt x="773" y="301"/>
                  </a:cubicBezTo>
                  <a:cubicBezTo>
                    <a:pt x="773" y="300"/>
                    <a:pt x="773" y="300"/>
                    <a:pt x="773" y="300"/>
                  </a:cubicBezTo>
                  <a:cubicBezTo>
                    <a:pt x="768" y="282"/>
                    <a:pt x="762" y="264"/>
                    <a:pt x="756" y="246"/>
                  </a:cubicBezTo>
                  <a:cubicBezTo>
                    <a:pt x="747" y="215"/>
                    <a:pt x="737" y="183"/>
                    <a:pt x="727" y="151"/>
                  </a:cubicBezTo>
                  <a:cubicBezTo>
                    <a:pt x="723" y="138"/>
                    <a:pt x="720" y="126"/>
                    <a:pt x="716" y="114"/>
                  </a:cubicBezTo>
                  <a:cubicBezTo>
                    <a:pt x="715" y="110"/>
                    <a:pt x="714" y="106"/>
                    <a:pt x="712" y="102"/>
                  </a:cubicBezTo>
                  <a:cubicBezTo>
                    <a:pt x="712" y="101"/>
                    <a:pt x="712" y="100"/>
                    <a:pt x="711" y="99"/>
                  </a:cubicBezTo>
                  <a:cubicBezTo>
                    <a:pt x="711" y="99"/>
                    <a:pt x="711" y="99"/>
                    <a:pt x="711" y="99"/>
                  </a:cubicBezTo>
                  <a:cubicBezTo>
                    <a:pt x="711" y="99"/>
                    <a:pt x="711" y="98"/>
                    <a:pt x="711" y="98"/>
                  </a:cubicBezTo>
                  <a:cubicBezTo>
                    <a:pt x="710" y="96"/>
                    <a:pt x="710" y="93"/>
                    <a:pt x="710" y="91"/>
                  </a:cubicBezTo>
                  <a:cubicBezTo>
                    <a:pt x="710" y="86"/>
                    <a:pt x="710" y="81"/>
                    <a:pt x="710" y="76"/>
                  </a:cubicBezTo>
                  <a:cubicBezTo>
                    <a:pt x="709" y="69"/>
                    <a:pt x="709" y="62"/>
                    <a:pt x="709" y="55"/>
                  </a:cubicBezTo>
                  <a:cubicBezTo>
                    <a:pt x="693" y="37"/>
                    <a:pt x="678" y="18"/>
                    <a:pt x="663" y="0"/>
                  </a:cubicBezTo>
                  <a:cubicBezTo>
                    <a:pt x="652" y="7"/>
                    <a:pt x="640" y="14"/>
                    <a:pt x="629" y="22"/>
                  </a:cubicBezTo>
                  <a:cubicBezTo>
                    <a:pt x="626" y="31"/>
                    <a:pt x="623" y="40"/>
                    <a:pt x="619" y="50"/>
                  </a:cubicBezTo>
                  <a:cubicBezTo>
                    <a:pt x="619" y="52"/>
                    <a:pt x="617" y="53"/>
                    <a:pt x="615" y="53"/>
                  </a:cubicBezTo>
                  <a:cubicBezTo>
                    <a:pt x="609" y="53"/>
                    <a:pt x="602" y="53"/>
                    <a:pt x="596" y="53"/>
                  </a:cubicBezTo>
                  <a:cubicBezTo>
                    <a:pt x="588" y="53"/>
                    <a:pt x="580" y="53"/>
                    <a:pt x="572" y="53"/>
                  </a:cubicBezTo>
                  <a:cubicBezTo>
                    <a:pt x="570" y="53"/>
                    <a:pt x="569" y="53"/>
                    <a:pt x="567" y="53"/>
                  </a:cubicBezTo>
                  <a:cubicBezTo>
                    <a:pt x="564" y="53"/>
                    <a:pt x="563" y="51"/>
                    <a:pt x="562" y="50"/>
                  </a:cubicBezTo>
                  <a:cubicBezTo>
                    <a:pt x="554" y="40"/>
                    <a:pt x="545" y="30"/>
                    <a:pt x="537" y="20"/>
                  </a:cubicBezTo>
                  <a:cubicBezTo>
                    <a:pt x="531" y="21"/>
                    <a:pt x="526" y="21"/>
                    <a:pt x="520" y="21"/>
                  </a:cubicBezTo>
                  <a:cubicBezTo>
                    <a:pt x="518" y="24"/>
                    <a:pt x="516" y="26"/>
                    <a:pt x="513" y="29"/>
                  </a:cubicBezTo>
                  <a:cubicBezTo>
                    <a:pt x="511" y="31"/>
                    <a:pt x="508" y="35"/>
                    <a:pt x="505" y="36"/>
                  </a:cubicBezTo>
                  <a:cubicBezTo>
                    <a:pt x="497" y="38"/>
                    <a:pt x="488" y="38"/>
                    <a:pt x="480" y="39"/>
                  </a:cubicBezTo>
                  <a:cubicBezTo>
                    <a:pt x="476" y="39"/>
                    <a:pt x="471" y="40"/>
                    <a:pt x="467" y="37"/>
                  </a:cubicBezTo>
                  <a:cubicBezTo>
                    <a:pt x="459" y="29"/>
                    <a:pt x="450" y="21"/>
                    <a:pt x="442" y="12"/>
                  </a:cubicBezTo>
                  <a:cubicBezTo>
                    <a:pt x="434" y="12"/>
                    <a:pt x="426" y="12"/>
                    <a:pt x="418" y="12"/>
                  </a:cubicBezTo>
                  <a:cubicBezTo>
                    <a:pt x="412" y="20"/>
                    <a:pt x="405" y="27"/>
                    <a:pt x="396" y="31"/>
                  </a:cubicBezTo>
                  <a:cubicBezTo>
                    <a:pt x="386" y="36"/>
                    <a:pt x="375" y="38"/>
                    <a:pt x="364" y="40"/>
                  </a:cubicBezTo>
                  <a:cubicBezTo>
                    <a:pt x="361" y="49"/>
                    <a:pt x="356" y="60"/>
                    <a:pt x="347" y="63"/>
                  </a:cubicBezTo>
                  <a:cubicBezTo>
                    <a:pt x="341" y="65"/>
                    <a:pt x="334" y="61"/>
                    <a:pt x="329" y="60"/>
                  </a:cubicBezTo>
                  <a:cubicBezTo>
                    <a:pt x="322" y="58"/>
                    <a:pt x="314" y="56"/>
                    <a:pt x="307" y="54"/>
                  </a:cubicBezTo>
                  <a:cubicBezTo>
                    <a:pt x="305" y="54"/>
                    <a:pt x="303" y="54"/>
                    <a:pt x="301" y="53"/>
                  </a:cubicBezTo>
                  <a:cubicBezTo>
                    <a:pt x="301" y="53"/>
                    <a:pt x="301" y="53"/>
                    <a:pt x="301" y="53"/>
                  </a:cubicBezTo>
                  <a:cubicBezTo>
                    <a:pt x="301" y="53"/>
                    <a:pt x="301" y="53"/>
                    <a:pt x="301" y="53"/>
                  </a:cubicBezTo>
                  <a:cubicBezTo>
                    <a:pt x="296" y="53"/>
                    <a:pt x="291" y="52"/>
                    <a:pt x="286" y="52"/>
                  </a:cubicBezTo>
                  <a:cubicBezTo>
                    <a:pt x="281" y="51"/>
                    <a:pt x="275" y="51"/>
                    <a:pt x="270" y="50"/>
                  </a:cubicBezTo>
                  <a:cubicBezTo>
                    <a:pt x="267" y="50"/>
                    <a:pt x="265" y="50"/>
                    <a:pt x="263" y="48"/>
                  </a:cubicBezTo>
                  <a:cubicBezTo>
                    <a:pt x="257" y="44"/>
                    <a:pt x="250" y="39"/>
                    <a:pt x="244" y="35"/>
                  </a:cubicBezTo>
                  <a:cubicBezTo>
                    <a:pt x="235" y="44"/>
                    <a:pt x="226" y="53"/>
                    <a:pt x="217" y="62"/>
                  </a:cubicBezTo>
                  <a:cubicBezTo>
                    <a:pt x="204" y="76"/>
                    <a:pt x="190" y="89"/>
                    <a:pt x="176" y="103"/>
                  </a:cubicBezTo>
                  <a:cubicBezTo>
                    <a:pt x="173" y="107"/>
                    <a:pt x="169" y="111"/>
                    <a:pt x="165" y="115"/>
                  </a:cubicBezTo>
                  <a:cubicBezTo>
                    <a:pt x="161" y="119"/>
                    <a:pt x="154" y="117"/>
                    <a:pt x="149" y="117"/>
                  </a:cubicBezTo>
                  <a:cubicBezTo>
                    <a:pt x="146" y="117"/>
                    <a:pt x="143" y="118"/>
                    <a:pt x="141" y="116"/>
                  </a:cubicBezTo>
                  <a:cubicBezTo>
                    <a:pt x="139" y="115"/>
                    <a:pt x="138" y="113"/>
                    <a:pt x="136" y="112"/>
                  </a:cubicBezTo>
                  <a:cubicBezTo>
                    <a:pt x="130" y="107"/>
                    <a:pt x="123" y="101"/>
                    <a:pt x="116" y="96"/>
                  </a:cubicBezTo>
                  <a:cubicBezTo>
                    <a:pt x="106" y="88"/>
                    <a:pt x="95" y="80"/>
                    <a:pt x="85" y="71"/>
                  </a:cubicBezTo>
                  <a:cubicBezTo>
                    <a:pt x="82" y="74"/>
                    <a:pt x="80" y="76"/>
                    <a:pt x="77" y="78"/>
                  </a:cubicBezTo>
                  <a:cubicBezTo>
                    <a:pt x="51" y="99"/>
                    <a:pt x="26" y="119"/>
                    <a:pt x="0" y="140"/>
                  </a:cubicBezTo>
                  <a:cubicBezTo>
                    <a:pt x="11" y="154"/>
                    <a:pt x="7" y="183"/>
                    <a:pt x="6" y="199"/>
                  </a:cubicBezTo>
                  <a:cubicBezTo>
                    <a:pt x="5" y="209"/>
                    <a:pt x="1" y="220"/>
                    <a:pt x="1" y="229"/>
                  </a:cubicBezTo>
                  <a:cubicBezTo>
                    <a:pt x="2" y="256"/>
                    <a:pt x="23" y="250"/>
                    <a:pt x="38" y="250"/>
                  </a:cubicBezTo>
                  <a:cubicBezTo>
                    <a:pt x="55" y="251"/>
                    <a:pt x="69" y="257"/>
                    <a:pt x="82" y="267"/>
                  </a:cubicBezTo>
                  <a:cubicBezTo>
                    <a:pt x="110" y="287"/>
                    <a:pt x="136" y="309"/>
                    <a:pt x="143" y="343"/>
                  </a:cubicBezTo>
                  <a:cubicBezTo>
                    <a:pt x="148" y="370"/>
                    <a:pt x="154" y="391"/>
                    <a:pt x="168" y="415"/>
                  </a:cubicBezTo>
                  <a:cubicBezTo>
                    <a:pt x="174" y="425"/>
                    <a:pt x="185" y="441"/>
                    <a:pt x="184" y="454"/>
                  </a:cubicBezTo>
                  <a:cubicBezTo>
                    <a:pt x="183" y="468"/>
                    <a:pt x="167" y="484"/>
                    <a:pt x="158" y="494"/>
                  </a:cubicBezTo>
                  <a:cubicBezTo>
                    <a:pt x="141" y="511"/>
                    <a:pt x="117" y="525"/>
                    <a:pt x="120" y="552"/>
                  </a:cubicBezTo>
                  <a:cubicBezTo>
                    <a:pt x="124" y="578"/>
                    <a:pt x="150" y="605"/>
                    <a:pt x="175" y="611"/>
                  </a:cubicBezTo>
                  <a:cubicBezTo>
                    <a:pt x="177" y="612"/>
                    <a:pt x="202" y="616"/>
                    <a:pt x="206" y="613"/>
                  </a:cubicBezTo>
                  <a:cubicBezTo>
                    <a:pt x="215" y="608"/>
                    <a:pt x="211" y="588"/>
                    <a:pt x="212" y="579"/>
                  </a:cubicBezTo>
                  <a:cubicBezTo>
                    <a:pt x="215" y="538"/>
                    <a:pt x="245" y="512"/>
                    <a:pt x="274" y="486"/>
                  </a:cubicBezTo>
                  <a:cubicBezTo>
                    <a:pt x="284" y="477"/>
                    <a:pt x="291" y="470"/>
                    <a:pt x="305" y="471"/>
                  </a:cubicBezTo>
                  <a:cubicBezTo>
                    <a:pt x="323" y="472"/>
                    <a:pt x="344" y="483"/>
                    <a:pt x="360" y="492"/>
                  </a:cubicBezTo>
                  <a:cubicBezTo>
                    <a:pt x="395" y="513"/>
                    <a:pt x="412" y="543"/>
                    <a:pt x="435" y="575"/>
                  </a:cubicBezTo>
                  <a:cubicBezTo>
                    <a:pt x="445" y="589"/>
                    <a:pt x="454" y="598"/>
                    <a:pt x="471" y="604"/>
                  </a:cubicBezTo>
                  <a:cubicBezTo>
                    <a:pt x="478" y="607"/>
                    <a:pt x="485" y="608"/>
                    <a:pt x="491" y="613"/>
                  </a:cubicBezTo>
                  <a:cubicBezTo>
                    <a:pt x="505" y="622"/>
                    <a:pt x="515" y="641"/>
                    <a:pt x="525" y="654"/>
                  </a:cubicBezTo>
                  <a:cubicBezTo>
                    <a:pt x="531" y="662"/>
                    <a:pt x="536" y="670"/>
                    <a:pt x="538" y="679"/>
                  </a:cubicBezTo>
                  <a:cubicBezTo>
                    <a:pt x="550" y="678"/>
                    <a:pt x="563" y="676"/>
                    <a:pt x="576" y="675"/>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3" name="Google Shape;643;p48"/>
            <p:cNvSpPr/>
            <p:nvPr/>
          </p:nvSpPr>
          <p:spPr>
            <a:xfrm>
              <a:off x="5592763" y="4378325"/>
              <a:ext cx="1233488" cy="1711325"/>
            </a:xfrm>
            <a:custGeom>
              <a:rect b="b" l="l" r="r" t="t"/>
              <a:pathLst>
                <a:path extrusionOk="0" h="1343" w="969">
                  <a:moveTo>
                    <a:pt x="967" y="777"/>
                  </a:moveTo>
                  <a:cubicBezTo>
                    <a:pt x="967" y="775"/>
                    <a:pt x="967" y="774"/>
                    <a:pt x="967" y="772"/>
                  </a:cubicBezTo>
                  <a:cubicBezTo>
                    <a:pt x="967" y="772"/>
                    <a:pt x="967" y="772"/>
                    <a:pt x="967" y="771"/>
                  </a:cubicBezTo>
                  <a:cubicBezTo>
                    <a:pt x="966" y="771"/>
                    <a:pt x="966" y="770"/>
                    <a:pt x="966" y="770"/>
                  </a:cubicBezTo>
                  <a:cubicBezTo>
                    <a:pt x="966" y="769"/>
                    <a:pt x="965" y="767"/>
                    <a:pt x="965" y="766"/>
                  </a:cubicBezTo>
                  <a:cubicBezTo>
                    <a:pt x="964" y="763"/>
                    <a:pt x="963" y="759"/>
                    <a:pt x="962" y="756"/>
                  </a:cubicBezTo>
                  <a:cubicBezTo>
                    <a:pt x="962" y="754"/>
                    <a:pt x="960" y="751"/>
                    <a:pt x="960" y="748"/>
                  </a:cubicBezTo>
                  <a:cubicBezTo>
                    <a:pt x="959" y="747"/>
                    <a:pt x="957" y="745"/>
                    <a:pt x="956" y="744"/>
                  </a:cubicBezTo>
                  <a:cubicBezTo>
                    <a:pt x="953" y="741"/>
                    <a:pt x="951" y="739"/>
                    <a:pt x="948" y="736"/>
                  </a:cubicBezTo>
                  <a:cubicBezTo>
                    <a:pt x="939" y="727"/>
                    <a:pt x="930" y="718"/>
                    <a:pt x="921" y="709"/>
                  </a:cubicBezTo>
                  <a:cubicBezTo>
                    <a:pt x="902" y="690"/>
                    <a:pt x="882" y="670"/>
                    <a:pt x="862" y="650"/>
                  </a:cubicBezTo>
                  <a:cubicBezTo>
                    <a:pt x="857" y="645"/>
                    <a:pt x="851" y="639"/>
                    <a:pt x="846" y="634"/>
                  </a:cubicBezTo>
                  <a:cubicBezTo>
                    <a:pt x="842" y="630"/>
                    <a:pt x="841" y="627"/>
                    <a:pt x="840" y="623"/>
                  </a:cubicBezTo>
                  <a:cubicBezTo>
                    <a:pt x="831" y="598"/>
                    <a:pt x="822" y="574"/>
                    <a:pt x="812" y="550"/>
                  </a:cubicBezTo>
                  <a:cubicBezTo>
                    <a:pt x="808" y="538"/>
                    <a:pt x="806" y="525"/>
                    <a:pt x="804" y="512"/>
                  </a:cubicBezTo>
                  <a:cubicBezTo>
                    <a:pt x="798" y="484"/>
                    <a:pt x="793" y="457"/>
                    <a:pt x="787" y="430"/>
                  </a:cubicBezTo>
                  <a:cubicBezTo>
                    <a:pt x="786" y="423"/>
                    <a:pt x="784" y="415"/>
                    <a:pt x="783" y="408"/>
                  </a:cubicBezTo>
                  <a:cubicBezTo>
                    <a:pt x="783" y="407"/>
                    <a:pt x="783" y="407"/>
                    <a:pt x="783" y="407"/>
                  </a:cubicBezTo>
                  <a:cubicBezTo>
                    <a:pt x="782" y="407"/>
                    <a:pt x="782" y="406"/>
                    <a:pt x="782" y="406"/>
                  </a:cubicBezTo>
                  <a:cubicBezTo>
                    <a:pt x="779" y="403"/>
                    <a:pt x="776" y="400"/>
                    <a:pt x="772" y="397"/>
                  </a:cubicBezTo>
                  <a:cubicBezTo>
                    <a:pt x="756" y="383"/>
                    <a:pt x="740" y="368"/>
                    <a:pt x="724" y="353"/>
                  </a:cubicBezTo>
                  <a:cubicBezTo>
                    <a:pt x="710" y="353"/>
                    <a:pt x="695" y="353"/>
                    <a:pt x="681" y="353"/>
                  </a:cubicBezTo>
                  <a:cubicBezTo>
                    <a:pt x="679" y="353"/>
                    <a:pt x="678" y="352"/>
                    <a:pt x="677" y="351"/>
                  </a:cubicBezTo>
                  <a:cubicBezTo>
                    <a:pt x="676" y="350"/>
                    <a:pt x="676" y="348"/>
                    <a:pt x="675" y="347"/>
                  </a:cubicBezTo>
                  <a:cubicBezTo>
                    <a:pt x="667" y="332"/>
                    <a:pt x="658" y="316"/>
                    <a:pt x="649" y="301"/>
                  </a:cubicBezTo>
                  <a:cubicBezTo>
                    <a:pt x="648" y="299"/>
                    <a:pt x="647" y="296"/>
                    <a:pt x="646" y="294"/>
                  </a:cubicBezTo>
                  <a:cubicBezTo>
                    <a:pt x="645" y="294"/>
                    <a:pt x="645" y="294"/>
                    <a:pt x="644" y="294"/>
                  </a:cubicBezTo>
                  <a:cubicBezTo>
                    <a:pt x="636" y="290"/>
                    <a:pt x="628" y="286"/>
                    <a:pt x="620" y="283"/>
                  </a:cubicBezTo>
                  <a:cubicBezTo>
                    <a:pt x="615" y="281"/>
                    <a:pt x="612" y="279"/>
                    <a:pt x="609" y="276"/>
                  </a:cubicBezTo>
                  <a:cubicBezTo>
                    <a:pt x="603" y="269"/>
                    <a:pt x="597" y="262"/>
                    <a:pt x="591" y="256"/>
                  </a:cubicBezTo>
                  <a:cubicBezTo>
                    <a:pt x="584" y="248"/>
                    <a:pt x="577" y="241"/>
                    <a:pt x="571" y="233"/>
                  </a:cubicBezTo>
                  <a:cubicBezTo>
                    <a:pt x="560" y="219"/>
                    <a:pt x="548" y="205"/>
                    <a:pt x="537" y="191"/>
                  </a:cubicBezTo>
                  <a:cubicBezTo>
                    <a:pt x="529" y="181"/>
                    <a:pt x="519" y="170"/>
                    <a:pt x="511" y="159"/>
                  </a:cubicBezTo>
                  <a:cubicBezTo>
                    <a:pt x="508" y="155"/>
                    <a:pt x="506" y="150"/>
                    <a:pt x="504" y="146"/>
                  </a:cubicBezTo>
                  <a:cubicBezTo>
                    <a:pt x="500" y="138"/>
                    <a:pt x="496" y="130"/>
                    <a:pt x="492" y="122"/>
                  </a:cubicBezTo>
                  <a:cubicBezTo>
                    <a:pt x="492" y="121"/>
                    <a:pt x="492" y="120"/>
                    <a:pt x="491" y="119"/>
                  </a:cubicBezTo>
                  <a:cubicBezTo>
                    <a:pt x="491" y="119"/>
                    <a:pt x="491" y="119"/>
                    <a:pt x="491" y="119"/>
                  </a:cubicBezTo>
                  <a:cubicBezTo>
                    <a:pt x="489" y="118"/>
                    <a:pt x="487" y="116"/>
                    <a:pt x="485" y="114"/>
                  </a:cubicBezTo>
                  <a:cubicBezTo>
                    <a:pt x="477" y="107"/>
                    <a:pt x="470" y="101"/>
                    <a:pt x="463" y="95"/>
                  </a:cubicBezTo>
                  <a:cubicBezTo>
                    <a:pt x="459" y="92"/>
                    <a:pt x="454" y="89"/>
                    <a:pt x="453" y="84"/>
                  </a:cubicBezTo>
                  <a:cubicBezTo>
                    <a:pt x="450" y="77"/>
                    <a:pt x="448" y="70"/>
                    <a:pt x="445" y="63"/>
                  </a:cubicBezTo>
                  <a:cubicBezTo>
                    <a:pt x="443" y="55"/>
                    <a:pt x="440" y="47"/>
                    <a:pt x="437" y="39"/>
                  </a:cubicBezTo>
                  <a:cubicBezTo>
                    <a:pt x="437" y="38"/>
                    <a:pt x="437" y="38"/>
                    <a:pt x="437" y="38"/>
                  </a:cubicBezTo>
                  <a:cubicBezTo>
                    <a:pt x="437" y="38"/>
                    <a:pt x="435" y="35"/>
                    <a:pt x="435" y="35"/>
                  </a:cubicBezTo>
                  <a:cubicBezTo>
                    <a:pt x="434" y="32"/>
                    <a:pt x="432" y="30"/>
                    <a:pt x="431" y="27"/>
                  </a:cubicBezTo>
                  <a:cubicBezTo>
                    <a:pt x="430" y="27"/>
                    <a:pt x="429" y="27"/>
                    <a:pt x="429" y="27"/>
                  </a:cubicBezTo>
                  <a:cubicBezTo>
                    <a:pt x="424" y="27"/>
                    <a:pt x="420" y="27"/>
                    <a:pt x="415" y="27"/>
                  </a:cubicBezTo>
                  <a:cubicBezTo>
                    <a:pt x="411" y="27"/>
                    <a:pt x="408" y="27"/>
                    <a:pt x="404" y="25"/>
                  </a:cubicBezTo>
                  <a:cubicBezTo>
                    <a:pt x="398" y="21"/>
                    <a:pt x="392" y="18"/>
                    <a:pt x="385" y="14"/>
                  </a:cubicBezTo>
                  <a:cubicBezTo>
                    <a:pt x="379" y="10"/>
                    <a:pt x="372" y="7"/>
                    <a:pt x="365" y="3"/>
                  </a:cubicBezTo>
                  <a:cubicBezTo>
                    <a:pt x="364" y="2"/>
                    <a:pt x="362" y="1"/>
                    <a:pt x="361" y="0"/>
                  </a:cubicBezTo>
                  <a:cubicBezTo>
                    <a:pt x="361" y="0"/>
                    <a:pt x="361" y="0"/>
                    <a:pt x="360" y="0"/>
                  </a:cubicBezTo>
                  <a:cubicBezTo>
                    <a:pt x="347" y="1"/>
                    <a:pt x="333" y="1"/>
                    <a:pt x="319" y="1"/>
                  </a:cubicBezTo>
                  <a:cubicBezTo>
                    <a:pt x="309" y="1"/>
                    <a:pt x="298" y="1"/>
                    <a:pt x="288" y="1"/>
                  </a:cubicBezTo>
                  <a:cubicBezTo>
                    <a:pt x="279" y="9"/>
                    <a:pt x="271" y="17"/>
                    <a:pt x="261" y="25"/>
                  </a:cubicBezTo>
                  <a:cubicBezTo>
                    <a:pt x="261" y="25"/>
                    <a:pt x="261" y="26"/>
                    <a:pt x="260" y="26"/>
                  </a:cubicBezTo>
                  <a:cubicBezTo>
                    <a:pt x="260" y="26"/>
                    <a:pt x="260" y="26"/>
                    <a:pt x="260" y="26"/>
                  </a:cubicBezTo>
                  <a:cubicBezTo>
                    <a:pt x="259" y="28"/>
                    <a:pt x="258" y="29"/>
                    <a:pt x="256" y="31"/>
                  </a:cubicBezTo>
                  <a:cubicBezTo>
                    <a:pt x="252" y="37"/>
                    <a:pt x="248" y="42"/>
                    <a:pt x="244" y="48"/>
                  </a:cubicBezTo>
                  <a:cubicBezTo>
                    <a:pt x="238" y="55"/>
                    <a:pt x="233" y="62"/>
                    <a:pt x="228" y="69"/>
                  </a:cubicBezTo>
                  <a:cubicBezTo>
                    <a:pt x="216" y="85"/>
                    <a:pt x="203" y="102"/>
                    <a:pt x="191" y="119"/>
                  </a:cubicBezTo>
                  <a:cubicBezTo>
                    <a:pt x="188" y="128"/>
                    <a:pt x="186" y="137"/>
                    <a:pt x="183" y="146"/>
                  </a:cubicBezTo>
                  <a:cubicBezTo>
                    <a:pt x="180" y="157"/>
                    <a:pt x="177" y="168"/>
                    <a:pt x="174" y="179"/>
                  </a:cubicBezTo>
                  <a:cubicBezTo>
                    <a:pt x="174" y="179"/>
                    <a:pt x="174" y="180"/>
                    <a:pt x="174" y="180"/>
                  </a:cubicBezTo>
                  <a:cubicBezTo>
                    <a:pt x="174" y="180"/>
                    <a:pt x="174" y="181"/>
                    <a:pt x="174" y="181"/>
                  </a:cubicBezTo>
                  <a:cubicBezTo>
                    <a:pt x="175" y="183"/>
                    <a:pt x="175" y="185"/>
                    <a:pt x="176" y="187"/>
                  </a:cubicBezTo>
                  <a:cubicBezTo>
                    <a:pt x="180" y="194"/>
                    <a:pt x="184" y="200"/>
                    <a:pt x="187" y="205"/>
                  </a:cubicBezTo>
                  <a:cubicBezTo>
                    <a:pt x="193" y="214"/>
                    <a:pt x="200" y="222"/>
                    <a:pt x="207" y="230"/>
                  </a:cubicBezTo>
                  <a:cubicBezTo>
                    <a:pt x="213" y="237"/>
                    <a:pt x="220" y="245"/>
                    <a:pt x="226" y="254"/>
                  </a:cubicBezTo>
                  <a:cubicBezTo>
                    <a:pt x="228" y="255"/>
                    <a:pt x="228" y="258"/>
                    <a:pt x="226" y="260"/>
                  </a:cubicBezTo>
                  <a:cubicBezTo>
                    <a:pt x="222" y="264"/>
                    <a:pt x="219" y="269"/>
                    <a:pt x="214" y="271"/>
                  </a:cubicBezTo>
                  <a:cubicBezTo>
                    <a:pt x="191" y="284"/>
                    <a:pt x="167" y="297"/>
                    <a:pt x="144" y="309"/>
                  </a:cubicBezTo>
                  <a:cubicBezTo>
                    <a:pt x="147" y="313"/>
                    <a:pt x="151" y="317"/>
                    <a:pt x="154" y="321"/>
                  </a:cubicBezTo>
                  <a:cubicBezTo>
                    <a:pt x="161" y="331"/>
                    <a:pt x="169" y="340"/>
                    <a:pt x="176" y="349"/>
                  </a:cubicBezTo>
                  <a:cubicBezTo>
                    <a:pt x="181" y="354"/>
                    <a:pt x="185" y="359"/>
                    <a:pt x="189" y="364"/>
                  </a:cubicBezTo>
                  <a:cubicBezTo>
                    <a:pt x="191" y="367"/>
                    <a:pt x="191" y="369"/>
                    <a:pt x="191" y="371"/>
                  </a:cubicBezTo>
                  <a:cubicBezTo>
                    <a:pt x="191" y="376"/>
                    <a:pt x="191" y="381"/>
                    <a:pt x="191" y="386"/>
                  </a:cubicBezTo>
                  <a:cubicBezTo>
                    <a:pt x="192" y="391"/>
                    <a:pt x="192" y="397"/>
                    <a:pt x="192" y="402"/>
                  </a:cubicBezTo>
                  <a:cubicBezTo>
                    <a:pt x="192" y="404"/>
                    <a:pt x="192" y="406"/>
                    <a:pt x="192" y="408"/>
                  </a:cubicBezTo>
                  <a:cubicBezTo>
                    <a:pt x="192" y="409"/>
                    <a:pt x="193" y="410"/>
                    <a:pt x="193" y="410"/>
                  </a:cubicBezTo>
                  <a:cubicBezTo>
                    <a:pt x="195" y="416"/>
                    <a:pt x="197" y="423"/>
                    <a:pt x="199" y="429"/>
                  </a:cubicBezTo>
                  <a:cubicBezTo>
                    <a:pt x="203" y="443"/>
                    <a:pt x="207" y="456"/>
                    <a:pt x="211" y="469"/>
                  </a:cubicBezTo>
                  <a:cubicBezTo>
                    <a:pt x="221" y="502"/>
                    <a:pt x="231" y="534"/>
                    <a:pt x="240" y="566"/>
                  </a:cubicBezTo>
                  <a:cubicBezTo>
                    <a:pt x="244" y="578"/>
                    <a:pt x="247" y="590"/>
                    <a:pt x="251" y="601"/>
                  </a:cubicBezTo>
                  <a:cubicBezTo>
                    <a:pt x="252" y="605"/>
                    <a:pt x="254" y="610"/>
                    <a:pt x="255" y="614"/>
                  </a:cubicBezTo>
                  <a:cubicBezTo>
                    <a:pt x="255" y="623"/>
                    <a:pt x="255" y="632"/>
                    <a:pt x="255" y="640"/>
                  </a:cubicBezTo>
                  <a:cubicBezTo>
                    <a:pt x="255" y="657"/>
                    <a:pt x="255" y="673"/>
                    <a:pt x="255" y="690"/>
                  </a:cubicBezTo>
                  <a:cubicBezTo>
                    <a:pt x="255" y="713"/>
                    <a:pt x="255" y="736"/>
                    <a:pt x="255" y="760"/>
                  </a:cubicBezTo>
                  <a:cubicBezTo>
                    <a:pt x="255" y="762"/>
                    <a:pt x="253" y="763"/>
                    <a:pt x="251" y="764"/>
                  </a:cubicBezTo>
                  <a:cubicBezTo>
                    <a:pt x="249" y="765"/>
                    <a:pt x="246" y="766"/>
                    <a:pt x="244" y="766"/>
                  </a:cubicBezTo>
                  <a:cubicBezTo>
                    <a:pt x="238" y="768"/>
                    <a:pt x="233" y="770"/>
                    <a:pt x="227" y="771"/>
                  </a:cubicBezTo>
                  <a:cubicBezTo>
                    <a:pt x="223" y="771"/>
                    <a:pt x="217" y="773"/>
                    <a:pt x="213" y="772"/>
                  </a:cubicBezTo>
                  <a:cubicBezTo>
                    <a:pt x="199" y="769"/>
                    <a:pt x="185" y="765"/>
                    <a:pt x="172" y="762"/>
                  </a:cubicBezTo>
                  <a:cubicBezTo>
                    <a:pt x="166" y="760"/>
                    <a:pt x="159" y="758"/>
                    <a:pt x="153" y="757"/>
                  </a:cubicBezTo>
                  <a:cubicBezTo>
                    <a:pt x="153" y="757"/>
                    <a:pt x="152" y="757"/>
                    <a:pt x="151" y="756"/>
                  </a:cubicBezTo>
                  <a:cubicBezTo>
                    <a:pt x="151" y="757"/>
                    <a:pt x="150" y="757"/>
                    <a:pt x="150" y="757"/>
                  </a:cubicBezTo>
                  <a:cubicBezTo>
                    <a:pt x="149" y="757"/>
                    <a:pt x="147" y="758"/>
                    <a:pt x="146" y="758"/>
                  </a:cubicBezTo>
                  <a:cubicBezTo>
                    <a:pt x="136" y="761"/>
                    <a:pt x="126" y="764"/>
                    <a:pt x="116" y="767"/>
                  </a:cubicBezTo>
                  <a:cubicBezTo>
                    <a:pt x="107" y="771"/>
                    <a:pt x="103" y="780"/>
                    <a:pt x="100" y="788"/>
                  </a:cubicBezTo>
                  <a:cubicBezTo>
                    <a:pt x="98" y="793"/>
                    <a:pt x="97" y="797"/>
                    <a:pt x="95" y="801"/>
                  </a:cubicBezTo>
                  <a:cubicBezTo>
                    <a:pt x="93" y="804"/>
                    <a:pt x="91" y="806"/>
                    <a:pt x="89" y="809"/>
                  </a:cubicBezTo>
                  <a:cubicBezTo>
                    <a:pt x="83" y="819"/>
                    <a:pt x="78" y="829"/>
                    <a:pt x="74" y="840"/>
                  </a:cubicBezTo>
                  <a:cubicBezTo>
                    <a:pt x="71" y="846"/>
                    <a:pt x="70" y="852"/>
                    <a:pt x="72" y="858"/>
                  </a:cubicBezTo>
                  <a:cubicBezTo>
                    <a:pt x="73" y="864"/>
                    <a:pt x="76" y="869"/>
                    <a:pt x="78" y="874"/>
                  </a:cubicBezTo>
                  <a:cubicBezTo>
                    <a:pt x="81" y="884"/>
                    <a:pt x="81" y="895"/>
                    <a:pt x="76" y="904"/>
                  </a:cubicBezTo>
                  <a:cubicBezTo>
                    <a:pt x="71" y="913"/>
                    <a:pt x="70" y="922"/>
                    <a:pt x="70" y="932"/>
                  </a:cubicBezTo>
                  <a:cubicBezTo>
                    <a:pt x="70" y="935"/>
                    <a:pt x="69" y="939"/>
                    <a:pt x="71" y="942"/>
                  </a:cubicBezTo>
                  <a:cubicBezTo>
                    <a:pt x="73" y="946"/>
                    <a:pt x="77" y="949"/>
                    <a:pt x="80" y="952"/>
                  </a:cubicBezTo>
                  <a:cubicBezTo>
                    <a:pt x="87" y="957"/>
                    <a:pt x="84" y="967"/>
                    <a:pt x="83" y="974"/>
                  </a:cubicBezTo>
                  <a:cubicBezTo>
                    <a:pt x="83" y="976"/>
                    <a:pt x="83" y="979"/>
                    <a:pt x="82" y="981"/>
                  </a:cubicBezTo>
                  <a:cubicBezTo>
                    <a:pt x="81" y="983"/>
                    <a:pt x="78" y="984"/>
                    <a:pt x="76" y="985"/>
                  </a:cubicBezTo>
                  <a:cubicBezTo>
                    <a:pt x="70" y="989"/>
                    <a:pt x="64" y="993"/>
                    <a:pt x="57" y="996"/>
                  </a:cubicBezTo>
                  <a:cubicBezTo>
                    <a:pt x="54" y="998"/>
                    <a:pt x="49" y="998"/>
                    <a:pt x="46" y="998"/>
                  </a:cubicBezTo>
                  <a:cubicBezTo>
                    <a:pt x="34" y="999"/>
                    <a:pt x="23" y="1001"/>
                    <a:pt x="12" y="1002"/>
                  </a:cubicBezTo>
                  <a:cubicBezTo>
                    <a:pt x="12" y="1003"/>
                    <a:pt x="12" y="1004"/>
                    <a:pt x="11" y="1005"/>
                  </a:cubicBezTo>
                  <a:cubicBezTo>
                    <a:pt x="9" y="1019"/>
                    <a:pt x="0" y="1024"/>
                    <a:pt x="7" y="1043"/>
                  </a:cubicBezTo>
                  <a:cubicBezTo>
                    <a:pt x="10" y="1051"/>
                    <a:pt x="17" y="1056"/>
                    <a:pt x="19" y="1064"/>
                  </a:cubicBezTo>
                  <a:cubicBezTo>
                    <a:pt x="24" y="1077"/>
                    <a:pt x="24" y="1087"/>
                    <a:pt x="31" y="1100"/>
                  </a:cubicBezTo>
                  <a:cubicBezTo>
                    <a:pt x="34" y="1106"/>
                    <a:pt x="37" y="1111"/>
                    <a:pt x="38" y="1118"/>
                  </a:cubicBezTo>
                  <a:cubicBezTo>
                    <a:pt x="39" y="1125"/>
                    <a:pt x="37" y="1129"/>
                    <a:pt x="35" y="1135"/>
                  </a:cubicBezTo>
                  <a:cubicBezTo>
                    <a:pt x="34" y="1138"/>
                    <a:pt x="32" y="1140"/>
                    <a:pt x="30" y="1143"/>
                  </a:cubicBezTo>
                  <a:cubicBezTo>
                    <a:pt x="19" y="1160"/>
                    <a:pt x="21" y="1146"/>
                    <a:pt x="24" y="1170"/>
                  </a:cubicBezTo>
                  <a:cubicBezTo>
                    <a:pt x="27" y="1187"/>
                    <a:pt x="30" y="1190"/>
                    <a:pt x="45" y="1198"/>
                  </a:cubicBezTo>
                  <a:cubicBezTo>
                    <a:pt x="51" y="1202"/>
                    <a:pt x="58" y="1205"/>
                    <a:pt x="66" y="1208"/>
                  </a:cubicBezTo>
                  <a:cubicBezTo>
                    <a:pt x="78" y="1212"/>
                    <a:pt x="91" y="1215"/>
                    <a:pt x="104" y="1214"/>
                  </a:cubicBezTo>
                  <a:cubicBezTo>
                    <a:pt x="120" y="1213"/>
                    <a:pt x="136" y="1208"/>
                    <a:pt x="151" y="1215"/>
                  </a:cubicBezTo>
                  <a:cubicBezTo>
                    <a:pt x="164" y="1222"/>
                    <a:pt x="171" y="1237"/>
                    <a:pt x="179" y="1249"/>
                  </a:cubicBezTo>
                  <a:cubicBezTo>
                    <a:pt x="193" y="1269"/>
                    <a:pt x="205" y="1289"/>
                    <a:pt x="216" y="1309"/>
                  </a:cubicBezTo>
                  <a:cubicBezTo>
                    <a:pt x="225" y="1324"/>
                    <a:pt x="231" y="1333"/>
                    <a:pt x="248" y="1336"/>
                  </a:cubicBezTo>
                  <a:cubicBezTo>
                    <a:pt x="265" y="1340"/>
                    <a:pt x="274" y="1343"/>
                    <a:pt x="276" y="1326"/>
                  </a:cubicBezTo>
                  <a:cubicBezTo>
                    <a:pt x="277" y="1314"/>
                    <a:pt x="272" y="1298"/>
                    <a:pt x="279" y="1287"/>
                  </a:cubicBezTo>
                  <a:cubicBezTo>
                    <a:pt x="286" y="1275"/>
                    <a:pt x="305" y="1268"/>
                    <a:pt x="317" y="1262"/>
                  </a:cubicBezTo>
                  <a:cubicBezTo>
                    <a:pt x="338" y="1252"/>
                    <a:pt x="357" y="1239"/>
                    <a:pt x="375" y="1225"/>
                  </a:cubicBezTo>
                  <a:cubicBezTo>
                    <a:pt x="383" y="1218"/>
                    <a:pt x="390" y="1211"/>
                    <a:pt x="400" y="1207"/>
                  </a:cubicBezTo>
                  <a:cubicBezTo>
                    <a:pt x="413" y="1202"/>
                    <a:pt x="422" y="1197"/>
                    <a:pt x="427" y="1182"/>
                  </a:cubicBezTo>
                  <a:cubicBezTo>
                    <a:pt x="432" y="1168"/>
                    <a:pt x="431" y="1153"/>
                    <a:pt x="438" y="1139"/>
                  </a:cubicBezTo>
                  <a:cubicBezTo>
                    <a:pt x="443" y="1130"/>
                    <a:pt x="448" y="1124"/>
                    <a:pt x="456" y="1116"/>
                  </a:cubicBezTo>
                  <a:cubicBezTo>
                    <a:pt x="458" y="1114"/>
                    <a:pt x="460" y="1114"/>
                    <a:pt x="463" y="1111"/>
                  </a:cubicBezTo>
                  <a:cubicBezTo>
                    <a:pt x="475" y="1099"/>
                    <a:pt x="477" y="1092"/>
                    <a:pt x="475" y="1075"/>
                  </a:cubicBezTo>
                  <a:cubicBezTo>
                    <a:pt x="473" y="1060"/>
                    <a:pt x="476" y="1049"/>
                    <a:pt x="482" y="1035"/>
                  </a:cubicBezTo>
                  <a:cubicBezTo>
                    <a:pt x="482" y="1034"/>
                    <a:pt x="482" y="1034"/>
                    <a:pt x="482" y="1033"/>
                  </a:cubicBezTo>
                  <a:cubicBezTo>
                    <a:pt x="482" y="1033"/>
                    <a:pt x="483" y="1033"/>
                    <a:pt x="483" y="1032"/>
                  </a:cubicBezTo>
                  <a:cubicBezTo>
                    <a:pt x="495" y="1014"/>
                    <a:pt x="503" y="1001"/>
                    <a:pt x="525" y="994"/>
                  </a:cubicBezTo>
                  <a:cubicBezTo>
                    <a:pt x="532" y="991"/>
                    <a:pt x="543" y="986"/>
                    <a:pt x="551" y="987"/>
                  </a:cubicBezTo>
                  <a:cubicBezTo>
                    <a:pt x="559" y="988"/>
                    <a:pt x="560" y="993"/>
                    <a:pt x="567" y="997"/>
                  </a:cubicBezTo>
                  <a:cubicBezTo>
                    <a:pt x="593" y="1015"/>
                    <a:pt x="629" y="994"/>
                    <a:pt x="650" y="976"/>
                  </a:cubicBezTo>
                  <a:cubicBezTo>
                    <a:pt x="662" y="965"/>
                    <a:pt x="675" y="945"/>
                    <a:pt x="674" y="927"/>
                  </a:cubicBezTo>
                  <a:cubicBezTo>
                    <a:pt x="673" y="908"/>
                    <a:pt x="659" y="905"/>
                    <a:pt x="657" y="890"/>
                  </a:cubicBezTo>
                  <a:cubicBezTo>
                    <a:pt x="655" y="879"/>
                    <a:pt x="663" y="871"/>
                    <a:pt x="672" y="866"/>
                  </a:cubicBezTo>
                  <a:cubicBezTo>
                    <a:pt x="677" y="864"/>
                    <a:pt x="682" y="863"/>
                    <a:pt x="687" y="862"/>
                  </a:cubicBezTo>
                  <a:cubicBezTo>
                    <a:pt x="693" y="861"/>
                    <a:pt x="700" y="864"/>
                    <a:pt x="705" y="862"/>
                  </a:cubicBezTo>
                  <a:cubicBezTo>
                    <a:pt x="718" y="858"/>
                    <a:pt x="718" y="851"/>
                    <a:pt x="723" y="841"/>
                  </a:cubicBezTo>
                  <a:cubicBezTo>
                    <a:pt x="730" y="826"/>
                    <a:pt x="737" y="816"/>
                    <a:pt x="755" y="812"/>
                  </a:cubicBezTo>
                  <a:cubicBezTo>
                    <a:pt x="772" y="809"/>
                    <a:pt x="796" y="809"/>
                    <a:pt x="813" y="812"/>
                  </a:cubicBezTo>
                  <a:cubicBezTo>
                    <a:pt x="829" y="815"/>
                    <a:pt x="840" y="824"/>
                    <a:pt x="848" y="837"/>
                  </a:cubicBezTo>
                  <a:cubicBezTo>
                    <a:pt x="853" y="845"/>
                    <a:pt x="874" y="889"/>
                    <a:pt x="884" y="888"/>
                  </a:cubicBezTo>
                  <a:cubicBezTo>
                    <a:pt x="889" y="887"/>
                    <a:pt x="897" y="868"/>
                    <a:pt x="902" y="863"/>
                  </a:cubicBezTo>
                  <a:cubicBezTo>
                    <a:pt x="906" y="860"/>
                    <a:pt x="909" y="858"/>
                    <a:pt x="915" y="857"/>
                  </a:cubicBezTo>
                  <a:cubicBezTo>
                    <a:pt x="929" y="854"/>
                    <a:pt x="948" y="855"/>
                    <a:pt x="961" y="861"/>
                  </a:cubicBezTo>
                  <a:cubicBezTo>
                    <a:pt x="963" y="862"/>
                    <a:pt x="966" y="863"/>
                    <a:pt x="969" y="865"/>
                  </a:cubicBezTo>
                  <a:cubicBezTo>
                    <a:pt x="969" y="840"/>
                    <a:pt x="968" y="816"/>
                    <a:pt x="967" y="791"/>
                  </a:cubicBezTo>
                  <a:cubicBezTo>
                    <a:pt x="967" y="787"/>
                    <a:pt x="967" y="782"/>
                    <a:pt x="967" y="777"/>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4" name="Google Shape;644;p48"/>
            <p:cNvSpPr/>
            <p:nvPr/>
          </p:nvSpPr>
          <p:spPr>
            <a:xfrm>
              <a:off x="6151563" y="4078288"/>
              <a:ext cx="1931988" cy="1954213"/>
            </a:xfrm>
            <a:custGeom>
              <a:rect b="b" l="l" r="r" t="t"/>
              <a:pathLst>
                <a:path extrusionOk="0" h="1532" w="1517">
                  <a:moveTo>
                    <a:pt x="1472" y="390"/>
                  </a:moveTo>
                  <a:cubicBezTo>
                    <a:pt x="1456" y="377"/>
                    <a:pt x="1441" y="363"/>
                    <a:pt x="1426" y="350"/>
                  </a:cubicBezTo>
                  <a:cubicBezTo>
                    <a:pt x="1423" y="350"/>
                    <a:pt x="1419" y="351"/>
                    <a:pt x="1415" y="350"/>
                  </a:cubicBezTo>
                  <a:cubicBezTo>
                    <a:pt x="1412" y="349"/>
                    <a:pt x="1410" y="346"/>
                    <a:pt x="1408" y="344"/>
                  </a:cubicBezTo>
                  <a:cubicBezTo>
                    <a:pt x="1402" y="338"/>
                    <a:pt x="1396" y="332"/>
                    <a:pt x="1390" y="326"/>
                  </a:cubicBezTo>
                  <a:cubicBezTo>
                    <a:pt x="1388" y="326"/>
                    <a:pt x="1386" y="326"/>
                    <a:pt x="1384" y="326"/>
                  </a:cubicBezTo>
                  <a:cubicBezTo>
                    <a:pt x="1381" y="326"/>
                    <a:pt x="1378" y="327"/>
                    <a:pt x="1375" y="325"/>
                  </a:cubicBezTo>
                  <a:cubicBezTo>
                    <a:pt x="1372" y="323"/>
                    <a:pt x="1369" y="320"/>
                    <a:pt x="1366" y="318"/>
                  </a:cubicBezTo>
                  <a:cubicBezTo>
                    <a:pt x="1358" y="311"/>
                    <a:pt x="1350" y="304"/>
                    <a:pt x="1342" y="297"/>
                  </a:cubicBezTo>
                  <a:cubicBezTo>
                    <a:pt x="1341" y="297"/>
                    <a:pt x="1340" y="297"/>
                    <a:pt x="1339" y="297"/>
                  </a:cubicBezTo>
                  <a:cubicBezTo>
                    <a:pt x="1321" y="298"/>
                    <a:pt x="1303" y="299"/>
                    <a:pt x="1286" y="300"/>
                  </a:cubicBezTo>
                  <a:cubicBezTo>
                    <a:pt x="1283" y="300"/>
                    <a:pt x="1280" y="300"/>
                    <a:pt x="1278" y="300"/>
                  </a:cubicBezTo>
                  <a:cubicBezTo>
                    <a:pt x="1277" y="300"/>
                    <a:pt x="1276" y="301"/>
                    <a:pt x="1276" y="301"/>
                  </a:cubicBezTo>
                  <a:cubicBezTo>
                    <a:pt x="1272" y="303"/>
                    <a:pt x="1267" y="306"/>
                    <a:pt x="1263" y="308"/>
                  </a:cubicBezTo>
                  <a:cubicBezTo>
                    <a:pt x="1261" y="309"/>
                    <a:pt x="1259" y="311"/>
                    <a:pt x="1256" y="311"/>
                  </a:cubicBezTo>
                  <a:cubicBezTo>
                    <a:pt x="1250" y="312"/>
                    <a:pt x="1244" y="312"/>
                    <a:pt x="1238" y="312"/>
                  </a:cubicBezTo>
                  <a:cubicBezTo>
                    <a:pt x="1228" y="312"/>
                    <a:pt x="1219" y="313"/>
                    <a:pt x="1209" y="313"/>
                  </a:cubicBezTo>
                  <a:cubicBezTo>
                    <a:pt x="1206" y="312"/>
                    <a:pt x="1203" y="313"/>
                    <a:pt x="1200" y="312"/>
                  </a:cubicBezTo>
                  <a:cubicBezTo>
                    <a:pt x="1199" y="312"/>
                    <a:pt x="1198" y="311"/>
                    <a:pt x="1197" y="311"/>
                  </a:cubicBezTo>
                  <a:cubicBezTo>
                    <a:pt x="1196" y="310"/>
                    <a:pt x="1196" y="310"/>
                    <a:pt x="1195" y="309"/>
                  </a:cubicBezTo>
                  <a:cubicBezTo>
                    <a:pt x="1195" y="309"/>
                    <a:pt x="1194" y="309"/>
                    <a:pt x="1194" y="309"/>
                  </a:cubicBezTo>
                  <a:cubicBezTo>
                    <a:pt x="1192" y="308"/>
                    <a:pt x="1190" y="307"/>
                    <a:pt x="1188" y="307"/>
                  </a:cubicBezTo>
                  <a:cubicBezTo>
                    <a:pt x="1183" y="306"/>
                    <a:pt x="1178" y="304"/>
                    <a:pt x="1173" y="303"/>
                  </a:cubicBezTo>
                  <a:cubicBezTo>
                    <a:pt x="1168" y="302"/>
                    <a:pt x="1162" y="302"/>
                    <a:pt x="1156" y="299"/>
                  </a:cubicBezTo>
                  <a:cubicBezTo>
                    <a:pt x="1149" y="296"/>
                    <a:pt x="1142" y="292"/>
                    <a:pt x="1134" y="288"/>
                  </a:cubicBezTo>
                  <a:cubicBezTo>
                    <a:pt x="1125" y="283"/>
                    <a:pt x="1118" y="274"/>
                    <a:pt x="1111" y="266"/>
                  </a:cubicBezTo>
                  <a:cubicBezTo>
                    <a:pt x="1098" y="253"/>
                    <a:pt x="1084" y="240"/>
                    <a:pt x="1071" y="226"/>
                  </a:cubicBezTo>
                  <a:cubicBezTo>
                    <a:pt x="1068" y="224"/>
                    <a:pt x="1065" y="221"/>
                    <a:pt x="1063" y="218"/>
                  </a:cubicBezTo>
                  <a:cubicBezTo>
                    <a:pt x="1061" y="216"/>
                    <a:pt x="1060" y="212"/>
                    <a:pt x="1058" y="210"/>
                  </a:cubicBezTo>
                  <a:cubicBezTo>
                    <a:pt x="1057" y="206"/>
                    <a:pt x="1054" y="202"/>
                    <a:pt x="1053" y="198"/>
                  </a:cubicBezTo>
                  <a:cubicBezTo>
                    <a:pt x="1053" y="198"/>
                    <a:pt x="1053" y="198"/>
                    <a:pt x="1053" y="198"/>
                  </a:cubicBezTo>
                  <a:cubicBezTo>
                    <a:pt x="1052" y="197"/>
                    <a:pt x="1052" y="197"/>
                    <a:pt x="1051" y="196"/>
                  </a:cubicBezTo>
                  <a:cubicBezTo>
                    <a:pt x="1049" y="194"/>
                    <a:pt x="1047" y="193"/>
                    <a:pt x="1046" y="191"/>
                  </a:cubicBezTo>
                  <a:cubicBezTo>
                    <a:pt x="1039" y="184"/>
                    <a:pt x="1032" y="178"/>
                    <a:pt x="1026" y="172"/>
                  </a:cubicBezTo>
                  <a:cubicBezTo>
                    <a:pt x="1016" y="162"/>
                    <a:pt x="1007" y="153"/>
                    <a:pt x="997" y="144"/>
                  </a:cubicBezTo>
                  <a:cubicBezTo>
                    <a:pt x="988" y="144"/>
                    <a:pt x="980" y="144"/>
                    <a:pt x="971" y="144"/>
                  </a:cubicBezTo>
                  <a:cubicBezTo>
                    <a:pt x="967" y="150"/>
                    <a:pt x="964" y="157"/>
                    <a:pt x="961" y="164"/>
                  </a:cubicBezTo>
                  <a:cubicBezTo>
                    <a:pt x="958" y="170"/>
                    <a:pt x="955" y="177"/>
                    <a:pt x="951" y="182"/>
                  </a:cubicBezTo>
                  <a:cubicBezTo>
                    <a:pt x="943" y="191"/>
                    <a:pt x="935" y="199"/>
                    <a:pt x="927" y="207"/>
                  </a:cubicBezTo>
                  <a:cubicBezTo>
                    <a:pt x="923" y="211"/>
                    <a:pt x="917" y="220"/>
                    <a:pt x="910" y="221"/>
                  </a:cubicBezTo>
                  <a:cubicBezTo>
                    <a:pt x="905" y="222"/>
                    <a:pt x="899" y="221"/>
                    <a:pt x="893" y="221"/>
                  </a:cubicBezTo>
                  <a:cubicBezTo>
                    <a:pt x="890" y="221"/>
                    <a:pt x="887" y="222"/>
                    <a:pt x="885" y="220"/>
                  </a:cubicBezTo>
                  <a:cubicBezTo>
                    <a:pt x="882" y="218"/>
                    <a:pt x="880" y="214"/>
                    <a:pt x="878" y="212"/>
                  </a:cubicBezTo>
                  <a:cubicBezTo>
                    <a:pt x="875" y="207"/>
                    <a:pt x="871" y="203"/>
                    <a:pt x="868" y="198"/>
                  </a:cubicBezTo>
                  <a:cubicBezTo>
                    <a:pt x="855" y="182"/>
                    <a:pt x="844" y="166"/>
                    <a:pt x="832" y="150"/>
                  </a:cubicBezTo>
                  <a:cubicBezTo>
                    <a:pt x="820" y="133"/>
                    <a:pt x="809" y="115"/>
                    <a:pt x="797" y="99"/>
                  </a:cubicBezTo>
                  <a:cubicBezTo>
                    <a:pt x="791" y="92"/>
                    <a:pt x="785" y="83"/>
                    <a:pt x="779" y="77"/>
                  </a:cubicBezTo>
                  <a:cubicBezTo>
                    <a:pt x="774" y="72"/>
                    <a:pt x="770" y="69"/>
                    <a:pt x="765" y="65"/>
                  </a:cubicBezTo>
                  <a:cubicBezTo>
                    <a:pt x="763" y="63"/>
                    <a:pt x="762" y="61"/>
                    <a:pt x="760" y="60"/>
                  </a:cubicBezTo>
                  <a:cubicBezTo>
                    <a:pt x="759" y="58"/>
                    <a:pt x="757" y="58"/>
                    <a:pt x="757" y="58"/>
                  </a:cubicBezTo>
                  <a:cubicBezTo>
                    <a:pt x="752" y="57"/>
                    <a:pt x="747" y="56"/>
                    <a:pt x="743" y="55"/>
                  </a:cubicBezTo>
                  <a:cubicBezTo>
                    <a:pt x="739" y="54"/>
                    <a:pt x="734" y="54"/>
                    <a:pt x="731" y="53"/>
                  </a:cubicBezTo>
                  <a:cubicBezTo>
                    <a:pt x="727" y="51"/>
                    <a:pt x="724" y="46"/>
                    <a:pt x="721" y="43"/>
                  </a:cubicBezTo>
                  <a:cubicBezTo>
                    <a:pt x="717" y="39"/>
                    <a:pt x="713" y="35"/>
                    <a:pt x="709" y="31"/>
                  </a:cubicBezTo>
                  <a:cubicBezTo>
                    <a:pt x="698" y="20"/>
                    <a:pt x="685" y="10"/>
                    <a:pt x="673" y="0"/>
                  </a:cubicBezTo>
                  <a:cubicBezTo>
                    <a:pt x="666" y="5"/>
                    <a:pt x="659" y="9"/>
                    <a:pt x="653" y="14"/>
                  </a:cubicBezTo>
                  <a:cubicBezTo>
                    <a:pt x="654" y="25"/>
                    <a:pt x="655" y="36"/>
                    <a:pt x="657" y="48"/>
                  </a:cubicBezTo>
                  <a:cubicBezTo>
                    <a:pt x="657" y="50"/>
                    <a:pt x="657" y="52"/>
                    <a:pt x="657" y="55"/>
                  </a:cubicBezTo>
                  <a:cubicBezTo>
                    <a:pt x="657" y="55"/>
                    <a:pt x="657" y="55"/>
                    <a:pt x="657" y="55"/>
                  </a:cubicBezTo>
                  <a:cubicBezTo>
                    <a:pt x="657" y="55"/>
                    <a:pt x="657" y="56"/>
                    <a:pt x="658" y="56"/>
                  </a:cubicBezTo>
                  <a:cubicBezTo>
                    <a:pt x="661" y="60"/>
                    <a:pt x="664" y="67"/>
                    <a:pt x="667" y="72"/>
                  </a:cubicBezTo>
                  <a:cubicBezTo>
                    <a:pt x="667" y="73"/>
                    <a:pt x="667" y="74"/>
                    <a:pt x="668" y="74"/>
                  </a:cubicBezTo>
                  <a:cubicBezTo>
                    <a:pt x="668" y="74"/>
                    <a:pt x="668" y="74"/>
                    <a:pt x="668" y="74"/>
                  </a:cubicBezTo>
                  <a:cubicBezTo>
                    <a:pt x="669" y="75"/>
                    <a:pt x="671" y="76"/>
                    <a:pt x="672" y="77"/>
                  </a:cubicBezTo>
                  <a:cubicBezTo>
                    <a:pt x="676" y="81"/>
                    <a:pt x="681" y="85"/>
                    <a:pt x="685" y="89"/>
                  </a:cubicBezTo>
                  <a:cubicBezTo>
                    <a:pt x="693" y="95"/>
                    <a:pt x="701" y="103"/>
                    <a:pt x="709" y="108"/>
                  </a:cubicBezTo>
                  <a:cubicBezTo>
                    <a:pt x="708" y="108"/>
                    <a:pt x="709" y="108"/>
                    <a:pt x="710" y="109"/>
                  </a:cubicBezTo>
                  <a:cubicBezTo>
                    <a:pt x="711" y="109"/>
                    <a:pt x="713" y="110"/>
                    <a:pt x="714" y="111"/>
                  </a:cubicBezTo>
                  <a:cubicBezTo>
                    <a:pt x="717" y="112"/>
                    <a:pt x="720" y="113"/>
                    <a:pt x="722" y="114"/>
                  </a:cubicBezTo>
                  <a:cubicBezTo>
                    <a:pt x="725" y="116"/>
                    <a:pt x="727" y="118"/>
                    <a:pt x="729" y="119"/>
                  </a:cubicBezTo>
                  <a:cubicBezTo>
                    <a:pt x="734" y="124"/>
                    <a:pt x="739" y="128"/>
                    <a:pt x="744" y="132"/>
                  </a:cubicBezTo>
                  <a:cubicBezTo>
                    <a:pt x="746" y="134"/>
                    <a:pt x="751" y="136"/>
                    <a:pt x="752" y="138"/>
                  </a:cubicBezTo>
                  <a:cubicBezTo>
                    <a:pt x="754" y="142"/>
                    <a:pt x="752" y="148"/>
                    <a:pt x="751" y="151"/>
                  </a:cubicBezTo>
                  <a:cubicBezTo>
                    <a:pt x="750" y="157"/>
                    <a:pt x="749" y="163"/>
                    <a:pt x="748" y="170"/>
                  </a:cubicBezTo>
                  <a:cubicBezTo>
                    <a:pt x="747" y="178"/>
                    <a:pt x="742" y="186"/>
                    <a:pt x="736" y="191"/>
                  </a:cubicBezTo>
                  <a:cubicBezTo>
                    <a:pt x="730" y="196"/>
                    <a:pt x="718" y="195"/>
                    <a:pt x="711" y="197"/>
                  </a:cubicBezTo>
                  <a:cubicBezTo>
                    <a:pt x="701" y="198"/>
                    <a:pt x="691" y="200"/>
                    <a:pt x="681" y="201"/>
                  </a:cubicBezTo>
                  <a:cubicBezTo>
                    <a:pt x="679" y="201"/>
                    <a:pt x="678" y="201"/>
                    <a:pt x="676" y="199"/>
                  </a:cubicBezTo>
                  <a:cubicBezTo>
                    <a:pt x="673" y="195"/>
                    <a:pt x="669" y="190"/>
                    <a:pt x="666" y="186"/>
                  </a:cubicBezTo>
                  <a:cubicBezTo>
                    <a:pt x="663" y="188"/>
                    <a:pt x="659" y="191"/>
                    <a:pt x="657" y="192"/>
                  </a:cubicBezTo>
                  <a:cubicBezTo>
                    <a:pt x="654" y="195"/>
                    <a:pt x="650" y="202"/>
                    <a:pt x="646" y="206"/>
                  </a:cubicBezTo>
                  <a:cubicBezTo>
                    <a:pt x="643" y="209"/>
                    <a:pt x="639" y="209"/>
                    <a:pt x="635" y="209"/>
                  </a:cubicBezTo>
                  <a:cubicBezTo>
                    <a:pt x="631" y="210"/>
                    <a:pt x="627" y="210"/>
                    <a:pt x="623" y="211"/>
                  </a:cubicBezTo>
                  <a:cubicBezTo>
                    <a:pt x="623" y="211"/>
                    <a:pt x="622" y="211"/>
                    <a:pt x="621" y="211"/>
                  </a:cubicBezTo>
                  <a:cubicBezTo>
                    <a:pt x="618" y="215"/>
                    <a:pt x="611" y="219"/>
                    <a:pt x="606" y="223"/>
                  </a:cubicBezTo>
                  <a:cubicBezTo>
                    <a:pt x="590" y="236"/>
                    <a:pt x="577" y="254"/>
                    <a:pt x="562" y="269"/>
                  </a:cubicBezTo>
                  <a:cubicBezTo>
                    <a:pt x="554" y="279"/>
                    <a:pt x="545" y="288"/>
                    <a:pt x="536" y="298"/>
                  </a:cubicBezTo>
                  <a:cubicBezTo>
                    <a:pt x="531" y="303"/>
                    <a:pt x="529" y="303"/>
                    <a:pt x="522" y="304"/>
                  </a:cubicBezTo>
                  <a:cubicBezTo>
                    <a:pt x="506" y="304"/>
                    <a:pt x="489" y="305"/>
                    <a:pt x="473" y="305"/>
                  </a:cubicBezTo>
                  <a:cubicBezTo>
                    <a:pt x="460" y="305"/>
                    <a:pt x="447" y="306"/>
                    <a:pt x="436" y="299"/>
                  </a:cubicBezTo>
                  <a:cubicBezTo>
                    <a:pt x="407" y="283"/>
                    <a:pt x="387" y="257"/>
                    <a:pt x="369" y="230"/>
                  </a:cubicBezTo>
                  <a:cubicBezTo>
                    <a:pt x="363" y="221"/>
                    <a:pt x="356" y="222"/>
                    <a:pt x="346" y="220"/>
                  </a:cubicBezTo>
                  <a:cubicBezTo>
                    <a:pt x="341" y="219"/>
                    <a:pt x="335" y="215"/>
                    <a:pt x="330" y="212"/>
                  </a:cubicBezTo>
                  <a:cubicBezTo>
                    <a:pt x="323" y="208"/>
                    <a:pt x="317" y="203"/>
                    <a:pt x="310" y="199"/>
                  </a:cubicBezTo>
                  <a:cubicBezTo>
                    <a:pt x="308" y="197"/>
                    <a:pt x="305" y="196"/>
                    <a:pt x="303" y="194"/>
                  </a:cubicBezTo>
                  <a:cubicBezTo>
                    <a:pt x="302" y="194"/>
                    <a:pt x="302" y="193"/>
                    <a:pt x="302" y="193"/>
                  </a:cubicBezTo>
                  <a:cubicBezTo>
                    <a:pt x="296" y="193"/>
                    <a:pt x="290" y="193"/>
                    <a:pt x="284" y="193"/>
                  </a:cubicBezTo>
                  <a:cubicBezTo>
                    <a:pt x="281" y="193"/>
                    <a:pt x="277" y="193"/>
                    <a:pt x="273" y="193"/>
                  </a:cubicBezTo>
                  <a:cubicBezTo>
                    <a:pt x="271" y="193"/>
                    <a:pt x="270" y="194"/>
                    <a:pt x="270" y="193"/>
                  </a:cubicBezTo>
                  <a:cubicBezTo>
                    <a:pt x="260" y="199"/>
                    <a:pt x="252" y="206"/>
                    <a:pt x="242" y="212"/>
                  </a:cubicBezTo>
                  <a:cubicBezTo>
                    <a:pt x="237" y="216"/>
                    <a:pt x="232" y="219"/>
                    <a:pt x="226" y="223"/>
                  </a:cubicBezTo>
                  <a:cubicBezTo>
                    <a:pt x="224" y="225"/>
                    <a:pt x="222" y="226"/>
                    <a:pt x="220" y="226"/>
                  </a:cubicBezTo>
                  <a:cubicBezTo>
                    <a:pt x="216" y="227"/>
                    <a:pt x="211" y="226"/>
                    <a:pt x="207" y="225"/>
                  </a:cubicBezTo>
                  <a:cubicBezTo>
                    <a:pt x="200" y="225"/>
                    <a:pt x="192" y="224"/>
                    <a:pt x="185" y="224"/>
                  </a:cubicBezTo>
                  <a:cubicBezTo>
                    <a:pt x="173" y="223"/>
                    <a:pt x="161" y="222"/>
                    <a:pt x="149" y="221"/>
                  </a:cubicBezTo>
                  <a:cubicBezTo>
                    <a:pt x="142" y="220"/>
                    <a:pt x="136" y="217"/>
                    <a:pt x="129" y="215"/>
                  </a:cubicBezTo>
                  <a:cubicBezTo>
                    <a:pt x="107" y="208"/>
                    <a:pt x="85" y="201"/>
                    <a:pt x="63" y="194"/>
                  </a:cubicBezTo>
                  <a:cubicBezTo>
                    <a:pt x="47" y="212"/>
                    <a:pt x="30" y="229"/>
                    <a:pt x="13" y="247"/>
                  </a:cubicBezTo>
                  <a:cubicBezTo>
                    <a:pt x="9" y="251"/>
                    <a:pt x="5" y="255"/>
                    <a:pt x="0" y="259"/>
                  </a:cubicBezTo>
                  <a:cubicBezTo>
                    <a:pt x="1" y="261"/>
                    <a:pt x="3" y="263"/>
                    <a:pt x="4" y="265"/>
                  </a:cubicBezTo>
                  <a:cubicBezTo>
                    <a:pt x="7" y="270"/>
                    <a:pt x="8" y="274"/>
                    <a:pt x="10" y="279"/>
                  </a:cubicBezTo>
                  <a:cubicBezTo>
                    <a:pt x="13" y="288"/>
                    <a:pt x="16" y="298"/>
                    <a:pt x="19" y="307"/>
                  </a:cubicBezTo>
                  <a:cubicBezTo>
                    <a:pt x="20" y="310"/>
                    <a:pt x="21" y="313"/>
                    <a:pt x="22" y="316"/>
                  </a:cubicBezTo>
                  <a:cubicBezTo>
                    <a:pt x="22" y="316"/>
                    <a:pt x="23" y="317"/>
                    <a:pt x="23" y="317"/>
                  </a:cubicBezTo>
                  <a:cubicBezTo>
                    <a:pt x="29" y="322"/>
                    <a:pt x="35" y="328"/>
                    <a:pt x="42" y="333"/>
                  </a:cubicBezTo>
                  <a:cubicBezTo>
                    <a:pt x="47" y="338"/>
                    <a:pt x="54" y="343"/>
                    <a:pt x="59" y="348"/>
                  </a:cubicBezTo>
                  <a:cubicBezTo>
                    <a:pt x="62" y="352"/>
                    <a:pt x="64" y="358"/>
                    <a:pt x="66" y="362"/>
                  </a:cubicBezTo>
                  <a:cubicBezTo>
                    <a:pt x="70" y="370"/>
                    <a:pt x="74" y="378"/>
                    <a:pt x="78" y="386"/>
                  </a:cubicBezTo>
                  <a:cubicBezTo>
                    <a:pt x="78" y="387"/>
                    <a:pt x="79" y="388"/>
                    <a:pt x="79" y="388"/>
                  </a:cubicBezTo>
                  <a:cubicBezTo>
                    <a:pt x="79" y="388"/>
                    <a:pt x="79" y="388"/>
                    <a:pt x="79" y="388"/>
                  </a:cubicBezTo>
                  <a:cubicBezTo>
                    <a:pt x="80" y="389"/>
                    <a:pt x="81" y="391"/>
                    <a:pt x="82" y="392"/>
                  </a:cubicBezTo>
                  <a:cubicBezTo>
                    <a:pt x="102" y="417"/>
                    <a:pt x="121" y="442"/>
                    <a:pt x="142" y="466"/>
                  </a:cubicBezTo>
                  <a:cubicBezTo>
                    <a:pt x="151" y="476"/>
                    <a:pt x="160" y="486"/>
                    <a:pt x="169" y="496"/>
                  </a:cubicBezTo>
                  <a:cubicBezTo>
                    <a:pt x="172" y="499"/>
                    <a:pt x="174" y="502"/>
                    <a:pt x="177" y="505"/>
                  </a:cubicBezTo>
                  <a:cubicBezTo>
                    <a:pt x="177" y="506"/>
                    <a:pt x="178" y="506"/>
                    <a:pt x="179" y="507"/>
                  </a:cubicBezTo>
                  <a:cubicBezTo>
                    <a:pt x="186" y="510"/>
                    <a:pt x="193" y="513"/>
                    <a:pt x="201" y="517"/>
                  </a:cubicBezTo>
                  <a:cubicBezTo>
                    <a:pt x="205" y="519"/>
                    <a:pt x="212" y="520"/>
                    <a:pt x="214" y="524"/>
                  </a:cubicBezTo>
                  <a:cubicBezTo>
                    <a:pt x="218" y="530"/>
                    <a:pt x="221" y="536"/>
                    <a:pt x="224" y="542"/>
                  </a:cubicBezTo>
                  <a:cubicBezTo>
                    <a:pt x="231" y="555"/>
                    <a:pt x="238" y="567"/>
                    <a:pt x="245" y="579"/>
                  </a:cubicBezTo>
                  <a:cubicBezTo>
                    <a:pt x="248" y="579"/>
                    <a:pt x="252" y="579"/>
                    <a:pt x="255" y="579"/>
                  </a:cubicBezTo>
                  <a:cubicBezTo>
                    <a:pt x="262" y="579"/>
                    <a:pt x="270" y="579"/>
                    <a:pt x="278" y="579"/>
                  </a:cubicBezTo>
                  <a:cubicBezTo>
                    <a:pt x="281" y="579"/>
                    <a:pt x="287" y="578"/>
                    <a:pt x="290" y="581"/>
                  </a:cubicBezTo>
                  <a:cubicBezTo>
                    <a:pt x="298" y="586"/>
                    <a:pt x="305" y="594"/>
                    <a:pt x="312" y="600"/>
                  </a:cubicBezTo>
                  <a:cubicBezTo>
                    <a:pt x="322" y="610"/>
                    <a:pt x="333" y="620"/>
                    <a:pt x="344" y="630"/>
                  </a:cubicBezTo>
                  <a:cubicBezTo>
                    <a:pt x="346" y="632"/>
                    <a:pt x="349" y="634"/>
                    <a:pt x="351" y="636"/>
                  </a:cubicBezTo>
                  <a:cubicBezTo>
                    <a:pt x="353" y="638"/>
                    <a:pt x="353" y="640"/>
                    <a:pt x="353" y="642"/>
                  </a:cubicBezTo>
                  <a:cubicBezTo>
                    <a:pt x="358" y="668"/>
                    <a:pt x="363" y="693"/>
                    <a:pt x="368" y="719"/>
                  </a:cubicBezTo>
                  <a:cubicBezTo>
                    <a:pt x="371" y="732"/>
                    <a:pt x="374" y="746"/>
                    <a:pt x="376" y="760"/>
                  </a:cubicBezTo>
                  <a:cubicBezTo>
                    <a:pt x="377" y="765"/>
                    <a:pt x="378" y="771"/>
                    <a:pt x="379" y="776"/>
                  </a:cubicBezTo>
                  <a:cubicBezTo>
                    <a:pt x="382" y="785"/>
                    <a:pt x="387" y="794"/>
                    <a:pt x="390" y="803"/>
                  </a:cubicBezTo>
                  <a:cubicBezTo>
                    <a:pt x="395" y="818"/>
                    <a:pt x="401" y="832"/>
                    <a:pt x="406" y="846"/>
                  </a:cubicBezTo>
                  <a:cubicBezTo>
                    <a:pt x="408" y="851"/>
                    <a:pt x="410" y="855"/>
                    <a:pt x="411" y="860"/>
                  </a:cubicBezTo>
                  <a:cubicBezTo>
                    <a:pt x="411" y="860"/>
                    <a:pt x="412" y="860"/>
                    <a:pt x="412" y="861"/>
                  </a:cubicBezTo>
                  <a:cubicBezTo>
                    <a:pt x="412" y="861"/>
                    <a:pt x="412" y="861"/>
                    <a:pt x="412" y="862"/>
                  </a:cubicBezTo>
                  <a:cubicBezTo>
                    <a:pt x="418" y="866"/>
                    <a:pt x="423" y="872"/>
                    <a:pt x="428" y="877"/>
                  </a:cubicBezTo>
                  <a:cubicBezTo>
                    <a:pt x="449" y="898"/>
                    <a:pt x="470" y="920"/>
                    <a:pt x="491" y="941"/>
                  </a:cubicBezTo>
                  <a:cubicBezTo>
                    <a:pt x="500" y="950"/>
                    <a:pt x="510" y="959"/>
                    <a:pt x="519" y="968"/>
                  </a:cubicBezTo>
                  <a:cubicBezTo>
                    <a:pt x="522" y="971"/>
                    <a:pt x="528" y="975"/>
                    <a:pt x="529" y="980"/>
                  </a:cubicBezTo>
                  <a:cubicBezTo>
                    <a:pt x="532" y="986"/>
                    <a:pt x="533" y="993"/>
                    <a:pt x="535" y="999"/>
                  </a:cubicBezTo>
                  <a:cubicBezTo>
                    <a:pt x="536" y="1002"/>
                    <a:pt x="536" y="1004"/>
                    <a:pt x="537" y="1007"/>
                  </a:cubicBezTo>
                  <a:cubicBezTo>
                    <a:pt x="537" y="1018"/>
                    <a:pt x="537" y="1028"/>
                    <a:pt x="538" y="1039"/>
                  </a:cubicBezTo>
                  <a:cubicBezTo>
                    <a:pt x="538" y="1061"/>
                    <a:pt x="539" y="1083"/>
                    <a:pt x="539" y="1106"/>
                  </a:cubicBezTo>
                  <a:cubicBezTo>
                    <a:pt x="546" y="1111"/>
                    <a:pt x="553" y="1116"/>
                    <a:pt x="556" y="1123"/>
                  </a:cubicBezTo>
                  <a:cubicBezTo>
                    <a:pt x="567" y="1140"/>
                    <a:pt x="561" y="1168"/>
                    <a:pt x="566" y="1187"/>
                  </a:cubicBezTo>
                  <a:cubicBezTo>
                    <a:pt x="570" y="1199"/>
                    <a:pt x="571" y="1207"/>
                    <a:pt x="573" y="1220"/>
                  </a:cubicBezTo>
                  <a:cubicBezTo>
                    <a:pt x="574" y="1237"/>
                    <a:pt x="581" y="1246"/>
                    <a:pt x="598" y="1254"/>
                  </a:cubicBezTo>
                  <a:cubicBezTo>
                    <a:pt x="606" y="1258"/>
                    <a:pt x="618" y="1257"/>
                    <a:pt x="618" y="1271"/>
                  </a:cubicBezTo>
                  <a:cubicBezTo>
                    <a:pt x="618" y="1288"/>
                    <a:pt x="592" y="1289"/>
                    <a:pt x="587" y="1306"/>
                  </a:cubicBezTo>
                  <a:cubicBezTo>
                    <a:pt x="578" y="1335"/>
                    <a:pt x="599" y="1366"/>
                    <a:pt x="609" y="1391"/>
                  </a:cubicBezTo>
                  <a:cubicBezTo>
                    <a:pt x="628" y="1437"/>
                    <a:pt x="638" y="1487"/>
                    <a:pt x="660" y="1532"/>
                  </a:cubicBezTo>
                  <a:cubicBezTo>
                    <a:pt x="664" y="1524"/>
                    <a:pt x="664" y="1515"/>
                    <a:pt x="666" y="1507"/>
                  </a:cubicBezTo>
                  <a:cubicBezTo>
                    <a:pt x="668" y="1498"/>
                    <a:pt x="672" y="1491"/>
                    <a:pt x="674" y="1483"/>
                  </a:cubicBezTo>
                  <a:cubicBezTo>
                    <a:pt x="681" y="1463"/>
                    <a:pt x="686" y="1441"/>
                    <a:pt x="689" y="1420"/>
                  </a:cubicBezTo>
                  <a:cubicBezTo>
                    <a:pt x="694" y="1395"/>
                    <a:pt x="702" y="1365"/>
                    <a:pt x="724" y="1348"/>
                  </a:cubicBezTo>
                  <a:cubicBezTo>
                    <a:pt x="731" y="1343"/>
                    <a:pt x="736" y="1340"/>
                    <a:pt x="745" y="1343"/>
                  </a:cubicBezTo>
                  <a:cubicBezTo>
                    <a:pt x="752" y="1346"/>
                    <a:pt x="759" y="1355"/>
                    <a:pt x="766" y="1359"/>
                  </a:cubicBezTo>
                  <a:cubicBezTo>
                    <a:pt x="769" y="1361"/>
                    <a:pt x="774" y="1362"/>
                    <a:pt x="777" y="1365"/>
                  </a:cubicBezTo>
                  <a:cubicBezTo>
                    <a:pt x="787" y="1373"/>
                    <a:pt x="792" y="1384"/>
                    <a:pt x="798" y="1394"/>
                  </a:cubicBezTo>
                  <a:cubicBezTo>
                    <a:pt x="802" y="1402"/>
                    <a:pt x="807" y="1416"/>
                    <a:pt x="812" y="1422"/>
                  </a:cubicBezTo>
                  <a:cubicBezTo>
                    <a:pt x="823" y="1435"/>
                    <a:pt x="829" y="1429"/>
                    <a:pt x="842" y="1430"/>
                  </a:cubicBezTo>
                  <a:cubicBezTo>
                    <a:pt x="864" y="1432"/>
                    <a:pt x="866" y="1448"/>
                    <a:pt x="871" y="1467"/>
                  </a:cubicBezTo>
                  <a:cubicBezTo>
                    <a:pt x="876" y="1484"/>
                    <a:pt x="882" y="1505"/>
                    <a:pt x="903" y="1509"/>
                  </a:cubicBezTo>
                  <a:cubicBezTo>
                    <a:pt x="912" y="1511"/>
                    <a:pt x="923" y="1507"/>
                    <a:pt x="932" y="1505"/>
                  </a:cubicBezTo>
                  <a:cubicBezTo>
                    <a:pt x="952" y="1501"/>
                    <a:pt x="971" y="1495"/>
                    <a:pt x="991" y="1491"/>
                  </a:cubicBezTo>
                  <a:cubicBezTo>
                    <a:pt x="1023" y="1484"/>
                    <a:pt x="1067" y="1477"/>
                    <a:pt x="1092" y="1453"/>
                  </a:cubicBezTo>
                  <a:cubicBezTo>
                    <a:pt x="1112" y="1433"/>
                    <a:pt x="1084" y="1420"/>
                    <a:pt x="1075" y="1404"/>
                  </a:cubicBezTo>
                  <a:cubicBezTo>
                    <a:pt x="1069" y="1393"/>
                    <a:pt x="1067" y="1381"/>
                    <a:pt x="1065" y="1368"/>
                  </a:cubicBezTo>
                  <a:cubicBezTo>
                    <a:pt x="1059" y="1328"/>
                    <a:pt x="1057" y="1263"/>
                    <a:pt x="1086" y="1229"/>
                  </a:cubicBezTo>
                  <a:cubicBezTo>
                    <a:pt x="1096" y="1217"/>
                    <a:pt x="1112" y="1211"/>
                    <a:pt x="1124" y="1200"/>
                  </a:cubicBezTo>
                  <a:cubicBezTo>
                    <a:pt x="1137" y="1190"/>
                    <a:pt x="1145" y="1177"/>
                    <a:pt x="1155" y="1165"/>
                  </a:cubicBezTo>
                  <a:cubicBezTo>
                    <a:pt x="1171" y="1147"/>
                    <a:pt x="1190" y="1137"/>
                    <a:pt x="1213" y="1131"/>
                  </a:cubicBezTo>
                  <a:cubicBezTo>
                    <a:pt x="1232" y="1126"/>
                    <a:pt x="1248" y="1116"/>
                    <a:pt x="1266" y="1108"/>
                  </a:cubicBezTo>
                  <a:cubicBezTo>
                    <a:pt x="1278" y="1106"/>
                    <a:pt x="1282" y="1099"/>
                    <a:pt x="1280" y="1086"/>
                  </a:cubicBezTo>
                  <a:cubicBezTo>
                    <a:pt x="1281" y="1080"/>
                    <a:pt x="1281" y="1074"/>
                    <a:pt x="1282" y="1069"/>
                  </a:cubicBezTo>
                  <a:cubicBezTo>
                    <a:pt x="1281" y="1062"/>
                    <a:pt x="1275" y="1055"/>
                    <a:pt x="1272" y="1049"/>
                  </a:cubicBezTo>
                  <a:cubicBezTo>
                    <a:pt x="1263" y="1032"/>
                    <a:pt x="1250" y="1009"/>
                    <a:pt x="1253" y="989"/>
                  </a:cubicBezTo>
                  <a:cubicBezTo>
                    <a:pt x="1256" y="971"/>
                    <a:pt x="1275" y="956"/>
                    <a:pt x="1293" y="953"/>
                  </a:cubicBezTo>
                  <a:cubicBezTo>
                    <a:pt x="1307" y="949"/>
                    <a:pt x="1321" y="956"/>
                    <a:pt x="1336" y="955"/>
                  </a:cubicBezTo>
                  <a:cubicBezTo>
                    <a:pt x="1360" y="954"/>
                    <a:pt x="1373" y="942"/>
                    <a:pt x="1386" y="924"/>
                  </a:cubicBezTo>
                  <a:cubicBezTo>
                    <a:pt x="1405" y="896"/>
                    <a:pt x="1428" y="867"/>
                    <a:pt x="1443" y="836"/>
                  </a:cubicBezTo>
                  <a:cubicBezTo>
                    <a:pt x="1453" y="817"/>
                    <a:pt x="1449" y="798"/>
                    <a:pt x="1453" y="778"/>
                  </a:cubicBezTo>
                  <a:cubicBezTo>
                    <a:pt x="1457" y="764"/>
                    <a:pt x="1462" y="749"/>
                    <a:pt x="1467" y="735"/>
                  </a:cubicBezTo>
                  <a:cubicBezTo>
                    <a:pt x="1474" y="716"/>
                    <a:pt x="1479" y="713"/>
                    <a:pt x="1473" y="692"/>
                  </a:cubicBezTo>
                  <a:cubicBezTo>
                    <a:pt x="1472" y="686"/>
                    <a:pt x="1470" y="681"/>
                    <a:pt x="1468" y="676"/>
                  </a:cubicBezTo>
                  <a:cubicBezTo>
                    <a:pt x="1465" y="661"/>
                    <a:pt x="1466" y="647"/>
                    <a:pt x="1465" y="632"/>
                  </a:cubicBezTo>
                  <a:cubicBezTo>
                    <a:pt x="1464" y="610"/>
                    <a:pt x="1454" y="595"/>
                    <a:pt x="1467" y="576"/>
                  </a:cubicBezTo>
                  <a:cubicBezTo>
                    <a:pt x="1474" y="566"/>
                    <a:pt x="1482" y="556"/>
                    <a:pt x="1491" y="548"/>
                  </a:cubicBezTo>
                  <a:cubicBezTo>
                    <a:pt x="1502" y="539"/>
                    <a:pt x="1515" y="535"/>
                    <a:pt x="1516" y="518"/>
                  </a:cubicBezTo>
                  <a:cubicBezTo>
                    <a:pt x="1517" y="502"/>
                    <a:pt x="1505" y="489"/>
                    <a:pt x="1499" y="475"/>
                  </a:cubicBezTo>
                  <a:cubicBezTo>
                    <a:pt x="1491" y="458"/>
                    <a:pt x="1485" y="441"/>
                    <a:pt x="1478" y="424"/>
                  </a:cubicBezTo>
                  <a:cubicBezTo>
                    <a:pt x="1473" y="412"/>
                    <a:pt x="1470" y="401"/>
                    <a:pt x="1472" y="390"/>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5" name="Google Shape;645;p48"/>
            <p:cNvSpPr/>
            <p:nvPr/>
          </p:nvSpPr>
          <p:spPr>
            <a:xfrm>
              <a:off x="7392988" y="3168650"/>
              <a:ext cx="1114425" cy="1393825"/>
            </a:xfrm>
            <a:custGeom>
              <a:rect b="b" l="l" r="r" t="t"/>
              <a:pathLst>
                <a:path extrusionOk="0" h="1094" w="875">
                  <a:moveTo>
                    <a:pt x="826" y="285"/>
                  </a:moveTo>
                  <a:cubicBezTo>
                    <a:pt x="822" y="286"/>
                    <a:pt x="818" y="286"/>
                    <a:pt x="814" y="286"/>
                  </a:cubicBezTo>
                  <a:cubicBezTo>
                    <a:pt x="807" y="287"/>
                    <a:pt x="800" y="288"/>
                    <a:pt x="793" y="288"/>
                  </a:cubicBezTo>
                  <a:cubicBezTo>
                    <a:pt x="793" y="288"/>
                    <a:pt x="792" y="288"/>
                    <a:pt x="792" y="289"/>
                  </a:cubicBezTo>
                  <a:cubicBezTo>
                    <a:pt x="790" y="290"/>
                    <a:pt x="787" y="291"/>
                    <a:pt x="785" y="292"/>
                  </a:cubicBezTo>
                  <a:cubicBezTo>
                    <a:pt x="770" y="298"/>
                    <a:pt x="755" y="305"/>
                    <a:pt x="740" y="311"/>
                  </a:cubicBezTo>
                  <a:cubicBezTo>
                    <a:pt x="737" y="312"/>
                    <a:pt x="734" y="314"/>
                    <a:pt x="731" y="314"/>
                  </a:cubicBezTo>
                  <a:cubicBezTo>
                    <a:pt x="725" y="314"/>
                    <a:pt x="720" y="312"/>
                    <a:pt x="714" y="311"/>
                  </a:cubicBezTo>
                  <a:cubicBezTo>
                    <a:pt x="702" y="309"/>
                    <a:pt x="690" y="307"/>
                    <a:pt x="678" y="304"/>
                  </a:cubicBezTo>
                  <a:cubicBezTo>
                    <a:pt x="664" y="301"/>
                    <a:pt x="651" y="295"/>
                    <a:pt x="638" y="291"/>
                  </a:cubicBezTo>
                  <a:cubicBezTo>
                    <a:pt x="634" y="290"/>
                    <a:pt x="632" y="288"/>
                    <a:pt x="630" y="285"/>
                  </a:cubicBezTo>
                  <a:cubicBezTo>
                    <a:pt x="626" y="278"/>
                    <a:pt x="621" y="272"/>
                    <a:pt x="617" y="265"/>
                  </a:cubicBezTo>
                  <a:cubicBezTo>
                    <a:pt x="614" y="261"/>
                    <a:pt x="609" y="256"/>
                    <a:pt x="608" y="252"/>
                  </a:cubicBezTo>
                  <a:cubicBezTo>
                    <a:pt x="607" y="249"/>
                    <a:pt x="606" y="245"/>
                    <a:pt x="606" y="242"/>
                  </a:cubicBezTo>
                  <a:cubicBezTo>
                    <a:pt x="603" y="226"/>
                    <a:pt x="599" y="209"/>
                    <a:pt x="596" y="193"/>
                  </a:cubicBezTo>
                  <a:cubicBezTo>
                    <a:pt x="595" y="186"/>
                    <a:pt x="593" y="179"/>
                    <a:pt x="592" y="172"/>
                  </a:cubicBezTo>
                  <a:cubicBezTo>
                    <a:pt x="592" y="170"/>
                    <a:pt x="591" y="168"/>
                    <a:pt x="591" y="166"/>
                  </a:cubicBezTo>
                  <a:cubicBezTo>
                    <a:pt x="591" y="166"/>
                    <a:pt x="591" y="166"/>
                    <a:pt x="591" y="165"/>
                  </a:cubicBezTo>
                  <a:cubicBezTo>
                    <a:pt x="591" y="165"/>
                    <a:pt x="591" y="165"/>
                    <a:pt x="591" y="165"/>
                  </a:cubicBezTo>
                  <a:cubicBezTo>
                    <a:pt x="585" y="153"/>
                    <a:pt x="577" y="140"/>
                    <a:pt x="570" y="129"/>
                  </a:cubicBezTo>
                  <a:cubicBezTo>
                    <a:pt x="569" y="128"/>
                    <a:pt x="570" y="129"/>
                    <a:pt x="568" y="127"/>
                  </a:cubicBezTo>
                  <a:cubicBezTo>
                    <a:pt x="567" y="125"/>
                    <a:pt x="565" y="123"/>
                    <a:pt x="563" y="121"/>
                  </a:cubicBezTo>
                  <a:cubicBezTo>
                    <a:pt x="558" y="115"/>
                    <a:pt x="553" y="109"/>
                    <a:pt x="547" y="103"/>
                  </a:cubicBezTo>
                  <a:cubicBezTo>
                    <a:pt x="542" y="97"/>
                    <a:pt x="537" y="91"/>
                    <a:pt x="531" y="85"/>
                  </a:cubicBezTo>
                  <a:cubicBezTo>
                    <a:pt x="531" y="84"/>
                    <a:pt x="529" y="82"/>
                    <a:pt x="528" y="81"/>
                  </a:cubicBezTo>
                  <a:cubicBezTo>
                    <a:pt x="521" y="82"/>
                    <a:pt x="513" y="80"/>
                    <a:pt x="506" y="80"/>
                  </a:cubicBezTo>
                  <a:cubicBezTo>
                    <a:pt x="498" y="79"/>
                    <a:pt x="491" y="79"/>
                    <a:pt x="483" y="78"/>
                  </a:cubicBezTo>
                  <a:cubicBezTo>
                    <a:pt x="481" y="78"/>
                    <a:pt x="480" y="78"/>
                    <a:pt x="479" y="78"/>
                  </a:cubicBezTo>
                  <a:cubicBezTo>
                    <a:pt x="479" y="78"/>
                    <a:pt x="479" y="78"/>
                    <a:pt x="479" y="78"/>
                  </a:cubicBezTo>
                  <a:cubicBezTo>
                    <a:pt x="469" y="77"/>
                    <a:pt x="460" y="73"/>
                    <a:pt x="450" y="70"/>
                  </a:cubicBezTo>
                  <a:cubicBezTo>
                    <a:pt x="429" y="64"/>
                    <a:pt x="409" y="58"/>
                    <a:pt x="390" y="48"/>
                  </a:cubicBezTo>
                  <a:cubicBezTo>
                    <a:pt x="377" y="41"/>
                    <a:pt x="363" y="36"/>
                    <a:pt x="350" y="28"/>
                  </a:cubicBezTo>
                  <a:cubicBezTo>
                    <a:pt x="347" y="26"/>
                    <a:pt x="344" y="22"/>
                    <a:pt x="340" y="19"/>
                  </a:cubicBezTo>
                  <a:cubicBezTo>
                    <a:pt x="337" y="16"/>
                    <a:pt x="334" y="13"/>
                    <a:pt x="330" y="10"/>
                  </a:cubicBezTo>
                  <a:cubicBezTo>
                    <a:pt x="329" y="9"/>
                    <a:pt x="325" y="7"/>
                    <a:pt x="324" y="5"/>
                  </a:cubicBezTo>
                  <a:cubicBezTo>
                    <a:pt x="324" y="5"/>
                    <a:pt x="323" y="5"/>
                    <a:pt x="323" y="5"/>
                  </a:cubicBezTo>
                  <a:cubicBezTo>
                    <a:pt x="320" y="5"/>
                    <a:pt x="316" y="4"/>
                    <a:pt x="313" y="3"/>
                  </a:cubicBezTo>
                  <a:cubicBezTo>
                    <a:pt x="305" y="3"/>
                    <a:pt x="297" y="3"/>
                    <a:pt x="289" y="1"/>
                  </a:cubicBezTo>
                  <a:cubicBezTo>
                    <a:pt x="289" y="0"/>
                    <a:pt x="289" y="0"/>
                    <a:pt x="288" y="0"/>
                  </a:cubicBezTo>
                  <a:cubicBezTo>
                    <a:pt x="288" y="1"/>
                    <a:pt x="288" y="1"/>
                    <a:pt x="288" y="1"/>
                  </a:cubicBezTo>
                  <a:cubicBezTo>
                    <a:pt x="286" y="3"/>
                    <a:pt x="282" y="5"/>
                    <a:pt x="279" y="7"/>
                  </a:cubicBezTo>
                  <a:cubicBezTo>
                    <a:pt x="275" y="10"/>
                    <a:pt x="270" y="14"/>
                    <a:pt x="266" y="17"/>
                  </a:cubicBezTo>
                  <a:cubicBezTo>
                    <a:pt x="266" y="35"/>
                    <a:pt x="266" y="52"/>
                    <a:pt x="267" y="70"/>
                  </a:cubicBezTo>
                  <a:cubicBezTo>
                    <a:pt x="268" y="127"/>
                    <a:pt x="269" y="183"/>
                    <a:pt x="270" y="240"/>
                  </a:cubicBezTo>
                  <a:cubicBezTo>
                    <a:pt x="270" y="243"/>
                    <a:pt x="270" y="246"/>
                    <a:pt x="271" y="248"/>
                  </a:cubicBezTo>
                  <a:cubicBezTo>
                    <a:pt x="271" y="249"/>
                    <a:pt x="271" y="249"/>
                    <a:pt x="271" y="250"/>
                  </a:cubicBezTo>
                  <a:cubicBezTo>
                    <a:pt x="271" y="250"/>
                    <a:pt x="271" y="250"/>
                    <a:pt x="271" y="250"/>
                  </a:cubicBezTo>
                  <a:cubicBezTo>
                    <a:pt x="272" y="262"/>
                    <a:pt x="276" y="274"/>
                    <a:pt x="278" y="285"/>
                  </a:cubicBezTo>
                  <a:cubicBezTo>
                    <a:pt x="283" y="307"/>
                    <a:pt x="288" y="328"/>
                    <a:pt x="291" y="350"/>
                  </a:cubicBezTo>
                  <a:cubicBezTo>
                    <a:pt x="292" y="352"/>
                    <a:pt x="291" y="354"/>
                    <a:pt x="288" y="355"/>
                  </a:cubicBezTo>
                  <a:cubicBezTo>
                    <a:pt x="280" y="358"/>
                    <a:pt x="272" y="361"/>
                    <a:pt x="264" y="364"/>
                  </a:cubicBezTo>
                  <a:cubicBezTo>
                    <a:pt x="245" y="371"/>
                    <a:pt x="225" y="372"/>
                    <a:pt x="206" y="375"/>
                  </a:cubicBezTo>
                  <a:cubicBezTo>
                    <a:pt x="201" y="376"/>
                    <a:pt x="196" y="377"/>
                    <a:pt x="191" y="377"/>
                  </a:cubicBezTo>
                  <a:cubicBezTo>
                    <a:pt x="190" y="378"/>
                    <a:pt x="189" y="378"/>
                    <a:pt x="188" y="378"/>
                  </a:cubicBezTo>
                  <a:cubicBezTo>
                    <a:pt x="188" y="378"/>
                    <a:pt x="188" y="378"/>
                    <a:pt x="187" y="378"/>
                  </a:cubicBezTo>
                  <a:cubicBezTo>
                    <a:pt x="180" y="382"/>
                    <a:pt x="172" y="388"/>
                    <a:pt x="165" y="392"/>
                  </a:cubicBezTo>
                  <a:cubicBezTo>
                    <a:pt x="149" y="402"/>
                    <a:pt x="134" y="412"/>
                    <a:pt x="118" y="422"/>
                  </a:cubicBezTo>
                  <a:cubicBezTo>
                    <a:pt x="109" y="427"/>
                    <a:pt x="101" y="431"/>
                    <a:pt x="92" y="436"/>
                  </a:cubicBezTo>
                  <a:cubicBezTo>
                    <a:pt x="86" y="440"/>
                    <a:pt x="80" y="443"/>
                    <a:pt x="74" y="446"/>
                  </a:cubicBezTo>
                  <a:cubicBezTo>
                    <a:pt x="71" y="448"/>
                    <a:pt x="67" y="451"/>
                    <a:pt x="64" y="452"/>
                  </a:cubicBezTo>
                  <a:cubicBezTo>
                    <a:pt x="63" y="452"/>
                    <a:pt x="63" y="452"/>
                    <a:pt x="63" y="452"/>
                  </a:cubicBezTo>
                  <a:cubicBezTo>
                    <a:pt x="63" y="453"/>
                    <a:pt x="62" y="454"/>
                    <a:pt x="61" y="455"/>
                  </a:cubicBezTo>
                  <a:cubicBezTo>
                    <a:pt x="58" y="459"/>
                    <a:pt x="55" y="463"/>
                    <a:pt x="52" y="468"/>
                  </a:cubicBezTo>
                  <a:cubicBezTo>
                    <a:pt x="45" y="476"/>
                    <a:pt x="39" y="485"/>
                    <a:pt x="32" y="493"/>
                  </a:cubicBezTo>
                  <a:cubicBezTo>
                    <a:pt x="32" y="494"/>
                    <a:pt x="32" y="494"/>
                    <a:pt x="32" y="495"/>
                  </a:cubicBezTo>
                  <a:cubicBezTo>
                    <a:pt x="32" y="497"/>
                    <a:pt x="32" y="500"/>
                    <a:pt x="31" y="502"/>
                  </a:cubicBezTo>
                  <a:cubicBezTo>
                    <a:pt x="31" y="508"/>
                    <a:pt x="30" y="513"/>
                    <a:pt x="30" y="519"/>
                  </a:cubicBezTo>
                  <a:cubicBezTo>
                    <a:pt x="30" y="519"/>
                    <a:pt x="30" y="519"/>
                    <a:pt x="30" y="519"/>
                  </a:cubicBezTo>
                  <a:cubicBezTo>
                    <a:pt x="30" y="520"/>
                    <a:pt x="30" y="520"/>
                    <a:pt x="30" y="521"/>
                  </a:cubicBezTo>
                  <a:cubicBezTo>
                    <a:pt x="31" y="523"/>
                    <a:pt x="32" y="526"/>
                    <a:pt x="33" y="528"/>
                  </a:cubicBezTo>
                  <a:cubicBezTo>
                    <a:pt x="48" y="572"/>
                    <a:pt x="64" y="616"/>
                    <a:pt x="79" y="660"/>
                  </a:cubicBezTo>
                  <a:cubicBezTo>
                    <a:pt x="81" y="664"/>
                    <a:pt x="83" y="668"/>
                    <a:pt x="83" y="672"/>
                  </a:cubicBezTo>
                  <a:cubicBezTo>
                    <a:pt x="84" y="676"/>
                    <a:pt x="84" y="681"/>
                    <a:pt x="84" y="686"/>
                  </a:cubicBezTo>
                  <a:cubicBezTo>
                    <a:pt x="84" y="690"/>
                    <a:pt x="84" y="694"/>
                    <a:pt x="83" y="698"/>
                  </a:cubicBezTo>
                  <a:cubicBezTo>
                    <a:pt x="82" y="708"/>
                    <a:pt x="76" y="718"/>
                    <a:pt x="73" y="727"/>
                  </a:cubicBezTo>
                  <a:cubicBezTo>
                    <a:pt x="71" y="733"/>
                    <a:pt x="68" y="737"/>
                    <a:pt x="65" y="743"/>
                  </a:cubicBezTo>
                  <a:cubicBezTo>
                    <a:pt x="53" y="761"/>
                    <a:pt x="41" y="780"/>
                    <a:pt x="27" y="797"/>
                  </a:cubicBezTo>
                  <a:cubicBezTo>
                    <a:pt x="15" y="812"/>
                    <a:pt x="8" y="832"/>
                    <a:pt x="0" y="849"/>
                  </a:cubicBezTo>
                  <a:cubicBezTo>
                    <a:pt x="1" y="849"/>
                    <a:pt x="2" y="849"/>
                    <a:pt x="3" y="849"/>
                  </a:cubicBezTo>
                  <a:cubicBezTo>
                    <a:pt x="9" y="849"/>
                    <a:pt x="14" y="849"/>
                    <a:pt x="20" y="849"/>
                  </a:cubicBezTo>
                  <a:cubicBezTo>
                    <a:pt x="23" y="849"/>
                    <a:pt x="25" y="848"/>
                    <a:pt x="28" y="850"/>
                  </a:cubicBezTo>
                  <a:cubicBezTo>
                    <a:pt x="33" y="855"/>
                    <a:pt x="38" y="860"/>
                    <a:pt x="43" y="865"/>
                  </a:cubicBezTo>
                  <a:cubicBezTo>
                    <a:pt x="51" y="873"/>
                    <a:pt x="60" y="882"/>
                    <a:pt x="68" y="890"/>
                  </a:cubicBezTo>
                  <a:cubicBezTo>
                    <a:pt x="73" y="895"/>
                    <a:pt x="79" y="900"/>
                    <a:pt x="84" y="905"/>
                  </a:cubicBezTo>
                  <a:cubicBezTo>
                    <a:pt x="86" y="907"/>
                    <a:pt x="87" y="910"/>
                    <a:pt x="88" y="912"/>
                  </a:cubicBezTo>
                  <a:cubicBezTo>
                    <a:pt x="90" y="917"/>
                    <a:pt x="93" y="921"/>
                    <a:pt x="95" y="926"/>
                  </a:cubicBezTo>
                  <a:cubicBezTo>
                    <a:pt x="95" y="926"/>
                    <a:pt x="95" y="926"/>
                    <a:pt x="95" y="926"/>
                  </a:cubicBezTo>
                  <a:cubicBezTo>
                    <a:pt x="95" y="927"/>
                    <a:pt x="96" y="927"/>
                    <a:pt x="96" y="928"/>
                  </a:cubicBezTo>
                  <a:cubicBezTo>
                    <a:pt x="99" y="930"/>
                    <a:pt x="101" y="933"/>
                    <a:pt x="104" y="935"/>
                  </a:cubicBezTo>
                  <a:cubicBezTo>
                    <a:pt x="119" y="951"/>
                    <a:pt x="135" y="967"/>
                    <a:pt x="150" y="982"/>
                  </a:cubicBezTo>
                  <a:cubicBezTo>
                    <a:pt x="153" y="985"/>
                    <a:pt x="155" y="987"/>
                    <a:pt x="158" y="990"/>
                  </a:cubicBezTo>
                  <a:cubicBezTo>
                    <a:pt x="158" y="991"/>
                    <a:pt x="159" y="991"/>
                    <a:pt x="160" y="992"/>
                  </a:cubicBezTo>
                  <a:cubicBezTo>
                    <a:pt x="160" y="992"/>
                    <a:pt x="160" y="992"/>
                    <a:pt x="160" y="992"/>
                  </a:cubicBezTo>
                  <a:cubicBezTo>
                    <a:pt x="168" y="997"/>
                    <a:pt x="176" y="1001"/>
                    <a:pt x="185" y="1005"/>
                  </a:cubicBezTo>
                  <a:cubicBezTo>
                    <a:pt x="185" y="1005"/>
                    <a:pt x="185" y="1005"/>
                    <a:pt x="186" y="1005"/>
                  </a:cubicBezTo>
                  <a:cubicBezTo>
                    <a:pt x="186" y="1005"/>
                    <a:pt x="186" y="1005"/>
                    <a:pt x="186" y="1005"/>
                  </a:cubicBezTo>
                  <a:cubicBezTo>
                    <a:pt x="187" y="1006"/>
                    <a:pt x="188" y="1006"/>
                    <a:pt x="189" y="1006"/>
                  </a:cubicBezTo>
                  <a:cubicBezTo>
                    <a:pt x="194" y="1007"/>
                    <a:pt x="199" y="1008"/>
                    <a:pt x="205" y="1010"/>
                  </a:cubicBezTo>
                  <a:cubicBezTo>
                    <a:pt x="210" y="1011"/>
                    <a:pt x="215" y="1012"/>
                    <a:pt x="221" y="1014"/>
                  </a:cubicBezTo>
                  <a:cubicBezTo>
                    <a:pt x="222" y="1014"/>
                    <a:pt x="224" y="1015"/>
                    <a:pt x="226" y="1016"/>
                  </a:cubicBezTo>
                  <a:cubicBezTo>
                    <a:pt x="226" y="1016"/>
                    <a:pt x="226" y="1016"/>
                    <a:pt x="227" y="1017"/>
                  </a:cubicBezTo>
                  <a:cubicBezTo>
                    <a:pt x="227" y="1017"/>
                    <a:pt x="227" y="1017"/>
                    <a:pt x="227" y="1017"/>
                  </a:cubicBezTo>
                  <a:cubicBezTo>
                    <a:pt x="229" y="1017"/>
                    <a:pt x="231" y="1017"/>
                    <a:pt x="233" y="1017"/>
                  </a:cubicBezTo>
                  <a:cubicBezTo>
                    <a:pt x="238" y="1018"/>
                    <a:pt x="244" y="1018"/>
                    <a:pt x="249" y="1017"/>
                  </a:cubicBezTo>
                  <a:cubicBezTo>
                    <a:pt x="259" y="1017"/>
                    <a:pt x="269" y="1017"/>
                    <a:pt x="279" y="1016"/>
                  </a:cubicBezTo>
                  <a:cubicBezTo>
                    <a:pt x="279" y="1016"/>
                    <a:pt x="279" y="1016"/>
                    <a:pt x="280" y="1016"/>
                  </a:cubicBezTo>
                  <a:cubicBezTo>
                    <a:pt x="280" y="1016"/>
                    <a:pt x="281" y="1016"/>
                    <a:pt x="282" y="1015"/>
                  </a:cubicBezTo>
                  <a:cubicBezTo>
                    <a:pt x="287" y="1013"/>
                    <a:pt x="291" y="1010"/>
                    <a:pt x="296" y="1007"/>
                  </a:cubicBezTo>
                  <a:cubicBezTo>
                    <a:pt x="301" y="1004"/>
                    <a:pt x="307" y="1005"/>
                    <a:pt x="312" y="1005"/>
                  </a:cubicBezTo>
                  <a:cubicBezTo>
                    <a:pt x="324" y="1004"/>
                    <a:pt x="335" y="1004"/>
                    <a:pt x="347" y="1003"/>
                  </a:cubicBezTo>
                  <a:cubicBezTo>
                    <a:pt x="354" y="1003"/>
                    <a:pt x="361" y="1002"/>
                    <a:pt x="368" y="1002"/>
                  </a:cubicBezTo>
                  <a:cubicBezTo>
                    <a:pt x="371" y="1002"/>
                    <a:pt x="373" y="1005"/>
                    <a:pt x="375" y="1007"/>
                  </a:cubicBezTo>
                  <a:cubicBezTo>
                    <a:pt x="379" y="1010"/>
                    <a:pt x="383" y="1013"/>
                    <a:pt x="387" y="1016"/>
                  </a:cubicBezTo>
                  <a:cubicBezTo>
                    <a:pt x="393" y="1021"/>
                    <a:pt x="399" y="1026"/>
                    <a:pt x="405" y="1031"/>
                  </a:cubicBezTo>
                  <a:cubicBezTo>
                    <a:pt x="409" y="1031"/>
                    <a:pt x="413" y="1031"/>
                    <a:pt x="417" y="1031"/>
                  </a:cubicBezTo>
                  <a:cubicBezTo>
                    <a:pt x="420" y="1032"/>
                    <a:pt x="422" y="1034"/>
                    <a:pt x="424" y="1037"/>
                  </a:cubicBezTo>
                  <a:cubicBezTo>
                    <a:pt x="431" y="1043"/>
                    <a:pt x="437" y="1049"/>
                    <a:pt x="443" y="1055"/>
                  </a:cubicBezTo>
                  <a:cubicBezTo>
                    <a:pt x="448" y="1055"/>
                    <a:pt x="453" y="1054"/>
                    <a:pt x="457" y="1057"/>
                  </a:cubicBezTo>
                  <a:cubicBezTo>
                    <a:pt x="462" y="1062"/>
                    <a:pt x="467" y="1066"/>
                    <a:pt x="472" y="1071"/>
                  </a:cubicBezTo>
                  <a:cubicBezTo>
                    <a:pt x="481" y="1078"/>
                    <a:pt x="490" y="1086"/>
                    <a:pt x="499" y="1094"/>
                  </a:cubicBezTo>
                  <a:cubicBezTo>
                    <a:pt x="500" y="1090"/>
                    <a:pt x="502" y="1085"/>
                    <a:pt x="505" y="1081"/>
                  </a:cubicBezTo>
                  <a:cubicBezTo>
                    <a:pt x="508" y="1077"/>
                    <a:pt x="513" y="1072"/>
                    <a:pt x="515" y="1067"/>
                  </a:cubicBezTo>
                  <a:cubicBezTo>
                    <a:pt x="519" y="1049"/>
                    <a:pt x="502" y="1047"/>
                    <a:pt x="492" y="1043"/>
                  </a:cubicBezTo>
                  <a:cubicBezTo>
                    <a:pt x="484" y="1039"/>
                    <a:pt x="475" y="1035"/>
                    <a:pt x="469" y="1029"/>
                  </a:cubicBezTo>
                  <a:cubicBezTo>
                    <a:pt x="452" y="1010"/>
                    <a:pt x="457" y="990"/>
                    <a:pt x="463" y="968"/>
                  </a:cubicBezTo>
                  <a:cubicBezTo>
                    <a:pt x="467" y="949"/>
                    <a:pt x="463" y="932"/>
                    <a:pt x="466" y="914"/>
                  </a:cubicBezTo>
                  <a:cubicBezTo>
                    <a:pt x="468" y="898"/>
                    <a:pt x="477" y="884"/>
                    <a:pt x="480" y="869"/>
                  </a:cubicBezTo>
                  <a:cubicBezTo>
                    <a:pt x="485" y="851"/>
                    <a:pt x="484" y="835"/>
                    <a:pt x="504" y="829"/>
                  </a:cubicBezTo>
                  <a:cubicBezTo>
                    <a:pt x="513" y="825"/>
                    <a:pt x="526" y="828"/>
                    <a:pt x="534" y="822"/>
                  </a:cubicBezTo>
                  <a:cubicBezTo>
                    <a:pt x="548" y="813"/>
                    <a:pt x="545" y="788"/>
                    <a:pt x="551" y="773"/>
                  </a:cubicBezTo>
                  <a:cubicBezTo>
                    <a:pt x="558" y="757"/>
                    <a:pt x="569" y="743"/>
                    <a:pt x="575" y="725"/>
                  </a:cubicBezTo>
                  <a:cubicBezTo>
                    <a:pt x="578" y="714"/>
                    <a:pt x="581" y="702"/>
                    <a:pt x="589" y="693"/>
                  </a:cubicBezTo>
                  <a:cubicBezTo>
                    <a:pt x="603" y="677"/>
                    <a:pt x="620" y="681"/>
                    <a:pt x="638" y="681"/>
                  </a:cubicBezTo>
                  <a:cubicBezTo>
                    <a:pt x="680" y="679"/>
                    <a:pt x="680" y="630"/>
                    <a:pt x="709" y="612"/>
                  </a:cubicBezTo>
                  <a:cubicBezTo>
                    <a:pt x="716" y="608"/>
                    <a:pt x="719" y="609"/>
                    <a:pt x="727" y="608"/>
                  </a:cubicBezTo>
                  <a:cubicBezTo>
                    <a:pt x="740" y="608"/>
                    <a:pt x="740" y="615"/>
                    <a:pt x="753" y="599"/>
                  </a:cubicBezTo>
                  <a:cubicBezTo>
                    <a:pt x="756" y="595"/>
                    <a:pt x="758" y="588"/>
                    <a:pt x="761" y="583"/>
                  </a:cubicBezTo>
                  <a:cubicBezTo>
                    <a:pt x="774" y="560"/>
                    <a:pt x="787" y="521"/>
                    <a:pt x="809" y="505"/>
                  </a:cubicBezTo>
                  <a:cubicBezTo>
                    <a:pt x="817" y="499"/>
                    <a:pt x="829" y="500"/>
                    <a:pt x="835" y="494"/>
                  </a:cubicBezTo>
                  <a:cubicBezTo>
                    <a:pt x="855" y="477"/>
                    <a:pt x="831" y="450"/>
                    <a:pt x="821" y="437"/>
                  </a:cubicBezTo>
                  <a:cubicBezTo>
                    <a:pt x="808" y="419"/>
                    <a:pt x="812" y="403"/>
                    <a:pt x="824" y="384"/>
                  </a:cubicBezTo>
                  <a:cubicBezTo>
                    <a:pt x="833" y="369"/>
                    <a:pt x="844" y="355"/>
                    <a:pt x="855" y="340"/>
                  </a:cubicBezTo>
                  <a:cubicBezTo>
                    <a:pt x="858" y="337"/>
                    <a:pt x="861" y="333"/>
                    <a:pt x="864" y="329"/>
                  </a:cubicBezTo>
                  <a:cubicBezTo>
                    <a:pt x="869" y="325"/>
                    <a:pt x="873" y="320"/>
                    <a:pt x="875" y="313"/>
                  </a:cubicBezTo>
                  <a:cubicBezTo>
                    <a:pt x="873" y="313"/>
                    <a:pt x="871" y="312"/>
                    <a:pt x="870" y="312"/>
                  </a:cubicBezTo>
                  <a:cubicBezTo>
                    <a:pt x="862" y="307"/>
                    <a:pt x="848" y="311"/>
                    <a:pt x="839" y="306"/>
                  </a:cubicBezTo>
                  <a:cubicBezTo>
                    <a:pt x="834" y="303"/>
                    <a:pt x="831" y="299"/>
                    <a:pt x="828" y="294"/>
                  </a:cubicBezTo>
                  <a:cubicBezTo>
                    <a:pt x="827" y="291"/>
                    <a:pt x="826" y="288"/>
                    <a:pt x="826" y="285"/>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48"/>
            <p:cNvSpPr/>
            <p:nvPr/>
          </p:nvSpPr>
          <p:spPr>
            <a:xfrm>
              <a:off x="7832725" y="1644650"/>
              <a:ext cx="1535113" cy="1912938"/>
            </a:xfrm>
            <a:custGeom>
              <a:rect b="b" l="l" r="r" t="t"/>
              <a:pathLst>
                <a:path extrusionOk="0" h="1500" w="1206">
                  <a:moveTo>
                    <a:pt x="1183" y="874"/>
                  </a:moveTo>
                  <a:cubicBezTo>
                    <a:pt x="1172" y="863"/>
                    <a:pt x="1162" y="849"/>
                    <a:pt x="1152" y="837"/>
                  </a:cubicBezTo>
                  <a:cubicBezTo>
                    <a:pt x="1143" y="826"/>
                    <a:pt x="1135" y="814"/>
                    <a:pt x="1129" y="801"/>
                  </a:cubicBezTo>
                  <a:cubicBezTo>
                    <a:pt x="1122" y="787"/>
                    <a:pt x="1118" y="780"/>
                    <a:pt x="1106" y="770"/>
                  </a:cubicBezTo>
                  <a:cubicBezTo>
                    <a:pt x="1101" y="766"/>
                    <a:pt x="1098" y="765"/>
                    <a:pt x="1094" y="760"/>
                  </a:cubicBezTo>
                  <a:cubicBezTo>
                    <a:pt x="1078" y="742"/>
                    <a:pt x="1075" y="717"/>
                    <a:pt x="1069" y="696"/>
                  </a:cubicBezTo>
                  <a:cubicBezTo>
                    <a:pt x="1063" y="675"/>
                    <a:pt x="1056" y="654"/>
                    <a:pt x="1051" y="633"/>
                  </a:cubicBezTo>
                  <a:cubicBezTo>
                    <a:pt x="1047" y="616"/>
                    <a:pt x="1046" y="599"/>
                    <a:pt x="1037" y="583"/>
                  </a:cubicBezTo>
                  <a:cubicBezTo>
                    <a:pt x="1032" y="573"/>
                    <a:pt x="1030" y="564"/>
                    <a:pt x="1025" y="554"/>
                  </a:cubicBezTo>
                  <a:cubicBezTo>
                    <a:pt x="1018" y="539"/>
                    <a:pt x="991" y="523"/>
                    <a:pt x="975" y="518"/>
                  </a:cubicBezTo>
                  <a:cubicBezTo>
                    <a:pt x="953" y="513"/>
                    <a:pt x="940" y="516"/>
                    <a:pt x="926" y="499"/>
                  </a:cubicBezTo>
                  <a:cubicBezTo>
                    <a:pt x="921" y="493"/>
                    <a:pt x="917" y="486"/>
                    <a:pt x="912" y="482"/>
                  </a:cubicBezTo>
                  <a:cubicBezTo>
                    <a:pt x="906" y="474"/>
                    <a:pt x="897" y="470"/>
                    <a:pt x="886" y="472"/>
                  </a:cubicBezTo>
                  <a:cubicBezTo>
                    <a:pt x="885" y="473"/>
                    <a:pt x="884" y="474"/>
                    <a:pt x="883" y="475"/>
                  </a:cubicBezTo>
                  <a:cubicBezTo>
                    <a:pt x="875" y="478"/>
                    <a:pt x="872" y="483"/>
                    <a:pt x="862" y="482"/>
                  </a:cubicBezTo>
                  <a:cubicBezTo>
                    <a:pt x="848" y="481"/>
                    <a:pt x="835" y="471"/>
                    <a:pt x="821" y="466"/>
                  </a:cubicBezTo>
                  <a:cubicBezTo>
                    <a:pt x="813" y="464"/>
                    <a:pt x="804" y="462"/>
                    <a:pt x="796" y="458"/>
                  </a:cubicBezTo>
                  <a:cubicBezTo>
                    <a:pt x="783" y="451"/>
                    <a:pt x="779" y="445"/>
                    <a:pt x="786" y="432"/>
                  </a:cubicBezTo>
                  <a:cubicBezTo>
                    <a:pt x="793" y="419"/>
                    <a:pt x="803" y="407"/>
                    <a:pt x="815" y="397"/>
                  </a:cubicBezTo>
                  <a:cubicBezTo>
                    <a:pt x="824" y="389"/>
                    <a:pt x="838" y="376"/>
                    <a:pt x="819" y="367"/>
                  </a:cubicBezTo>
                  <a:cubicBezTo>
                    <a:pt x="810" y="363"/>
                    <a:pt x="798" y="361"/>
                    <a:pt x="788" y="356"/>
                  </a:cubicBezTo>
                  <a:cubicBezTo>
                    <a:pt x="770" y="348"/>
                    <a:pt x="756" y="339"/>
                    <a:pt x="736" y="336"/>
                  </a:cubicBezTo>
                  <a:cubicBezTo>
                    <a:pt x="723" y="334"/>
                    <a:pt x="703" y="331"/>
                    <a:pt x="696" y="317"/>
                  </a:cubicBezTo>
                  <a:cubicBezTo>
                    <a:pt x="693" y="312"/>
                    <a:pt x="694" y="309"/>
                    <a:pt x="694" y="303"/>
                  </a:cubicBezTo>
                  <a:cubicBezTo>
                    <a:pt x="696" y="286"/>
                    <a:pt x="708" y="309"/>
                    <a:pt x="701" y="273"/>
                  </a:cubicBezTo>
                  <a:cubicBezTo>
                    <a:pt x="698" y="262"/>
                    <a:pt x="691" y="253"/>
                    <a:pt x="687" y="243"/>
                  </a:cubicBezTo>
                  <a:cubicBezTo>
                    <a:pt x="676" y="213"/>
                    <a:pt x="693" y="167"/>
                    <a:pt x="647" y="163"/>
                  </a:cubicBezTo>
                  <a:cubicBezTo>
                    <a:pt x="620" y="160"/>
                    <a:pt x="614" y="154"/>
                    <a:pt x="595" y="134"/>
                  </a:cubicBezTo>
                  <a:cubicBezTo>
                    <a:pt x="579" y="117"/>
                    <a:pt x="571" y="111"/>
                    <a:pt x="581" y="87"/>
                  </a:cubicBezTo>
                  <a:cubicBezTo>
                    <a:pt x="586" y="76"/>
                    <a:pt x="595" y="64"/>
                    <a:pt x="597" y="51"/>
                  </a:cubicBezTo>
                  <a:cubicBezTo>
                    <a:pt x="601" y="31"/>
                    <a:pt x="578" y="24"/>
                    <a:pt x="564" y="16"/>
                  </a:cubicBezTo>
                  <a:cubicBezTo>
                    <a:pt x="557" y="13"/>
                    <a:pt x="547" y="4"/>
                    <a:pt x="540" y="2"/>
                  </a:cubicBezTo>
                  <a:cubicBezTo>
                    <a:pt x="531" y="0"/>
                    <a:pt x="529" y="4"/>
                    <a:pt x="524" y="9"/>
                  </a:cubicBezTo>
                  <a:cubicBezTo>
                    <a:pt x="516" y="17"/>
                    <a:pt x="514" y="31"/>
                    <a:pt x="507" y="40"/>
                  </a:cubicBezTo>
                  <a:cubicBezTo>
                    <a:pt x="501" y="48"/>
                    <a:pt x="493" y="51"/>
                    <a:pt x="485" y="56"/>
                  </a:cubicBezTo>
                  <a:cubicBezTo>
                    <a:pt x="474" y="63"/>
                    <a:pt x="464" y="71"/>
                    <a:pt x="453" y="77"/>
                  </a:cubicBezTo>
                  <a:cubicBezTo>
                    <a:pt x="437" y="85"/>
                    <a:pt x="419" y="92"/>
                    <a:pt x="403" y="99"/>
                  </a:cubicBezTo>
                  <a:cubicBezTo>
                    <a:pt x="390" y="106"/>
                    <a:pt x="376" y="109"/>
                    <a:pt x="361" y="111"/>
                  </a:cubicBezTo>
                  <a:cubicBezTo>
                    <a:pt x="333" y="114"/>
                    <a:pt x="303" y="113"/>
                    <a:pt x="275" y="109"/>
                  </a:cubicBezTo>
                  <a:cubicBezTo>
                    <a:pt x="244" y="105"/>
                    <a:pt x="231" y="114"/>
                    <a:pt x="209" y="135"/>
                  </a:cubicBezTo>
                  <a:cubicBezTo>
                    <a:pt x="201" y="142"/>
                    <a:pt x="194" y="147"/>
                    <a:pt x="184" y="150"/>
                  </a:cubicBezTo>
                  <a:cubicBezTo>
                    <a:pt x="156" y="158"/>
                    <a:pt x="123" y="150"/>
                    <a:pt x="95" y="146"/>
                  </a:cubicBezTo>
                  <a:cubicBezTo>
                    <a:pt x="64" y="142"/>
                    <a:pt x="31" y="137"/>
                    <a:pt x="0" y="136"/>
                  </a:cubicBezTo>
                  <a:cubicBezTo>
                    <a:pt x="13" y="160"/>
                    <a:pt x="27" y="184"/>
                    <a:pt x="40" y="207"/>
                  </a:cubicBezTo>
                  <a:cubicBezTo>
                    <a:pt x="48" y="221"/>
                    <a:pt x="56" y="234"/>
                    <a:pt x="64" y="248"/>
                  </a:cubicBezTo>
                  <a:cubicBezTo>
                    <a:pt x="67" y="254"/>
                    <a:pt x="72" y="261"/>
                    <a:pt x="75" y="267"/>
                  </a:cubicBezTo>
                  <a:cubicBezTo>
                    <a:pt x="76" y="270"/>
                    <a:pt x="76" y="272"/>
                    <a:pt x="76" y="275"/>
                  </a:cubicBezTo>
                  <a:cubicBezTo>
                    <a:pt x="76" y="281"/>
                    <a:pt x="76" y="288"/>
                    <a:pt x="76" y="294"/>
                  </a:cubicBezTo>
                  <a:cubicBezTo>
                    <a:pt x="76" y="310"/>
                    <a:pt x="76" y="326"/>
                    <a:pt x="76" y="342"/>
                  </a:cubicBezTo>
                  <a:cubicBezTo>
                    <a:pt x="76" y="346"/>
                    <a:pt x="77" y="351"/>
                    <a:pt x="77" y="354"/>
                  </a:cubicBezTo>
                  <a:cubicBezTo>
                    <a:pt x="76" y="359"/>
                    <a:pt x="72" y="364"/>
                    <a:pt x="70" y="368"/>
                  </a:cubicBezTo>
                  <a:cubicBezTo>
                    <a:pt x="68" y="371"/>
                    <a:pt x="67" y="375"/>
                    <a:pt x="65" y="377"/>
                  </a:cubicBezTo>
                  <a:cubicBezTo>
                    <a:pt x="65" y="382"/>
                    <a:pt x="64" y="387"/>
                    <a:pt x="64" y="391"/>
                  </a:cubicBezTo>
                  <a:cubicBezTo>
                    <a:pt x="63" y="408"/>
                    <a:pt x="63" y="424"/>
                    <a:pt x="62" y="440"/>
                  </a:cubicBezTo>
                  <a:cubicBezTo>
                    <a:pt x="62" y="446"/>
                    <a:pt x="62" y="452"/>
                    <a:pt x="62" y="458"/>
                  </a:cubicBezTo>
                  <a:cubicBezTo>
                    <a:pt x="62" y="461"/>
                    <a:pt x="62" y="463"/>
                    <a:pt x="60" y="465"/>
                  </a:cubicBezTo>
                  <a:cubicBezTo>
                    <a:pt x="55" y="477"/>
                    <a:pt x="48" y="488"/>
                    <a:pt x="42" y="499"/>
                  </a:cubicBezTo>
                  <a:cubicBezTo>
                    <a:pt x="38" y="506"/>
                    <a:pt x="34" y="513"/>
                    <a:pt x="30" y="520"/>
                  </a:cubicBezTo>
                  <a:cubicBezTo>
                    <a:pt x="28" y="524"/>
                    <a:pt x="26" y="529"/>
                    <a:pt x="24" y="532"/>
                  </a:cubicBezTo>
                  <a:cubicBezTo>
                    <a:pt x="24" y="533"/>
                    <a:pt x="24" y="533"/>
                    <a:pt x="24" y="533"/>
                  </a:cubicBezTo>
                  <a:cubicBezTo>
                    <a:pt x="24" y="534"/>
                    <a:pt x="24" y="535"/>
                    <a:pt x="24" y="535"/>
                  </a:cubicBezTo>
                  <a:cubicBezTo>
                    <a:pt x="24" y="536"/>
                    <a:pt x="24" y="542"/>
                    <a:pt x="24" y="544"/>
                  </a:cubicBezTo>
                  <a:cubicBezTo>
                    <a:pt x="24" y="544"/>
                    <a:pt x="24" y="544"/>
                    <a:pt x="24" y="544"/>
                  </a:cubicBezTo>
                  <a:cubicBezTo>
                    <a:pt x="25" y="545"/>
                    <a:pt x="25" y="547"/>
                    <a:pt x="26" y="548"/>
                  </a:cubicBezTo>
                  <a:cubicBezTo>
                    <a:pt x="28" y="552"/>
                    <a:pt x="30" y="555"/>
                    <a:pt x="32" y="559"/>
                  </a:cubicBezTo>
                  <a:cubicBezTo>
                    <a:pt x="33" y="561"/>
                    <a:pt x="34" y="564"/>
                    <a:pt x="36" y="566"/>
                  </a:cubicBezTo>
                  <a:cubicBezTo>
                    <a:pt x="36" y="566"/>
                    <a:pt x="36" y="566"/>
                    <a:pt x="36" y="566"/>
                  </a:cubicBezTo>
                  <a:cubicBezTo>
                    <a:pt x="36" y="567"/>
                    <a:pt x="37" y="567"/>
                    <a:pt x="38" y="568"/>
                  </a:cubicBezTo>
                  <a:cubicBezTo>
                    <a:pt x="44" y="573"/>
                    <a:pt x="50" y="579"/>
                    <a:pt x="55" y="584"/>
                  </a:cubicBezTo>
                  <a:cubicBezTo>
                    <a:pt x="58" y="587"/>
                    <a:pt x="61" y="589"/>
                    <a:pt x="63" y="592"/>
                  </a:cubicBezTo>
                  <a:cubicBezTo>
                    <a:pt x="64" y="597"/>
                    <a:pt x="64" y="601"/>
                    <a:pt x="65" y="606"/>
                  </a:cubicBezTo>
                  <a:cubicBezTo>
                    <a:pt x="68" y="622"/>
                    <a:pt x="71" y="638"/>
                    <a:pt x="74" y="654"/>
                  </a:cubicBezTo>
                  <a:cubicBezTo>
                    <a:pt x="75" y="659"/>
                    <a:pt x="76" y="664"/>
                    <a:pt x="77" y="670"/>
                  </a:cubicBezTo>
                  <a:cubicBezTo>
                    <a:pt x="77" y="670"/>
                    <a:pt x="77" y="670"/>
                    <a:pt x="77" y="670"/>
                  </a:cubicBezTo>
                  <a:cubicBezTo>
                    <a:pt x="78" y="671"/>
                    <a:pt x="78" y="671"/>
                    <a:pt x="78" y="671"/>
                  </a:cubicBezTo>
                  <a:cubicBezTo>
                    <a:pt x="87" y="680"/>
                    <a:pt x="96" y="688"/>
                    <a:pt x="105" y="697"/>
                  </a:cubicBezTo>
                  <a:cubicBezTo>
                    <a:pt x="123" y="714"/>
                    <a:pt x="140" y="730"/>
                    <a:pt x="158" y="747"/>
                  </a:cubicBezTo>
                  <a:cubicBezTo>
                    <a:pt x="160" y="748"/>
                    <a:pt x="162" y="748"/>
                    <a:pt x="165" y="748"/>
                  </a:cubicBezTo>
                  <a:cubicBezTo>
                    <a:pt x="165" y="748"/>
                    <a:pt x="167" y="748"/>
                    <a:pt x="168" y="748"/>
                  </a:cubicBezTo>
                  <a:cubicBezTo>
                    <a:pt x="170" y="747"/>
                    <a:pt x="174" y="745"/>
                    <a:pt x="176" y="744"/>
                  </a:cubicBezTo>
                  <a:cubicBezTo>
                    <a:pt x="199" y="733"/>
                    <a:pt x="222" y="721"/>
                    <a:pt x="245" y="709"/>
                  </a:cubicBezTo>
                  <a:cubicBezTo>
                    <a:pt x="250" y="707"/>
                    <a:pt x="256" y="703"/>
                    <a:pt x="262" y="701"/>
                  </a:cubicBezTo>
                  <a:cubicBezTo>
                    <a:pt x="267" y="699"/>
                    <a:pt x="272" y="700"/>
                    <a:pt x="277" y="700"/>
                  </a:cubicBezTo>
                  <a:cubicBezTo>
                    <a:pt x="282" y="700"/>
                    <a:pt x="287" y="700"/>
                    <a:pt x="292" y="700"/>
                  </a:cubicBezTo>
                  <a:cubicBezTo>
                    <a:pt x="295" y="700"/>
                    <a:pt x="297" y="702"/>
                    <a:pt x="297" y="705"/>
                  </a:cubicBezTo>
                  <a:cubicBezTo>
                    <a:pt x="297" y="722"/>
                    <a:pt x="297" y="740"/>
                    <a:pt x="297" y="758"/>
                  </a:cubicBezTo>
                  <a:cubicBezTo>
                    <a:pt x="297" y="758"/>
                    <a:pt x="298" y="761"/>
                    <a:pt x="298" y="763"/>
                  </a:cubicBezTo>
                  <a:cubicBezTo>
                    <a:pt x="298" y="764"/>
                    <a:pt x="299" y="765"/>
                    <a:pt x="299" y="766"/>
                  </a:cubicBezTo>
                  <a:cubicBezTo>
                    <a:pt x="303" y="774"/>
                    <a:pt x="307" y="782"/>
                    <a:pt x="310" y="790"/>
                  </a:cubicBezTo>
                  <a:cubicBezTo>
                    <a:pt x="314" y="798"/>
                    <a:pt x="318" y="806"/>
                    <a:pt x="322" y="813"/>
                  </a:cubicBezTo>
                  <a:cubicBezTo>
                    <a:pt x="324" y="819"/>
                    <a:pt x="324" y="825"/>
                    <a:pt x="324" y="831"/>
                  </a:cubicBezTo>
                  <a:cubicBezTo>
                    <a:pt x="323" y="836"/>
                    <a:pt x="320" y="838"/>
                    <a:pt x="317" y="842"/>
                  </a:cubicBezTo>
                  <a:cubicBezTo>
                    <a:pt x="311" y="849"/>
                    <a:pt x="305" y="855"/>
                    <a:pt x="299" y="862"/>
                  </a:cubicBezTo>
                  <a:cubicBezTo>
                    <a:pt x="290" y="872"/>
                    <a:pt x="281" y="883"/>
                    <a:pt x="272" y="893"/>
                  </a:cubicBezTo>
                  <a:cubicBezTo>
                    <a:pt x="272" y="904"/>
                    <a:pt x="272" y="914"/>
                    <a:pt x="272" y="924"/>
                  </a:cubicBezTo>
                  <a:cubicBezTo>
                    <a:pt x="272" y="929"/>
                    <a:pt x="272" y="935"/>
                    <a:pt x="272" y="940"/>
                  </a:cubicBezTo>
                  <a:cubicBezTo>
                    <a:pt x="271" y="942"/>
                    <a:pt x="271" y="944"/>
                    <a:pt x="270" y="945"/>
                  </a:cubicBezTo>
                  <a:cubicBezTo>
                    <a:pt x="262" y="956"/>
                    <a:pt x="254" y="966"/>
                    <a:pt x="246" y="976"/>
                  </a:cubicBezTo>
                  <a:cubicBezTo>
                    <a:pt x="231" y="996"/>
                    <a:pt x="216" y="1015"/>
                    <a:pt x="201" y="1035"/>
                  </a:cubicBezTo>
                  <a:cubicBezTo>
                    <a:pt x="180" y="1062"/>
                    <a:pt x="159" y="1088"/>
                    <a:pt x="139" y="1115"/>
                  </a:cubicBezTo>
                  <a:cubicBezTo>
                    <a:pt x="139" y="1121"/>
                    <a:pt x="139" y="1127"/>
                    <a:pt x="139" y="1133"/>
                  </a:cubicBezTo>
                  <a:cubicBezTo>
                    <a:pt x="139" y="1177"/>
                    <a:pt x="139" y="1221"/>
                    <a:pt x="139" y="1264"/>
                  </a:cubicBezTo>
                  <a:cubicBezTo>
                    <a:pt x="143" y="1265"/>
                    <a:pt x="148" y="1265"/>
                    <a:pt x="153" y="1265"/>
                  </a:cubicBezTo>
                  <a:cubicBezTo>
                    <a:pt x="163" y="1266"/>
                    <a:pt x="174" y="1265"/>
                    <a:pt x="184" y="1267"/>
                  </a:cubicBezTo>
                  <a:cubicBezTo>
                    <a:pt x="190" y="1268"/>
                    <a:pt x="194" y="1275"/>
                    <a:pt x="198" y="1280"/>
                  </a:cubicBezTo>
                  <a:cubicBezTo>
                    <a:pt x="206" y="1289"/>
                    <a:pt x="214" y="1298"/>
                    <a:pt x="222" y="1308"/>
                  </a:cubicBezTo>
                  <a:cubicBezTo>
                    <a:pt x="226" y="1312"/>
                    <a:pt x="230" y="1316"/>
                    <a:pt x="233" y="1321"/>
                  </a:cubicBezTo>
                  <a:cubicBezTo>
                    <a:pt x="239" y="1331"/>
                    <a:pt x="245" y="1341"/>
                    <a:pt x="251" y="1351"/>
                  </a:cubicBezTo>
                  <a:cubicBezTo>
                    <a:pt x="253" y="1355"/>
                    <a:pt x="255" y="1358"/>
                    <a:pt x="256" y="1364"/>
                  </a:cubicBezTo>
                  <a:cubicBezTo>
                    <a:pt x="260" y="1387"/>
                    <a:pt x="265" y="1410"/>
                    <a:pt x="269" y="1433"/>
                  </a:cubicBezTo>
                  <a:cubicBezTo>
                    <a:pt x="270" y="1436"/>
                    <a:pt x="270" y="1440"/>
                    <a:pt x="271" y="1443"/>
                  </a:cubicBezTo>
                  <a:cubicBezTo>
                    <a:pt x="271" y="1443"/>
                    <a:pt x="271" y="1444"/>
                    <a:pt x="271" y="1444"/>
                  </a:cubicBezTo>
                  <a:cubicBezTo>
                    <a:pt x="272" y="1445"/>
                    <a:pt x="272" y="1445"/>
                    <a:pt x="273" y="1446"/>
                  </a:cubicBezTo>
                  <a:cubicBezTo>
                    <a:pt x="280" y="1455"/>
                    <a:pt x="286" y="1465"/>
                    <a:pt x="293" y="1475"/>
                  </a:cubicBezTo>
                  <a:cubicBezTo>
                    <a:pt x="293" y="1475"/>
                    <a:pt x="293" y="1476"/>
                    <a:pt x="294" y="1477"/>
                  </a:cubicBezTo>
                  <a:cubicBezTo>
                    <a:pt x="294" y="1477"/>
                    <a:pt x="294" y="1477"/>
                    <a:pt x="294" y="1477"/>
                  </a:cubicBezTo>
                  <a:cubicBezTo>
                    <a:pt x="294" y="1477"/>
                    <a:pt x="294" y="1477"/>
                    <a:pt x="294" y="1477"/>
                  </a:cubicBezTo>
                  <a:cubicBezTo>
                    <a:pt x="299" y="1478"/>
                    <a:pt x="304" y="1480"/>
                    <a:pt x="309" y="1482"/>
                  </a:cubicBezTo>
                  <a:cubicBezTo>
                    <a:pt x="317" y="1485"/>
                    <a:pt x="326" y="1488"/>
                    <a:pt x="335" y="1490"/>
                  </a:cubicBezTo>
                  <a:cubicBezTo>
                    <a:pt x="344" y="1493"/>
                    <a:pt x="353" y="1494"/>
                    <a:pt x="362" y="1495"/>
                  </a:cubicBezTo>
                  <a:cubicBezTo>
                    <a:pt x="368" y="1496"/>
                    <a:pt x="373" y="1498"/>
                    <a:pt x="379" y="1499"/>
                  </a:cubicBezTo>
                  <a:cubicBezTo>
                    <a:pt x="380" y="1499"/>
                    <a:pt x="385" y="1499"/>
                    <a:pt x="387" y="1500"/>
                  </a:cubicBezTo>
                  <a:cubicBezTo>
                    <a:pt x="387" y="1500"/>
                    <a:pt x="387" y="1500"/>
                    <a:pt x="387" y="1500"/>
                  </a:cubicBezTo>
                  <a:cubicBezTo>
                    <a:pt x="389" y="1499"/>
                    <a:pt x="391" y="1498"/>
                    <a:pt x="392" y="1498"/>
                  </a:cubicBezTo>
                  <a:cubicBezTo>
                    <a:pt x="397" y="1496"/>
                    <a:pt x="402" y="1493"/>
                    <a:pt x="407" y="1491"/>
                  </a:cubicBezTo>
                  <a:cubicBezTo>
                    <a:pt x="418" y="1487"/>
                    <a:pt x="429" y="1482"/>
                    <a:pt x="440" y="1477"/>
                  </a:cubicBezTo>
                  <a:cubicBezTo>
                    <a:pt x="451" y="1472"/>
                    <a:pt x="466" y="1472"/>
                    <a:pt x="479" y="1471"/>
                  </a:cubicBezTo>
                  <a:cubicBezTo>
                    <a:pt x="476" y="1453"/>
                    <a:pt x="479" y="1432"/>
                    <a:pt x="484" y="1417"/>
                  </a:cubicBezTo>
                  <a:cubicBezTo>
                    <a:pt x="492" y="1390"/>
                    <a:pt x="508" y="1375"/>
                    <a:pt x="533" y="1364"/>
                  </a:cubicBezTo>
                  <a:cubicBezTo>
                    <a:pt x="562" y="1350"/>
                    <a:pt x="594" y="1329"/>
                    <a:pt x="613" y="1302"/>
                  </a:cubicBezTo>
                  <a:cubicBezTo>
                    <a:pt x="587" y="1296"/>
                    <a:pt x="560" y="1305"/>
                    <a:pt x="535" y="1295"/>
                  </a:cubicBezTo>
                  <a:cubicBezTo>
                    <a:pt x="533" y="1294"/>
                    <a:pt x="532" y="1293"/>
                    <a:pt x="532" y="1291"/>
                  </a:cubicBezTo>
                  <a:cubicBezTo>
                    <a:pt x="531" y="1275"/>
                    <a:pt x="545" y="1275"/>
                    <a:pt x="557" y="1271"/>
                  </a:cubicBezTo>
                  <a:cubicBezTo>
                    <a:pt x="578" y="1264"/>
                    <a:pt x="584" y="1249"/>
                    <a:pt x="606" y="1248"/>
                  </a:cubicBezTo>
                  <a:cubicBezTo>
                    <a:pt x="617" y="1247"/>
                    <a:pt x="628" y="1247"/>
                    <a:pt x="639" y="1243"/>
                  </a:cubicBezTo>
                  <a:cubicBezTo>
                    <a:pt x="666" y="1235"/>
                    <a:pt x="650" y="1215"/>
                    <a:pt x="638" y="1200"/>
                  </a:cubicBezTo>
                  <a:cubicBezTo>
                    <a:pt x="628" y="1187"/>
                    <a:pt x="617" y="1165"/>
                    <a:pt x="622" y="1148"/>
                  </a:cubicBezTo>
                  <a:cubicBezTo>
                    <a:pt x="625" y="1139"/>
                    <a:pt x="631" y="1137"/>
                    <a:pt x="638" y="1132"/>
                  </a:cubicBezTo>
                  <a:cubicBezTo>
                    <a:pt x="654" y="1118"/>
                    <a:pt x="648" y="1105"/>
                    <a:pt x="652" y="1087"/>
                  </a:cubicBezTo>
                  <a:cubicBezTo>
                    <a:pt x="655" y="1073"/>
                    <a:pt x="664" y="1050"/>
                    <a:pt x="675" y="1040"/>
                  </a:cubicBezTo>
                  <a:cubicBezTo>
                    <a:pt x="694" y="1024"/>
                    <a:pt x="701" y="1074"/>
                    <a:pt x="705" y="1086"/>
                  </a:cubicBezTo>
                  <a:cubicBezTo>
                    <a:pt x="709" y="1100"/>
                    <a:pt x="736" y="1163"/>
                    <a:pt x="753" y="1155"/>
                  </a:cubicBezTo>
                  <a:cubicBezTo>
                    <a:pt x="754" y="1155"/>
                    <a:pt x="764" y="1139"/>
                    <a:pt x="766" y="1137"/>
                  </a:cubicBezTo>
                  <a:cubicBezTo>
                    <a:pt x="773" y="1131"/>
                    <a:pt x="778" y="1132"/>
                    <a:pt x="784" y="1121"/>
                  </a:cubicBezTo>
                  <a:cubicBezTo>
                    <a:pt x="790" y="1113"/>
                    <a:pt x="789" y="1102"/>
                    <a:pt x="790" y="1093"/>
                  </a:cubicBezTo>
                  <a:cubicBezTo>
                    <a:pt x="790" y="1068"/>
                    <a:pt x="776" y="1038"/>
                    <a:pt x="793" y="1016"/>
                  </a:cubicBezTo>
                  <a:cubicBezTo>
                    <a:pt x="807" y="998"/>
                    <a:pt x="831" y="993"/>
                    <a:pt x="852" y="987"/>
                  </a:cubicBezTo>
                  <a:cubicBezTo>
                    <a:pt x="888" y="977"/>
                    <a:pt x="931" y="978"/>
                    <a:pt x="963" y="957"/>
                  </a:cubicBezTo>
                  <a:cubicBezTo>
                    <a:pt x="972" y="951"/>
                    <a:pt x="980" y="942"/>
                    <a:pt x="990" y="937"/>
                  </a:cubicBezTo>
                  <a:cubicBezTo>
                    <a:pt x="1001" y="930"/>
                    <a:pt x="1015" y="928"/>
                    <a:pt x="1028" y="926"/>
                  </a:cubicBezTo>
                  <a:cubicBezTo>
                    <a:pt x="1066" y="920"/>
                    <a:pt x="1103" y="919"/>
                    <a:pt x="1141" y="914"/>
                  </a:cubicBezTo>
                  <a:cubicBezTo>
                    <a:pt x="1151" y="913"/>
                    <a:pt x="1196" y="912"/>
                    <a:pt x="1202" y="899"/>
                  </a:cubicBezTo>
                  <a:cubicBezTo>
                    <a:pt x="1206" y="891"/>
                    <a:pt x="1188" y="880"/>
                    <a:pt x="1183" y="874"/>
                  </a:cubicBezTo>
                  <a:close/>
                </a:path>
              </a:pathLst>
            </a:custGeom>
            <a:solidFill>
              <a:srgbClr val="7456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7" name="Google Shape;647;p48"/>
            <p:cNvSpPr/>
            <p:nvPr/>
          </p:nvSpPr>
          <p:spPr>
            <a:xfrm>
              <a:off x="7231063" y="2292350"/>
              <a:ext cx="68263" cy="84138"/>
            </a:xfrm>
            <a:custGeom>
              <a:rect b="b" l="l" r="r" t="t"/>
              <a:pathLst>
                <a:path extrusionOk="0" h="66" w="54">
                  <a:moveTo>
                    <a:pt x="44" y="66"/>
                  </a:moveTo>
                  <a:cubicBezTo>
                    <a:pt x="30" y="46"/>
                    <a:pt x="30" y="46"/>
                    <a:pt x="30" y="46"/>
                  </a:cubicBezTo>
                  <a:cubicBezTo>
                    <a:pt x="29" y="46"/>
                    <a:pt x="27" y="46"/>
                    <a:pt x="26" y="46"/>
                  </a:cubicBezTo>
                  <a:cubicBezTo>
                    <a:pt x="9" y="46"/>
                    <a:pt x="9" y="46"/>
                    <a:pt x="9" y="46"/>
                  </a:cubicBezTo>
                  <a:cubicBezTo>
                    <a:pt x="9" y="66"/>
                    <a:pt x="9" y="66"/>
                    <a:pt x="9" y="66"/>
                  </a:cubicBezTo>
                  <a:cubicBezTo>
                    <a:pt x="0" y="66"/>
                    <a:pt x="0" y="66"/>
                    <a:pt x="0" y="66"/>
                  </a:cubicBezTo>
                  <a:cubicBezTo>
                    <a:pt x="0" y="0"/>
                    <a:pt x="0" y="0"/>
                    <a:pt x="0" y="0"/>
                  </a:cubicBezTo>
                  <a:cubicBezTo>
                    <a:pt x="26" y="0"/>
                    <a:pt x="26" y="0"/>
                    <a:pt x="26" y="0"/>
                  </a:cubicBezTo>
                  <a:cubicBezTo>
                    <a:pt x="43" y="0"/>
                    <a:pt x="53" y="9"/>
                    <a:pt x="53" y="23"/>
                  </a:cubicBezTo>
                  <a:cubicBezTo>
                    <a:pt x="53" y="33"/>
                    <a:pt x="48" y="41"/>
                    <a:pt x="39" y="44"/>
                  </a:cubicBezTo>
                  <a:cubicBezTo>
                    <a:pt x="54" y="66"/>
                    <a:pt x="54" y="66"/>
                    <a:pt x="54" y="66"/>
                  </a:cubicBezTo>
                  <a:lnTo>
                    <a:pt x="44" y="66"/>
                  </a:lnTo>
                  <a:close/>
                  <a:moveTo>
                    <a:pt x="44" y="23"/>
                  </a:moveTo>
                  <a:cubicBezTo>
                    <a:pt x="44" y="14"/>
                    <a:pt x="38" y="8"/>
                    <a:pt x="25" y="8"/>
                  </a:cubicBezTo>
                  <a:cubicBezTo>
                    <a:pt x="9" y="8"/>
                    <a:pt x="9" y="8"/>
                    <a:pt x="9" y="8"/>
                  </a:cubicBezTo>
                  <a:cubicBezTo>
                    <a:pt x="9" y="38"/>
                    <a:pt x="9" y="38"/>
                    <a:pt x="9" y="38"/>
                  </a:cubicBezTo>
                  <a:cubicBezTo>
                    <a:pt x="25" y="38"/>
                    <a:pt x="25" y="38"/>
                    <a:pt x="25" y="38"/>
                  </a:cubicBezTo>
                  <a:cubicBezTo>
                    <a:pt x="38" y="38"/>
                    <a:pt x="44" y="33"/>
                    <a:pt x="44" y="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48"/>
            <p:cNvSpPr/>
            <p:nvPr/>
          </p:nvSpPr>
          <p:spPr>
            <a:xfrm>
              <a:off x="7312025" y="2312988"/>
              <a:ext cx="61913" cy="65088"/>
            </a:xfrm>
            <a:custGeom>
              <a:rect b="b" l="l" r="r" t="t"/>
              <a:pathLst>
                <a:path extrusionOk="0" h="51" w="49">
                  <a:moveTo>
                    <a:pt x="49" y="28"/>
                  </a:moveTo>
                  <a:cubicBezTo>
                    <a:pt x="9" y="28"/>
                    <a:pt x="9" y="28"/>
                    <a:pt x="9" y="28"/>
                  </a:cubicBezTo>
                  <a:cubicBezTo>
                    <a:pt x="10" y="37"/>
                    <a:pt x="17" y="43"/>
                    <a:pt x="27" y="43"/>
                  </a:cubicBezTo>
                  <a:cubicBezTo>
                    <a:pt x="33" y="43"/>
                    <a:pt x="38" y="41"/>
                    <a:pt x="41" y="37"/>
                  </a:cubicBezTo>
                  <a:cubicBezTo>
                    <a:pt x="46" y="43"/>
                    <a:pt x="46" y="43"/>
                    <a:pt x="46" y="43"/>
                  </a:cubicBezTo>
                  <a:cubicBezTo>
                    <a:pt x="42" y="48"/>
                    <a:pt x="35" y="51"/>
                    <a:pt x="27" y="51"/>
                  </a:cubicBezTo>
                  <a:cubicBezTo>
                    <a:pt x="10" y="51"/>
                    <a:pt x="0" y="40"/>
                    <a:pt x="0" y="25"/>
                  </a:cubicBezTo>
                  <a:cubicBezTo>
                    <a:pt x="0" y="10"/>
                    <a:pt x="10" y="0"/>
                    <a:pt x="25" y="0"/>
                  </a:cubicBezTo>
                  <a:cubicBezTo>
                    <a:pt x="39" y="0"/>
                    <a:pt x="49" y="10"/>
                    <a:pt x="49" y="25"/>
                  </a:cubicBezTo>
                  <a:cubicBezTo>
                    <a:pt x="49" y="26"/>
                    <a:pt x="49" y="27"/>
                    <a:pt x="49" y="28"/>
                  </a:cubicBezTo>
                  <a:close/>
                  <a:moveTo>
                    <a:pt x="9" y="22"/>
                  </a:moveTo>
                  <a:cubicBezTo>
                    <a:pt x="41" y="22"/>
                    <a:pt x="41" y="22"/>
                    <a:pt x="41" y="22"/>
                  </a:cubicBezTo>
                  <a:cubicBezTo>
                    <a:pt x="40" y="13"/>
                    <a:pt x="34" y="7"/>
                    <a:pt x="25" y="7"/>
                  </a:cubicBezTo>
                  <a:cubicBezTo>
                    <a:pt x="16" y="7"/>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48"/>
            <p:cNvSpPr/>
            <p:nvPr/>
          </p:nvSpPr>
          <p:spPr>
            <a:xfrm>
              <a:off x="7383463" y="2287588"/>
              <a:ext cx="66675" cy="90488"/>
            </a:xfrm>
            <a:custGeom>
              <a:rect b="b" l="l" r="r" t="t"/>
              <a:pathLst>
                <a:path extrusionOk="0" h="71" w="52">
                  <a:moveTo>
                    <a:pt x="52" y="0"/>
                  </a:moveTo>
                  <a:cubicBezTo>
                    <a:pt x="52" y="70"/>
                    <a:pt x="52" y="70"/>
                    <a:pt x="52" y="70"/>
                  </a:cubicBezTo>
                  <a:cubicBezTo>
                    <a:pt x="44" y="70"/>
                    <a:pt x="44" y="70"/>
                    <a:pt x="44" y="70"/>
                  </a:cubicBezTo>
                  <a:cubicBezTo>
                    <a:pt x="44" y="62"/>
                    <a:pt x="44" y="62"/>
                    <a:pt x="44" y="62"/>
                  </a:cubicBezTo>
                  <a:cubicBezTo>
                    <a:pt x="40" y="68"/>
                    <a:pt x="33" y="71"/>
                    <a:pt x="26" y="71"/>
                  </a:cubicBezTo>
                  <a:cubicBezTo>
                    <a:pt x="11" y="71"/>
                    <a:pt x="0" y="60"/>
                    <a:pt x="0" y="45"/>
                  </a:cubicBezTo>
                  <a:cubicBezTo>
                    <a:pt x="0" y="30"/>
                    <a:pt x="11" y="20"/>
                    <a:pt x="26" y="20"/>
                  </a:cubicBezTo>
                  <a:cubicBezTo>
                    <a:pt x="33" y="20"/>
                    <a:pt x="39" y="22"/>
                    <a:pt x="43" y="28"/>
                  </a:cubicBezTo>
                  <a:cubicBezTo>
                    <a:pt x="43" y="0"/>
                    <a:pt x="43" y="0"/>
                    <a:pt x="43" y="0"/>
                  </a:cubicBezTo>
                  <a:lnTo>
                    <a:pt x="52" y="0"/>
                  </a:lnTo>
                  <a:close/>
                  <a:moveTo>
                    <a:pt x="43" y="45"/>
                  </a:moveTo>
                  <a:cubicBezTo>
                    <a:pt x="43" y="34"/>
                    <a:pt x="36" y="28"/>
                    <a:pt x="26" y="28"/>
                  </a:cubicBezTo>
                  <a:cubicBezTo>
                    <a:pt x="17" y="28"/>
                    <a:pt x="10" y="34"/>
                    <a:pt x="10" y="45"/>
                  </a:cubicBezTo>
                  <a:cubicBezTo>
                    <a:pt x="10" y="56"/>
                    <a:pt x="17" y="63"/>
                    <a:pt x="26" y="63"/>
                  </a:cubicBezTo>
                  <a:cubicBezTo>
                    <a:pt x="36" y="63"/>
                    <a:pt x="43" y="56"/>
                    <a:pt x="43"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48"/>
            <p:cNvSpPr/>
            <p:nvPr/>
          </p:nvSpPr>
          <p:spPr>
            <a:xfrm>
              <a:off x="6526213" y="2292350"/>
              <a:ext cx="128588" cy="84138"/>
            </a:xfrm>
            <a:custGeom>
              <a:rect b="b" l="l" r="r" t="t"/>
              <a:pathLst>
                <a:path extrusionOk="0" h="53" w="81">
                  <a:moveTo>
                    <a:pt x="81" y="0"/>
                  </a:moveTo>
                  <a:lnTo>
                    <a:pt x="63" y="53"/>
                  </a:lnTo>
                  <a:lnTo>
                    <a:pt x="55" y="53"/>
                  </a:lnTo>
                  <a:lnTo>
                    <a:pt x="41" y="11"/>
                  </a:lnTo>
                  <a:lnTo>
                    <a:pt x="26" y="53"/>
                  </a:lnTo>
                  <a:lnTo>
                    <a:pt x="18" y="53"/>
                  </a:lnTo>
                  <a:lnTo>
                    <a:pt x="0" y="0"/>
                  </a:lnTo>
                  <a:lnTo>
                    <a:pt x="8" y="0"/>
                  </a:lnTo>
                  <a:lnTo>
                    <a:pt x="23" y="44"/>
                  </a:lnTo>
                  <a:lnTo>
                    <a:pt x="37" y="0"/>
                  </a:lnTo>
                  <a:lnTo>
                    <a:pt x="45" y="0"/>
                  </a:lnTo>
                  <a:lnTo>
                    <a:pt x="59" y="44"/>
                  </a:lnTo>
                  <a:lnTo>
                    <a:pt x="73" y="0"/>
                  </a:lnTo>
                  <a:lnTo>
                    <a:pt x="8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1" name="Google Shape;651;p48"/>
            <p:cNvSpPr/>
            <p:nvPr/>
          </p:nvSpPr>
          <p:spPr>
            <a:xfrm>
              <a:off x="6657975" y="2312988"/>
              <a:ext cx="55563" cy="65088"/>
            </a:xfrm>
            <a:custGeom>
              <a:rect b="b" l="l" r="r" t="t"/>
              <a:pathLst>
                <a:path extrusionOk="0" h="51" w="43">
                  <a:moveTo>
                    <a:pt x="43" y="20"/>
                  </a:moveTo>
                  <a:cubicBezTo>
                    <a:pt x="43" y="50"/>
                    <a:pt x="43" y="50"/>
                    <a:pt x="43" y="50"/>
                  </a:cubicBezTo>
                  <a:cubicBezTo>
                    <a:pt x="35" y="50"/>
                    <a:pt x="35" y="50"/>
                    <a:pt x="35" y="50"/>
                  </a:cubicBezTo>
                  <a:cubicBezTo>
                    <a:pt x="35" y="44"/>
                    <a:pt x="35" y="44"/>
                    <a:pt x="35" y="44"/>
                  </a:cubicBezTo>
                  <a:cubicBezTo>
                    <a:pt x="32" y="48"/>
                    <a:pt x="26" y="51"/>
                    <a:pt x="18" y="51"/>
                  </a:cubicBezTo>
                  <a:cubicBezTo>
                    <a:pt x="7" y="51"/>
                    <a:pt x="0" y="45"/>
                    <a:pt x="0" y="36"/>
                  </a:cubicBezTo>
                  <a:cubicBezTo>
                    <a:pt x="0" y="28"/>
                    <a:pt x="5" y="21"/>
                    <a:pt x="20" y="21"/>
                  </a:cubicBezTo>
                  <a:cubicBezTo>
                    <a:pt x="34" y="21"/>
                    <a:pt x="34" y="21"/>
                    <a:pt x="34" y="21"/>
                  </a:cubicBezTo>
                  <a:cubicBezTo>
                    <a:pt x="34" y="20"/>
                    <a:pt x="34" y="20"/>
                    <a:pt x="34" y="20"/>
                  </a:cubicBezTo>
                  <a:cubicBezTo>
                    <a:pt x="34" y="12"/>
                    <a:pt x="30" y="8"/>
                    <a:pt x="21" y="8"/>
                  </a:cubicBezTo>
                  <a:cubicBezTo>
                    <a:pt x="15" y="8"/>
                    <a:pt x="9" y="10"/>
                    <a:pt x="5" y="13"/>
                  </a:cubicBezTo>
                  <a:cubicBezTo>
                    <a:pt x="1" y="6"/>
                    <a:pt x="1" y="6"/>
                    <a:pt x="1" y="6"/>
                  </a:cubicBezTo>
                  <a:cubicBezTo>
                    <a:pt x="6" y="2"/>
                    <a:pt x="14" y="0"/>
                    <a:pt x="22" y="0"/>
                  </a:cubicBezTo>
                  <a:cubicBezTo>
                    <a:pt x="36" y="0"/>
                    <a:pt x="43" y="6"/>
                    <a:pt x="43" y="20"/>
                  </a:cubicBezTo>
                  <a:close/>
                  <a:moveTo>
                    <a:pt x="34" y="35"/>
                  </a:moveTo>
                  <a:cubicBezTo>
                    <a:pt x="34" y="28"/>
                    <a:pt x="34" y="28"/>
                    <a:pt x="34" y="28"/>
                  </a:cubicBezTo>
                  <a:cubicBezTo>
                    <a:pt x="20" y="28"/>
                    <a:pt x="20" y="28"/>
                    <a:pt x="20" y="28"/>
                  </a:cubicBezTo>
                  <a:cubicBezTo>
                    <a:pt x="11" y="28"/>
                    <a:pt x="9" y="31"/>
                    <a:pt x="9" y="36"/>
                  </a:cubicBezTo>
                  <a:cubicBezTo>
                    <a:pt x="9" y="41"/>
                    <a:pt x="13" y="44"/>
                    <a:pt x="20" y="44"/>
                  </a:cubicBezTo>
                  <a:cubicBezTo>
                    <a:pt x="27" y="44"/>
                    <a:pt x="32" y="41"/>
                    <a:pt x="34"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48"/>
            <p:cNvSpPr/>
            <p:nvPr/>
          </p:nvSpPr>
          <p:spPr>
            <a:xfrm>
              <a:off x="6734175" y="2287588"/>
              <a:ext cx="11113" cy="889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3" name="Google Shape;653;p48"/>
            <p:cNvSpPr/>
            <p:nvPr/>
          </p:nvSpPr>
          <p:spPr>
            <a:xfrm>
              <a:off x="6213475" y="2701925"/>
              <a:ext cx="73025" cy="84138"/>
            </a:xfrm>
            <a:custGeom>
              <a:rect b="b" l="l" r="r" t="t"/>
              <a:pathLst>
                <a:path extrusionOk="0" h="53" w="46">
                  <a:moveTo>
                    <a:pt x="46" y="0"/>
                  </a:moveTo>
                  <a:lnTo>
                    <a:pt x="46" y="53"/>
                  </a:lnTo>
                  <a:lnTo>
                    <a:pt x="38" y="53"/>
                  </a:lnTo>
                  <a:lnTo>
                    <a:pt x="38" y="29"/>
                  </a:lnTo>
                  <a:lnTo>
                    <a:pt x="7" y="29"/>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48"/>
            <p:cNvSpPr/>
            <p:nvPr/>
          </p:nvSpPr>
          <p:spPr>
            <a:xfrm>
              <a:off x="6305550" y="2720975"/>
              <a:ext cx="53975" cy="65088"/>
            </a:xfrm>
            <a:custGeom>
              <a:rect b="b" l="l" r="r" t="t"/>
              <a:pathLst>
                <a:path extrusionOk="0" h="51" w="43">
                  <a:moveTo>
                    <a:pt x="43" y="21"/>
                  </a:moveTo>
                  <a:cubicBezTo>
                    <a:pt x="43" y="51"/>
                    <a:pt x="43" y="51"/>
                    <a:pt x="43" y="51"/>
                  </a:cubicBezTo>
                  <a:cubicBezTo>
                    <a:pt x="34" y="51"/>
                    <a:pt x="34" y="51"/>
                    <a:pt x="34" y="51"/>
                  </a:cubicBezTo>
                  <a:cubicBezTo>
                    <a:pt x="34" y="44"/>
                    <a:pt x="34" y="44"/>
                    <a:pt x="34" y="44"/>
                  </a:cubicBezTo>
                  <a:cubicBezTo>
                    <a:pt x="31" y="49"/>
                    <a:pt x="26" y="51"/>
                    <a:pt x="18" y="51"/>
                  </a:cubicBezTo>
                  <a:cubicBezTo>
                    <a:pt x="7" y="51"/>
                    <a:pt x="0" y="45"/>
                    <a:pt x="0" y="37"/>
                  </a:cubicBezTo>
                  <a:cubicBezTo>
                    <a:pt x="0" y="29"/>
                    <a:pt x="5" y="22"/>
                    <a:pt x="20" y="22"/>
                  </a:cubicBezTo>
                  <a:cubicBezTo>
                    <a:pt x="34" y="22"/>
                    <a:pt x="34" y="22"/>
                    <a:pt x="34" y="22"/>
                  </a:cubicBezTo>
                  <a:cubicBezTo>
                    <a:pt x="34" y="20"/>
                    <a:pt x="34" y="20"/>
                    <a:pt x="34" y="20"/>
                  </a:cubicBezTo>
                  <a:cubicBezTo>
                    <a:pt x="34" y="13"/>
                    <a:pt x="30" y="8"/>
                    <a:pt x="21" y="8"/>
                  </a:cubicBezTo>
                  <a:cubicBezTo>
                    <a:pt x="15" y="8"/>
                    <a:pt x="9" y="10"/>
                    <a:pt x="5" y="14"/>
                  </a:cubicBezTo>
                  <a:cubicBezTo>
                    <a:pt x="1" y="7"/>
                    <a:pt x="1" y="7"/>
                    <a:pt x="1" y="7"/>
                  </a:cubicBezTo>
                  <a:cubicBezTo>
                    <a:pt x="6" y="3"/>
                    <a:pt x="14" y="0"/>
                    <a:pt x="22" y="0"/>
                  </a:cubicBezTo>
                  <a:cubicBezTo>
                    <a:pt x="35" y="0"/>
                    <a:pt x="43" y="7"/>
                    <a:pt x="43" y="21"/>
                  </a:cubicBezTo>
                  <a:close/>
                  <a:moveTo>
                    <a:pt x="34" y="36"/>
                  </a:moveTo>
                  <a:cubicBezTo>
                    <a:pt x="34" y="29"/>
                    <a:pt x="34" y="29"/>
                    <a:pt x="34" y="29"/>
                  </a:cubicBezTo>
                  <a:cubicBezTo>
                    <a:pt x="20" y="29"/>
                    <a:pt x="20" y="29"/>
                    <a:pt x="20" y="29"/>
                  </a:cubicBezTo>
                  <a:cubicBezTo>
                    <a:pt x="11" y="29"/>
                    <a:pt x="8" y="32"/>
                    <a:pt x="8" y="36"/>
                  </a:cubicBezTo>
                  <a:cubicBezTo>
                    <a:pt x="8" y="41"/>
                    <a:pt x="13" y="44"/>
                    <a:pt x="20" y="44"/>
                  </a:cubicBezTo>
                  <a:cubicBezTo>
                    <a:pt x="26" y="44"/>
                    <a:pt x="32" y="41"/>
                    <a:pt x="34"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5" name="Google Shape;655;p48"/>
            <p:cNvSpPr/>
            <p:nvPr/>
          </p:nvSpPr>
          <p:spPr>
            <a:xfrm>
              <a:off x="6376988" y="2720975"/>
              <a:ext cx="58738" cy="65088"/>
            </a:xfrm>
            <a:custGeom>
              <a:rect b="b" l="l" r="r" t="t"/>
              <a:pathLst>
                <a:path extrusionOk="0" h="51" w="46">
                  <a:moveTo>
                    <a:pt x="0" y="26"/>
                  </a:moveTo>
                  <a:cubicBezTo>
                    <a:pt x="0" y="11"/>
                    <a:pt x="11" y="0"/>
                    <a:pt x="26" y="0"/>
                  </a:cubicBezTo>
                  <a:cubicBezTo>
                    <a:pt x="35" y="0"/>
                    <a:pt x="42" y="4"/>
                    <a:pt x="46" y="11"/>
                  </a:cubicBezTo>
                  <a:cubicBezTo>
                    <a:pt x="39" y="15"/>
                    <a:pt x="39" y="15"/>
                    <a:pt x="39" y="15"/>
                  </a:cubicBezTo>
                  <a:cubicBezTo>
                    <a:pt x="36" y="11"/>
                    <a:pt x="31" y="8"/>
                    <a:pt x="26" y="8"/>
                  </a:cubicBezTo>
                  <a:cubicBezTo>
                    <a:pt x="16" y="8"/>
                    <a:pt x="9" y="15"/>
                    <a:pt x="9" y="26"/>
                  </a:cubicBezTo>
                  <a:cubicBezTo>
                    <a:pt x="9" y="37"/>
                    <a:pt x="16" y="43"/>
                    <a:pt x="26" y="43"/>
                  </a:cubicBezTo>
                  <a:cubicBezTo>
                    <a:pt x="31" y="43"/>
                    <a:pt x="36" y="41"/>
                    <a:pt x="39" y="36"/>
                  </a:cubicBezTo>
                  <a:cubicBezTo>
                    <a:pt x="46" y="41"/>
                    <a:pt x="46" y="41"/>
                    <a:pt x="46" y="41"/>
                  </a:cubicBezTo>
                  <a:cubicBezTo>
                    <a:pt x="42" y="48"/>
                    <a:pt x="35" y="51"/>
                    <a:pt x="26" y="51"/>
                  </a:cubicBezTo>
                  <a:cubicBezTo>
                    <a:pt x="11" y="51"/>
                    <a:pt x="0" y="41"/>
                    <a:pt x="0"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48"/>
            <p:cNvSpPr/>
            <p:nvPr/>
          </p:nvSpPr>
          <p:spPr>
            <a:xfrm>
              <a:off x="5978525" y="1544638"/>
              <a:ext cx="60325" cy="84138"/>
            </a:xfrm>
            <a:custGeom>
              <a:rect b="b" l="l" r="r" t="t"/>
              <a:pathLst>
                <a:path extrusionOk="0" h="53" w="38">
                  <a:moveTo>
                    <a:pt x="38" y="47"/>
                  </a:moveTo>
                  <a:lnTo>
                    <a:pt x="38" y="53"/>
                  </a:lnTo>
                  <a:lnTo>
                    <a:pt x="0" y="53"/>
                  </a:lnTo>
                  <a:lnTo>
                    <a:pt x="0" y="0"/>
                  </a:lnTo>
                  <a:lnTo>
                    <a:pt x="37" y="0"/>
                  </a:lnTo>
                  <a:lnTo>
                    <a:pt x="37" y="6"/>
                  </a:lnTo>
                  <a:lnTo>
                    <a:pt x="8" y="6"/>
                  </a:lnTo>
                  <a:lnTo>
                    <a:pt x="8" y="23"/>
                  </a:lnTo>
                  <a:lnTo>
                    <a:pt x="34" y="23"/>
                  </a:lnTo>
                  <a:lnTo>
                    <a:pt x="34" y="30"/>
                  </a:lnTo>
                  <a:lnTo>
                    <a:pt x="8" y="30"/>
                  </a:lnTo>
                  <a:lnTo>
                    <a:pt x="8" y="47"/>
                  </a:lnTo>
                  <a:lnTo>
                    <a:pt x="38" y="4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7" name="Google Shape;657;p48"/>
            <p:cNvSpPr/>
            <p:nvPr/>
          </p:nvSpPr>
          <p:spPr>
            <a:xfrm>
              <a:off x="6056313" y="1565275"/>
              <a:ext cx="61913" cy="63500"/>
            </a:xfrm>
            <a:custGeom>
              <a:rect b="b" l="l" r="r" t="t"/>
              <a:pathLst>
                <a:path extrusionOk="0" h="50" w="48">
                  <a:moveTo>
                    <a:pt x="48" y="21"/>
                  </a:moveTo>
                  <a:cubicBezTo>
                    <a:pt x="48" y="50"/>
                    <a:pt x="48" y="50"/>
                    <a:pt x="48" y="50"/>
                  </a:cubicBezTo>
                  <a:cubicBezTo>
                    <a:pt x="39" y="50"/>
                    <a:pt x="39" y="50"/>
                    <a:pt x="39" y="50"/>
                  </a:cubicBezTo>
                  <a:cubicBezTo>
                    <a:pt x="39" y="23"/>
                    <a:pt x="39" y="23"/>
                    <a:pt x="39" y="23"/>
                  </a:cubicBezTo>
                  <a:cubicBezTo>
                    <a:pt x="39" y="13"/>
                    <a:pt x="34" y="8"/>
                    <a:pt x="25" y="8"/>
                  </a:cubicBezTo>
                  <a:cubicBezTo>
                    <a:pt x="16"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8"/>
                    <a:pt x="9" y="8"/>
                    <a:pt x="9" y="8"/>
                  </a:cubicBezTo>
                  <a:cubicBezTo>
                    <a:pt x="13" y="3"/>
                    <a:pt x="19" y="0"/>
                    <a:pt x="27" y="0"/>
                  </a:cubicBezTo>
                  <a:cubicBezTo>
                    <a:pt x="39" y="0"/>
                    <a:pt x="48" y="7"/>
                    <a:pt x="48"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48"/>
            <p:cNvSpPr/>
            <p:nvPr/>
          </p:nvSpPr>
          <p:spPr>
            <a:xfrm>
              <a:off x="6130925" y="1539875"/>
              <a:ext cx="44450" cy="88900"/>
            </a:xfrm>
            <a:custGeom>
              <a:rect b="b" l="l" r="r" t="t"/>
              <a:pathLst>
                <a:path extrusionOk="0" h="70" w="35">
                  <a:moveTo>
                    <a:pt x="17" y="16"/>
                  </a:moveTo>
                  <a:cubicBezTo>
                    <a:pt x="17" y="20"/>
                    <a:pt x="17" y="20"/>
                    <a:pt x="17" y="20"/>
                  </a:cubicBezTo>
                  <a:cubicBezTo>
                    <a:pt x="31" y="20"/>
                    <a:pt x="31" y="20"/>
                    <a:pt x="31" y="20"/>
                  </a:cubicBezTo>
                  <a:cubicBezTo>
                    <a:pt x="31" y="28"/>
                    <a:pt x="31" y="28"/>
                    <a:pt x="31" y="28"/>
                  </a:cubicBezTo>
                  <a:cubicBezTo>
                    <a:pt x="17" y="28"/>
                    <a:pt x="17" y="28"/>
                    <a:pt x="17" y="28"/>
                  </a:cubicBezTo>
                  <a:cubicBezTo>
                    <a:pt x="17" y="70"/>
                    <a:pt x="17" y="70"/>
                    <a:pt x="17" y="70"/>
                  </a:cubicBezTo>
                  <a:cubicBezTo>
                    <a:pt x="8" y="70"/>
                    <a:pt x="8" y="70"/>
                    <a:pt x="8" y="70"/>
                  </a:cubicBezTo>
                  <a:cubicBezTo>
                    <a:pt x="8" y="28"/>
                    <a:pt x="8" y="28"/>
                    <a:pt x="8" y="28"/>
                  </a:cubicBezTo>
                  <a:cubicBezTo>
                    <a:pt x="0" y="28"/>
                    <a:pt x="0" y="28"/>
                    <a:pt x="0" y="28"/>
                  </a:cubicBezTo>
                  <a:cubicBezTo>
                    <a:pt x="0" y="20"/>
                    <a:pt x="0" y="20"/>
                    <a:pt x="0" y="20"/>
                  </a:cubicBezTo>
                  <a:cubicBezTo>
                    <a:pt x="8" y="20"/>
                    <a:pt x="8" y="20"/>
                    <a:pt x="8" y="20"/>
                  </a:cubicBezTo>
                  <a:cubicBezTo>
                    <a:pt x="8" y="16"/>
                    <a:pt x="8" y="16"/>
                    <a:pt x="8" y="16"/>
                  </a:cubicBezTo>
                  <a:cubicBezTo>
                    <a:pt x="8" y="6"/>
                    <a:pt x="14" y="0"/>
                    <a:pt x="25" y="0"/>
                  </a:cubicBezTo>
                  <a:cubicBezTo>
                    <a:pt x="28" y="0"/>
                    <a:pt x="32" y="1"/>
                    <a:pt x="35" y="3"/>
                  </a:cubicBezTo>
                  <a:cubicBezTo>
                    <a:pt x="32" y="9"/>
                    <a:pt x="32" y="9"/>
                    <a:pt x="32" y="9"/>
                  </a:cubicBezTo>
                  <a:cubicBezTo>
                    <a:pt x="30" y="8"/>
                    <a:pt x="28" y="7"/>
                    <a:pt x="25" y="7"/>
                  </a:cubicBezTo>
                  <a:cubicBezTo>
                    <a:pt x="20" y="7"/>
                    <a:pt x="17" y="10"/>
                    <a:pt x="17"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9" name="Google Shape;659;p48"/>
            <p:cNvSpPr/>
            <p:nvPr/>
          </p:nvSpPr>
          <p:spPr>
            <a:xfrm>
              <a:off x="5805488" y="2216150"/>
              <a:ext cx="71438" cy="84138"/>
            </a:xfrm>
            <a:custGeom>
              <a:rect b="b" l="l" r="r" t="t"/>
              <a:pathLst>
                <a:path extrusionOk="0" h="53" w="45">
                  <a:moveTo>
                    <a:pt x="45" y="0"/>
                  </a:moveTo>
                  <a:lnTo>
                    <a:pt x="45" y="53"/>
                  </a:lnTo>
                  <a:lnTo>
                    <a:pt x="38" y="53"/>
                  </a:lnTo>
                  <a:lnTo>
                    <a:pt x="38" y="30"/>
                  </a:lnTo>
                  <a:lnTo>
                    <a:pt x="8" y="30"/>
                  </a:lnTo>
                  <a:lnTo>
                    <a:pt x="8" y="53"/>
                  </a:lnTo>
                  <a:lnTo>
                    <a:pt x="0" y="53"/>
                  </a:lnTo>
                  <a:lnTo>
                    <a:pt x="0" y="0"/>
                  </a:lnTo>
                  <a:lnTo>
                    <a:pt x="8" y="0"/>
                  </a:lnTo>
                  <a:lnTo>
                    <a:pt x="8" y="23"/>
                  </a:lnTo>
                  <a:lnTo>
                    <a:pt x="38" y="23"/>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0" name="Google Shape;660;p48"/>
            <p:cNvSpPr/>
            <p:nvPr/>
          </p:nvSpPr>
          <p:spPr>
            <a:xfrm>
              <a:off x="5894388" y="2236788"/>
              <a:ext cx="68263" cy="87313"/>
            </a:xfrm>
            <a:custGeom>
              <a:rect b="b" l="l" r="r" t="t"/>
              <a:pathLst>
                <a:path extrusionOk="0" h="69" w="53">
                  <a:moveTo>
                    <a:pt x="53" y="0"/>
                  </a:moveTo>
                  <a:cubicBezTo>
                    <a:pt x="53" y="43"/>
                    <a:pt x="53" y="43"/>
                    <a:pt x="53" y="43"/>
                  </a:cubicBezTo>
                  <a:cubicBezTo>
                    <a:pt x="53" y="61"/>
                    <a:pt x="44" y="69"/>
                    <a:pt x="27" y="69"/>
                  </a:cubicBezTo>
                  <a:cubicBezTo>
                    <a:pt x="18" y="69"/>
                    <a:pt x="8" y="67"/>
                    <a:pt x="3" y="62"/>
                  </a:cubicBezTo>
                  <a:cubicBezTo>
                    <a:pt x="7" y="55"/>
                    <a:pt x="7" y="55"/>
                    <a:pt x="7" y="55"/>
                  </a:cubicBezTo>
                  <a:cubicBezTo>
                    <a:pt x="12" y="59"/>
                    <a:pt x="19" y="61"/>
                    <a:pt x="26" y="61"/>
                  </a:cubicBezTo>
                  <a:cubicBezTo>
                    <a:pt x="38" y="61"/>
                    <a:pt x="44" y="56"/>
                    <a:pt x="44" y="44"/>
                  </a:cubicBezTo>
                  <a:cubicBezTo>
                    <a:pt x="44" y="40"/>
                    <a:pt x="44" y="40"/>
                    <a:pt x="44" y="40"/>
                  </a:cubicBezTo>
                  <a:cubicBezTo>
                    <a:pt x="39" y="46"/>
                    <a:pt x="33" y="48"/>
                    <a:pt x="26" y="48"/>
                  </a:cubicBezTo>
                  <a:cubicBezTo>
                    <a:pt x="11" y="48"/>
                    <a:pt x="0" y="38"/>
                    <a:pt x="0" y="24"/>
                  </a:cubicBezTo>
                  <a:cubicBezTo>
                    <a:pt x="0" y="9"/>
                    <a:pt x="11" y="0"/>
                    <a:pt x="26" y="0"/>
                  </a:cubicBezTo>
                  <a:cubicBezTo>
                    <a:pt x="33" y="0"/>
                    <a:pt x="40" y="2"/>
                    <a:pt x="44" y="8"/>
                  </a:cubicBezTo>
                  <a:cubicBezTo>
                    <a:pt x="44" y="0"/>
                    <a:pt x="44" y="0"/>
                    <a:pt x="44" y="0"/>
                  </a:cubicBezTo>
                  <a:lnTo>
                    <a:pt x="53" y="0"/>
                  </a:lnTo>
                  <a:close/>
                  <a:moveTo>
                    <a:pt x="44" y="24"/>
                  </a:moveTo>
                  <a:cubicBezTo>
                    <a:pt x="44" y="14"/>
                    <a:pt x="37" y="8"/>
                    <a:pt x="27" y="8"/>
                  </a:cubicBezTo>
                  <a:cubicBezTo>
                    <a:pt x="17" y="8"/>
                    <a:pt x="9" y="14"/>
                    <a:pt x="9" y="24"/>
                  </a:cubicBezTo>
                  <a:cubicBezTo>
                    <a:pt x="9" y="33"/>
                    <a:pt x="17" y="40"/>
                    <a:pt x="27" y="40"/>
                  </a:cubicBezTo>
                  <a:cubicBezTo>
                    <a:pt x="37" y="40"/>
                    <a:pt x="44" y="33"/>
                    <a:pt x="44" y="2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1" name="Google Shape;661;p48"/>
            <p:cNvSpPr/>
            <p:nvPr/>
          </p:nvSpPr>
          <p:spPr>
            <a:xfrm>
              <a:off x="5970588" y="2236788"/>
              <a:ext cx="69850" cy="87313"/>
            </a:xfrm>
            <a:custGeom>
              <a:rect b="b" l="l" r="r" t="t"/>
              <a:pathLst>
                <a:path extrusionOk="0" h="69" w="55">
                  <a:moveTo>
                    <a:pt x="55" y="0"/>
                  </a:moveTo>
                  <a:cubicBezTo>
                    <a:pt x="31" y="55"/>
                    <a:pt x="31" y="55"/>
                    <a:pt x="31" y="55"/>
                  </a:cubicBezTo>
                  <a:cubicBezTo>
                    <a:pt x="27" y="66"/>
                    <a:pt x="21" y="69"/>
                    <a:pt x="13" y="69"/>
                  </a:cubicBezTo>
                  <a:cubicBezTo>
                    <a:pt x="8" y="69"/>
                    <a:pt x="3" y="67"/>
                    <a:pt x="0" y="64"/>
                  </a:cubicBezTo>
                  <a:cubicBezTo>
                    <a:pt x="4" y="58"/>
                    <a:pt x="4" y="58"/>
                    <a:pt x="4" y="58"/>
                  </a:cubicBezTo>
                  <a:cubicBezTo>
                    <a:pt x="7" y="60"/>
                    <a:pt x="10" y="61"/>
                    <a:pt x="13" y="61"/>
                  </a:cubicBezTo>
                  <a:cubicBezTo>
                    <a:pt x="18" y="61"/>
                    <a:pt x="20" y="59"/>
                    <a:pt x="23" y="54"/>
                  </a:cubicBezTo>
                  <a:cubicBezTo>
                    <a:pt x="24" y="50"/>
                    <a:pt x="24" y="50"/>
                    <a:pt x="24" y="50"/>
                  </a:cubicBezTo>
                  <a:cubicBezTo>
                    <a:pt x="2" y="0"/>
                    <a:pt x="2" y="0"/>
                    <a:pt x="2" y="0"/>
                  </a:cubicBezTo>
                  <a:cubicBezTo>
                    <a:pt x="12" y="0"/>
                    <a:pt x="12" y="0"/>
                    <a:pt x="12" y="0"/>
                  </a:cubicBezTo>
                  <a:cubicBezTo>
                    <a:pt x="29" y="40"/>
                    <a:pt x="29" y="40"/>
                    <a:pt x="29" y="40"/>
                  </a:cubicBezTo>
                  <a:cubicBezTo>
                    <a:pt x="46" y="0"/>
                    <a:pt x="46" y="0"/>
                    <a:pt x="46" y="0"/>
                  </a:cubicBezTo>
                  <a:lnTo>
                    <a:pt x="5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2" name="Google Shape;662;p48"/>
            <p:cNvSpPr/>
            <p:nvPr/>
          </p:nvSpPr>
          <p:spPr>
            <a:xfrm>
              <a:off x="5049838" y="1916113"/>
              <a:ext cx="71438" cy="84138"/>
            </a:xfrm>
            <a:custGeom>
              <a:rect b="b" l="l" r="r" t="t"/>
              <a:pathLst>
                <a:path extrusionOk="0" h="66" w="57">
                  <a:moveTo>
                    <a:pt x="57" y="48"/>
                  </a:moveTo>
                  <a:cubicBezTo>
                    <a:pt x="57" y="59"/>
                    <a:pt x="48" y="66"/>
                    <a:pt x="31" y="66"/>
                  </a:cubicBezTo>
                  <a:cubicBezTo>
                    <a:pt x="0" y="66"/>
                    <a:pt x="0" y="66"/>
                    <a:pt x="0" y="66"/>
                  </a:cubicBezTo>
                  <a:cubicBezTo>
                    <a:pt x="0" y="0"/>
                    <a:pt x="0" y="0"/>
                    <a:pt x="0" y="0"/>
                  </a:cubicBezTo>
                  <a:cubicBezTo>
                    <a:pt x="29" y="0"/>
                    <a:pt x="29" y="0"/>
                    <a:pt x="29" y="0"/>
                  </a:cubicBezTo>
                  <a:cubicBezTo>
                    <a:pt x="45" y="0"/>
                    <a:pt x="53" y="6"/>
                    <a:pt x="53" y="17"/>
                  </a:cubicBezTo>
                  <a:cubicBezTo>
                    <a:pt x="53" y="24"/>
                    <a:pt x="49" y="29"/>
                    <a:pt x="44" y="32"/>
                  </a:cubicBezTo>
                  <a:cubicBezTo>
                    <a:pt x="52" y="34"/>
                    <a:pt x="57" y="39"/>
                    <a:pt x="57" y="48"/>
                  </a:cubicBezTo>
                  <a:close/>
                  <a:moveTo>
                    <a:pt x="9" y="8"/>
                  </a:moveTo>
                  <a:cubicBezTo>
                    <a:pt x="9" y="29"/>
                    <a:pt x="9" y="29"/>
                    <a:pt x="9" y="29"/>
                  </a:cubicBezTo>
                  <a:cubicBezTo>
                    <a:pt x="29" y="29"/>
                    <a:pt x="29" y="29"/>
                    <a:pt x="29" y="29"/>
                  </a:cubicBezTo>
                  <a:cubicBezTo>
                    <a:pt x="38" y="29"/>
                    <a:pt x="44" y="25"/>
                    <a:pt x="44" y="18"/>
                  </a:cubicBezTo>
                  <a:cubicBezTo>
                    <a:pt x="44" y="11"/>
                    <a:pt x="38" y="8"/>
                    <a:pt x="29" y="8"/>
                  </a:cubicBezTo>
                  <a:lnTo>
                    <a:pt x="9" y="8"/>
                  </a:lnTo>
                  <a:close/>
                  <a:moveTo>
                    <a:pt x="47" y="47"/>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3" name="Google Shape;663;p48"/>
            <p:cNvSpPr/>
            <p:nvPr/>
          </p:nvSpPr>
          <p:spPr>
            <a:xfrm>
              <a:off x="5133975" y="1935163"/>
              <a:ext cx="55563" cy="66675"/>
            </a:xfrm>
            <a:custGeom>
              <a:rect b="b" l="l" r="r" t="t"/>
              <a:pathLst>
                <a:path extrusionOk="0" h="52" w="44">
                  <a:moveTo>
                    <a:pt x="44" y="21"/>
                  </a:moveTo>
                  <a:cubicBezTo>
                    <a:pt x="44" y="51"/>
                    <a:pt x="44" y="51"/>
                    <a:pt x="44" y="51"/>
                  </a:cubicBezTo>
                  <a:cubicBezTo>
                    <a:pt x="35" y="51"/>
                    <a:pt x="35" y="51"/>
                    <a:pt x="35" y="51"/>
                  </a:cubicBezTo>
                  <a:cubicBezTo>
                    <a:pt x="35" y="44"/>
                    <a:pt x="35" y="44"/>
                    <a:pt x="35" y="44"/>
                  </a:cubicBezTo>
                  <a:cubicBezTo>
                    <a:pt x="32" y="49"/>
                    <a:pt x="26" y="52"/>
                    <a:pt x="19" y="52"/>
                  </a:cubicBezTo>
                  <a:cubicBezTo>
                    <a:pt x="7" y="52"/>
                    <a:pt x="0" y="46"/>
                    <a:pt x="0" y="37"/>
                  </a:cubicBezTo>
                  <a:cubicBezTo>
                    <a:pt x="0" y="29"/>
                    <a:pt x="5" y="22"/>
                    <a:pt x="20" y="22"/>
                  </a:cubicBezTo>
                  <a:cubicBezTo>
                    <a:pt x="35" y="22"/>
                    <a:pt x="35" y="22"/>
                    <a:pt x="35" y="22"/>
                  </a:cubicBezTo>
                  <a:cubicBezTo>
                    <a:pt x="35" y="20"/>
                    <a:pt x="35" y="20"/>
                    <a:pt x="35" y="20"/>
                  </a:cubicBezTo>
                  <a:cubicBezTo>
                    <a:pt x="35" y="13"/>
                    <a:pt x="30" y="8"/>
                    <a:pt x="21" y="8"/>
                  </a:cubicBezTo>
                  <a:cubicBezTo>
                    <a:pt x="15" y="8"/>
                    <a:pt x="9" y="10"/>
                    <a:pt x="5" y="14"/>
                  </a:cubicBezTo>
                  <a:cubicBezTo>
                    <a:pt x="2" y="7"/>
                    <a:pt x="2" y="7"/>
                    <a:pt x="2" y="7"/>
                  </a:cubicBezTo>
                  <a:cubicBezTo>
                    <a:pt x="7" y="3"/>
                    <a:pt x="14" y="0"/>
                    <a:pt x="22" y="0"/>
                  </a:cubicBezTo>
                  <a:cubicBezTo>
                    <a:pt x="36" y="0"/>
                    <a:pt x="44" y="7"/>
                    <a:pt x="44" y="21"/>
                  </a:cubicBezTo>
                  <a:close/>
                  <a:moveTo>
                    <a:pt x="35" y="36"/>
                  </a:moveTo>
                  <a:cubicBezTo>
                    <a:pt x="35" y="29"/>
                    <a:pt x="35" y="29"/>
                    <a:pt x="35" y="29"/>
                  </a:cubicBezTo>
                  <a:cubicBezTo>
                    <a:pt x="21" y="29"/>
                    <a:pt x="21" y="29"/>
                    <a:pt x="21" y="29"/>
                  </a:cubicBezTo>
                  <a:cubicBezTo>
                    <a:pt x="12" y="29"/>
                    <a:pt x="9" y="32"/>
                    <a:pt x="9" y="36"/>
                  </a:cubicBezTo>
                  <a:cubicBezTo>
                    <a:pt x="9" y="41"/>
                    <a:pt x="13" y="45"/>
                    <a:pt x="20" y="45"/>
                  </a:cubicBezTo>
                  <a:cubicBezTo>
                    <a:pt x="27" y="45"/>
                    <a:pt x="32" y="41"/>
                    <a:pt x="35"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4" name="Google Shape;664;p48"/>
            <p:cNvSpPr/>
            <p:nvPr/>
          </p:nvSpPr>
          <p:spPr>
            <a:xfrm>
              <a:off x="5210175" y="1935163"/>
              <a:ext cx="34925" cy="65088"/>
            </a:xfrm>
            <a:custGeom>
              <a:rect b="b" l="l" r="r" t="t"/>
              <a:pathLst>
                <a:path extrusionOk="0" h="51" w="27">
                  <a:moveTo>
                    <a:pt x="27" y="0"/>
                  </a:moveTo>
                  <a:cubicBezTo>
                    <a:pt x="27" y="9"/>
                    <a:pt x="27" y="9"/>
                    <a:pt x="27" y="9"/>
                  </a:cubicBezTo>
                  <a:cubicBezTo>
                    <a:pt x="27" y="9"/>
                    <a:pt x="26" y="9"/>
                    <a:pt x="25" y="9"/>
                  </a:cubicBezTo>
                  <a:cubicBezTo>
                    <a:pt x="16" y="9"/>
                    <a:pt x="9" y="15"/>
                    <a:pt x="9" y="26"/>
                  </a:cubicBezTo>
                  <a:cubicBezTo>
                    <a:pt x="9" y="51"/>
                    <a:pt x="9" y="51"/>
                    <a:pt x="9" y="51"/>
                  </a:cubicBezTo>
                  <a:cubicBezTo>
                    <a:pt x="0" y="51"/>
                    <a:pt x="0" y="51"/>
                    <a:pt x="0" y="51"/>
                  </a:cubicBezTo>
                  <a:cubicBezTo>
                    <a:pt x="0" y="1"/>
                    <a:pt x="0" y="1"/>
                    <a:pt x="0" y="1"/>
                  </a:cubicBezTo>
                  <a:cubicBezTo>
                    <a:pt x="9" y="1"/>
                    <a:pt x="9" y="1"/>
                    <a:pt x="9" y="1"/>
                  </a:cubicBezTo>
                  <a:cubicBezTo>
                    <a:pt x="9" y="9"/>
                    <a:pt x="9" y="9"/>
                    <a:pt x="9" y="9"/>
                  </a:cubicBezTo>
                  <a:cubicBezTo>
                    <a:pt x="12" y="4"/>
                    <a:pt x="19"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5" name="Google Shape;665;p48"/>
            <p:cNvSpPr/>
            <p:nvPr/>
          </p:nvSpPr>
          <p:spPr>
            <a:xfrm>
              <a:off x="3257550" y="2778125"/>
              <a:ext cx="73025" cy="84138"/>
            </a:xfrm>
            <a:custGeom>
              <a:rect b="b" l="l" r="r" t="t"/>
              <a:pathLst>
                <a:path extrusionOk="0" h="53" w="46">
                  <a:moveTo>
                    <a:pt x="46" y="0"/>
                  </a:moveTo>
                  <a:lnTo>
                    <a:pt x="46" y="53"/>
                  </a:lnTo>
                  <a:lnTo>
                    <a:pt x="38" y="53"/>
                  </a:lnTo>
                  <a:lnTo>
                    <a:pt x="38" y="28"/>
                  </a:lnTo>
                  <a:lnTo>
                    <a:pt x="8" y="28"/>
                  </a:lnTo>
                  <a:lnTo>
                    <a:pt x="8" y="53"/>
                  </a:lnTo>
                  <a:lnTo>
                    <a:pt x="0" y="53"/>
                  </a:lnTo>
                  <a:lnTo>
                    <a:pt x="0" y="0"/>
                  </a:lnTo>
                  <a:lnTo>
                    <a:pt x="8" y="0"/>
                  </a:lnTo>
                  <a:lnTo>
                    <a:pt x="8" y="22"/>
                  </a:lnTo>
                  <a:lnTo>
                    <a:pt x="38" y="22"/>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6" name="Google Shape;666;p48"/>
            <p:cNvSpPr/>
            <p:nvPr/>
          </p:nvSpPr>
          <p:spPr>
            <a:xfrm>
              <a:off x="3351213" y="2770188"/>
              <a:ext cx="15875" cy="92075"/>
            </a:xfrm>
            <a:custGeom>
              <a:rect b="b" l="l" r="r" t="t"/>
              <a:pathLst>
                <a:path extrusionOk="0" h="72" w="12">
                  <a:moveTo>
                    <a:pt x="0" y="6"/>
                  </a:moveTo>
                  <a:cubicBezTo>
                    <a:pt x="0" y="3"/>
                    <a:pt x="3" y="0"/>
                    <a:pt x="6" y="0"/>
                  </a:cubicBezTo>
                  <a:cubicBezTo>
                    <a:pt x="10" y="0"/>
                    <a:pt x="12" y="3"/>
                    <a:pt x="12" y="6"/>
                  </a:cubicBezTo>
                  <a:cubicBezTo>
                    <a:pt x="12" y="9"/>
                    <a:pt x="10" y="12"/>
                    <a:pt x="6" y="12"/>
                  </a:cubicBezTo>
                  <a:cubicBezTo>
                    <a:pt x="3" y="12"/>
                    <a:pt x="0" y="9"/>
                    <a:pt x="0" y="6"/>
                  </a:cubicBezTo>
                  <a:close/>
                  <a:moveTo>
                    <a:pt x="2" y="22"/>
                  </a:moveTo>
                  <a:cubicBezTo>
                    <a:pt x="11" y="22"/>
                    <a:pt x="11" y="22"/>
                    <a:pt x="11" y="22"/>
                  </a:cubicBezTo>
                  <a:cubicBezTo>
                    <a:pt x="11" y="72"/>
                    <a:pt x="11" y="72"/>
                    <a:pt x="11" y="72"/>
                  </a:cubicBezTo>
                  <a:cubicBezTo>
                    <a:pt x="2" y="72"/>
                    <a:pt x="2" y="72"/>
                    <a:pt x="2" y="72"/>
                  </a:cubicBezTo>
                  <a:lnTo>
                    <a:pt x="2" y="2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48"/>
            <p:cNvSpPr/>
            <p:nvPr/>
          </p:nvSpPr>
          <p:spPr>
            <a:xfrm>
              <a:off x="3387725" y="2771775"/>
              <a:ext cx="11113" cy="9048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8" name="Google Shape;668;p48"/>
            <p:cNvSpPr/>
            <p:nvPr/>
          </p:nvSpPr>
          <p:spPr>
            <a:xfrm>
              <a:off x="3787775" y="3709988"/>
              <a:ext cx="71438" cy="84138"/>
            </a:xfrm>
            <a:custGeom>
              <a:rect b="b" l="l" r="r" t="t"/>
              <a:pathLst>
                <a:path extrusionOk="0" h="53" w="45">
                  <a:moveTo>
                    <a:pt x="45" y="0"/>
                  </a:moveTo>
                  <a:lnTo>
                    <a:pt x="45" y="53"/>
                  </a:lnTo>
                  <a:lnTo>
                    <a:pt x="38" y="53"/>
                  </a:lnTo>
                  <a:lnTo>
                    <a:pt x="38" y="30"/>
                  </a:lnTo>
                  <a:lnTo>
                    <a:pt x="8" y="30"/>
                  </a:lnTo>
                  <a:lnTo>
                    <a:pt x="8" y="53"/>
                  </a:lnTo>
                  <a:lnTo>
                    <a:pt x="0" y="53"/>
                  </a:lnTo>
                  <a:lnTo>
                    <a:pt x="0" y="0"/>
                  </a:lnTo>
                  <a:lnTo>
                    <a:pt x="8" y="0"/>
                  </a:lnTo>
                  <a:lnTo>
                    <a:pt x="8" y="23"/>
                  </a:lnTo>
                  <a:lnTo>
                    <a:pt x="38" y="23"/>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9" name="Google Shape;669;p48"/>
            <p:cNvSpPr/>
            <p:nvPr/>
          </p:nvSpPr>
          <p:spPr>
            <a:xfrm>
              <a:off x="3878263" y="3730625"/>
              <a:ext cx="65088"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3" y="25"/>
                  </a:moveTo>
                  <a:cubicBezTo>
                    <a:pt x="43" y="14"/>
                    <a:pt x="36" y="7"/>
                    <a:pt x="26" y="7"/>
                  </a:cubicBezTo>
                  <a:cubicBezTo>
                    <a:pt x="17" y="7"/>
                    <a:pt x="9" y="14"/>
                    <a:pt x="9" y="25"/>
                  </a:cubicBezTo>
                  <a:cubicBezTo>
                    <a:pt x="9" y="36"/>
                    <a:pt x="17" y="43"/>
                    <a:pt x="26" y="43"/>
                  </a:cubicBezTo>
                  <a:cubicBezTo>
                    <a:pt x="36" y="43"/>
                    <a:pt x="43" y="36"/>
                    <a:pt x="43"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0" name="Google Shape;670;p48"/>
            <p:cNvSpPr/>
            <p:nvPr/>
          </p:nvSpPr>
          <p:spPr>
            <a:xfrm>
              <a:off x="3959225" y="3730625"/>
              <a:ext cx="60325" cy="65088"/>
            </a:xfrm>
            <a:custGeom>
              <a:rect b="b" l="l" r="r" t="t"/>
              <a:pathLst>
                <a:path extrusionOk="0" h="51" w="47">
                  <a:moveTo>
                    <a:pt x="47" y="0"/>
                  </a:moveTo>
                  <a:cubicBezTo>
                    <a:pt x="47" y="50"/>
                    <a:pt x="47" y="50"/>
                    <a:pt x="47" y="50"/>
                  </a:cubicBezTo>
                  <a:cubicBezTo>
                    <a:pt x="39" y="50"/>
                    <a:pt x="39" y="50"/>
                    <a:pt x="39" y="50"/>
                  </a:cubicBezTo>
                  <a:cubicBezTo>
                    <a:pt x="39" y="42"/>
                    <a:pt x="39" y="42"/>
                    <a:pt x="39" y="42"/>
                  </a:cubicBezTo>
                  <a:cubicBezTo>
                    <a:pt x="35" y="48"/>
                    <a:pt x="29" y="51"/>
                    <a:pt x="22" y="51"/>
                  </a:cubicBezTo>
                  <a:cubicBezTo>
                    <a:pt x="9" y="51"/>
                    <a:pt x="0" y="44"/>
                    <a:pt x="0" y="29"/>
                  </a:cubicBezTo>
                  <a:cubicBezTo>
                    <a:pt x="0" y="0"/>
                    <a:pt x="0" y="0"/>
                    <a:pt x="0" y="0"/>
                  </a:cubicBezTo>
                  <a:cubicBezTo>
                    <a:pt x="9" y="0"/>
                    <a:pt x="9" y="0"/>
                    <a:pt x="9" y="0"/>
                  </a:cubicBezTo>
                  <a:cubicBezTo>
                    <a:pt x="9" y="28"/>
                    <a:pt x="9" y="28"/>
                    <a:pt x="9" y="28"/>
                  </a:cubicBezTo>
                  <a:cubicBezTo>
                    <a:pt x="9" y="38"/>
                    <a:pt x="14" y="42"/>
                    <a:pt x="23" y="42"/>
                  </a:cubicBezTo>
                  <a:cubicBezTo>
                    <a:pt x="32" y="42"/>
                    <a:pt x="38" y="37"/>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1" name="Google Shape;671;p48"/>
            <p:cNvSpPr/>
            <p:nvPr/>
          </p:nvSpPr>
          <p:spPr>
            <a:xfrm>
              <a:off x="4094163" y="3140075"/>
              <a:ext cx="61913" cy="84138"/>
            </a:xfrm>
            <a:custGeom>
              <a:rect b="b" l="l" r="r" t="t"/>
              <a:pathLst>
                <a:path extrusionOk="0" h="53" w="39">
                  <a:moveTo>
                    <a:pt x="39" y="45"/>
                  </a:moveTo>
                  <a:lnTo>
                    <a:pt x="39" y="53"/>
                  </a:lnTo>
                  <a:lnTo>
                    <a:pt x="0" y="53"/>
                  </a:lnTo>
                  <a:lnTo>
                    <a:pt x="0" y="0"/>
                  </a:lnTo>
                  <a:lnTo>
                    <a:pt x="38" y="0"/>
                  </a:lnTo>
                  <a:lnTo>
                    <a:pt x="38" y="6"/>
                  </a:lnTo>
                  <a:lnTo>
                    <a:pt x="8" y="6"/>
                  </a:lnTo>
                  <a:lnTo>
                    <a:pt x="8" y="22"/>
                  </a:lnTo>
                  <a:lnTo>
                    <a:pt x="35" y="22"/>
                  </a:lnTo>
                  <a:lnTo>
                    <a:pt x="35" y="28"/>
                  </a:lnTo>
                  <a:lnTo>
                    <a:pt x="8" y="28"/>
                  </a:lnTo>
                  <a:lnTo>
                    <a:pt x="8" y="45"/>
                  </a:lnTo>
                  <a:lnTo>
                    <a:pt x="39" y="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2" name="Google Shape;672;p48"/>
            <p:cNvSpPr/>
            <p:nvPr/>
          </p:nvSpPr>
          <p:spPr>
            <a:xfrm>
              <a:off x="4168775" y="3159125"/>
              <a:ext cx="53975" cy="65088"/>
            </a:xfrm>
            <a:custGeom>
              <a:rect b="b" l="l" r="r" t="t"/>
              <a:pathLst>
                <a:path extrusionOk="0" h="51" w="43">
                  <a:moveTo>
                    <a:pt x="43" y="20"/>
                  </a:moveTo>
                  <a:cubicBezTo>
                    <a:pt x="43" y="51"/>
                    <a:pt x="43" y="51"/>
                    <a:pt x="43" y="51"/>
                  </a:cubicBezTo>
                  <a:cubicBezTo>
                    <a:pt x="35" y="51"/>
                    <a:pt x="35" y="51"/>
                    <a:pt x="35" y="51"/>
                  </a:cubicBezTo>
                  <a:cubicBezTo>
                    <a:pt x="35" y="44"/>
                    <a:pt x="35" y="44"/>
                    <a:pt x="35" y="44"/>
                  </a:cubicBezTo>
                  <a:cubicBezTo>
                    <a:pt x="32" y="49"/>
                    <a:pt x="26" y="51"/>
                    <a:pt x="18" y="51"/>
                  </a:cubicBezTo>
                  <a:cubicBezTo>
                    <a:pt x="7" y="51"/>
                    <a:pt x="0" y="45"/>
                    <a:pt x="0" y="36"/>
                  </a:cubicBezTo>
                  <a:cubicBezTo>
                    <a:pt x="0" y="28"/>
                    <a:pt x="5" y="22"/>
                    <a:pt x="20" y="22"/>
                  </a:cubicBezTo>
                  <a:cubicBezTo>
                    <a:pt x="34" y="22"/>
                    <a:pt x="34" y="22"/>
                    <a:pt x="34" y="22"/>
                  </a:cubicBezTo>
                  <a:cubicBezTo>
                    <a:pt x="34" y="20"/>
                    <a:pt x="34" y="20"/>
                    <a:pt x="34" y="20"/>
                  </a:cubicBezTo>
                  <a:cubicBezTo>
                    <a:pt x="34" y="12"/>
                    <a:pt x="30" y="8"/>
                    <a:pt x="21" y="8"/>
                  </a:cubicBezTo>
                  <a:cubicBezTo>
                    <a:pt x="15" y="8"/>
                    <a:pt x="9" y="10"/>
                    <a:pt x="5" y="13"/>
                  </a:cubicBezTo>
                  <a:cubicBezTo>
                    <a:pt x="1" y="7"/>
                    <a:pt x="1" y="7"/>
                    <a:pt x="1" y="7"/>
                  </a:cubicBezTo>
                  <a:cubicBezTo>
                    <a:pt x="6" y="2"/>
                    <a:pt x="14" y="0"/>
                    <a:pt x="22" y="0"/>
                  </a:cubicBezTo>
                  <a:cubicBezTo>
                    <a:pt x="35" y="0"/>
                    <a:pt x="43" y="7"/>
                    <a:pt x="43" y="20"/>
                  </a:cubicBezTo>
                  <a:close/>
                  <a:moveTo>
                    <a:pt x="34" y="35"/>
                  </a:moveTo>
                  <a:cubicBezTo>
                    <a:pt x="34" y="28"/>
                    <a:pt x="34" y="28"/>
                    <a:pt x="34" y="28"/>
                  </a:cubicBezTo>
                  <a:cubicBezTo>
                    <a:pt x="20" y="28"/>
                    <a:pt x="20" y="28"/>
                    <a:pt x="20" y="28"/>
                  </a:cubicBezTo>
                  <a:cubicBezTo>
                    <a:pt x="11" y="28"/>
                    <a:pt x="9" y="32"/>
                    <a:pt x="9" y="36"/>
                  </a:cubicBezTo>
                  <a:cubicBezTo>
                    <a:pt x="9" y="41"/>
                    <a:pt x="13" y="44"/>
                    <a:pt x="20" y="44"/>
                  </a:cubicBezTo>
                  <a:cubicBezTo>
                    <a:pt x="26" y="44"/>
                    <a:pt x="32" y="41"/>
                    <a:pt x="34"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3" name="Google Shape;673;p48"/>
            <p:cNvSpPr/>
            <p:nvPr/>
          </p:nvSpPr>
          <p:spPr>
            <a:xfrm>
              <a:off x="4244975" y="3133725"/>
              <a:ext cx="11113" cy="9048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4" name="Google Shape;674;p48"/>
            <p:cNvSpPr/>
            <p:nvPr/>
          </p:nvSpPr>
          <p:spPr>
            <a:xfrm>
              <a:off x="3959225" y="2216150"/>
              <a:ext cx="73025" cy="84138"/>
            </a:xfrm>
            <a:custGeom>
              <a:rect b="b" l="l" r="r" t="t"/>
              <a:pathLst>
                <a:path extrusionOk="0" h="53" w="46">
                  <a:moveTo>
                    <a:pt x="46" y="0"/>
                  </a:moveTo>
                  <a:lnTo>
                    <a:pt x="46" y="53"/>
                  </a:lnTo>
                  <a:lnTo>
                    <a:pt x="38" y="53"/>
                  </a:lnTo>
                  <a:lnTo>
                    <a:pt x="38" y="30"/>
                  </a:lnTo>
                  <a:lnTo>
                    <a:pt x="7" y="30"/>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48"/>
            <p:cNvSpPr/>
            <p:nvPr/>
          </p:nvSpPr>
          <p:spPr>
            <a:xfrm>
              <a:off x="4049713" y="2236788"/>
              <a:ext cx="55563" cy="65088"/>
            </a:xfrm>
            <a:custGeom>
              <a:rect b="b" l="l" r="r" t="t"/>
              <a:pathLst>
                <a:path extrusionOk="0" h="51" w="44">
                  <a:moveTo>
                    <a:pt x="44" y="20"/>
                  </a:moveTo>
                  <a:cubicBezTo>
                    <a:pt x="44" y="50"/>
                    <a:pt x="44" y="50"/>
                    <a:pt x="44" y="50"/>
                  </a:cubicBezTo>
                  <a:cubicBezTo>
                    <a:pt x="35" y="50"/>
                    <a:pt x="35" y="50"/>
                    <a:pt x="35" y="50"/>
                  </a:cubicBezTo>
                  <a:cubicBezTo>
                    <a:pt x="35" y="44"/>
                    <a:pt x="35" y="44"/>
                    <a:pt x="35" y="44"/>
                  </a:cubicBezTo>
                  <a:cubicBezTo>
                    <a:pt x="32" y="48"/>
                    <a:pt x="27" y="51"/>
                    <a:pt x="19" y="51"/>
                  </a:cubicBezTo>
                  <a:cubicBezTo>
                    <a:pt x="8" y="51"/>
                    <a:pt x="0" y="45"/>
                    <a:pt x="0" y="36"/>
                  </a:cubicBezTo>
                  <a:cubicBezTo>
                    <a:pt x="0" y="28"/>
                    <a:pt x="6" y="21"/>
                    <a:pt x="21" y="21"/>
                  </a:cubicBezTo>
                  <a:cubicBezTo>
                    <a:pt x="35" y="21"/>
                    <a:pt x="35" y="21"/>
                    <a:pt x="35" y="21"/>
                  </a:cubicBezTo>
                  <a:cubicBezTo>
                    <a:pt x="35" y="20"/>
                    <a:pt x="35" y="20"/>
                    <a:pt x="35" y="20"/>
                  </a:cubicBezTo>
                  <a:cubicBezTo>
                    <a:pt x="35" y="12"/>
                    <a:pt x="31" y="7"/>
                    <a:pt x="22" y="7"/>
                  </a:cubicBezTo>
                  <a:cubicBezTo>
                    <a:pt x="16" y="7"/>
                    <a:pt x="10" y="10"/>
                    <a:pt x="6" y="13"/>
                  </a:cubicBezTo>
                  <a:cubicBezTo>
                    <a:pt x="2" y="6"/>
                    <a:pt x="2" y="6"/>
                    <a:pt x="2" y="6"/>
                  </a:cubicBezTo>
                  <a:cubicBezTo>
                    <a:pt x="7" y="2"/>
                    <a:pt x="15" y="0"/>
                    <a:pt x="23" y="0"/>
                  </a:cubicBezTo>
                  <a:cubicBezTo>
                    <a:pt x="36" y="0"/>
                    <a:pt x="44" y="6"/>
                    <a:pt x="44" y="20"/>
                  </a:cubicBezTo>
                  <a:close/>
                  <a:moveTo>
                    <a:pt x="35" y="35"/>
                  </a:moveTo>
                  <a:cubicBezTo>
                    <a:pt x="35" y="28"/>
                    <a:pt x="35" y="28"/>
                    <a:pt x="35" y="28"/>
                  </a:cubicBezTo>
                  <a:cubicBezTo>
                    <a:pt x="21" y="28"/>
                    <a:pt x="21" y="28"/>
                    <a:pt x="21" y="28"/>
                  </a:cubicBezTo>
                  <a:cubicBezTo>
                    <a:pt x="12" y="28"/>
                    <a:pt x="9" y="31"/>
                    <a:pt x="9" y="36"/>
                  </a:cubicBezTo>
                  <a:cubicBezTo>
                    <a:pt x="9" y="41"/>
                    <a:pt x="14" y="44"/>
                    <a:pt x="21" y="44"/>
                  </a:cubicBezTo>
                  <a:cubicBezTo>
                    <a:pt x="27" y="44"/>
                    <a:pt x="33"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6" name="Google Shape;676;p48"/>
            <p:cNvSpPr/>
            <p:nvPr/>
          </p:nvSpPr>
          <p:spPr>
            <a:xfrm>
              <a:off x="4127500" y="2236788"/>
              <a:ext cx="34925" cy="63500"/>
            </a:xfrm>
            <a:custGeom>
              <a:rect b="b" l="l" r="r" t="t"/>
              <a:pathLst>
                <a:path extrusionOk="0" h="50" w="27">
                  <a:moveTo>
                    <a:pt x="27" y="0"/>
                  </a:moveTo>
                  <a:cubicBezTo>
                    <a:pt x="27" y="8"/>
                    <a:pt x="27" y="8"/>
                    <a:pt x="27" y="8"/>
                  </a:cubicBezTo>
                  <a:cubicBezTo>
                    <a:pt x="26" y="8"/>
                    <a:pt x="25" y="8"/>
                    <a:pt x="25" y="8"/>
                  </a:cubicBezTo>
                  <a:cubicBezTo>
                    <a:pt x="15"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7" name="Google Shape;677;p48"/>
            <p:cNvSpPr/>
            <p:nvPr/>
          </p:nvSpPr>
          <p:spPr>
            <a:xfrm>
              <a:off x="4598988" y="2686050"/>
              <a:ext cx="71438" cy="84138"/>
            </a:xfrm>
            <a:custGeom>
              <a:rect b="b" l="l" r="r" t="t"/>
              <a:pathLst>
                <a:path extrusionOk="0" h="66" w="57">
                  <a:moveTo>
                    <a:pt x="57" y="48"/>
                  </a:moveTo>
                  <a:cubicBezTo>
                    <a:pt x="57" y="60"/>
                    <a:pt x="48" y="66"/>
                    <a:pt x="31" y="66"/>
                  </a:cubicBezTo>
                  <a:cubicBezTo>
                    <a:pt x="0" y="66"/>
                    <a:pt x="0" y="66"/>
                    <a:pt x="0" y="66"/>
                  </a:cubicBezTo>
                  <a:cubicBezTo>
                    <a:pt x="0" y="0"/>
                    <a:pt x="0" y="0"/>
                    <a:pt x="0" y="0"/>
                  </a:cubicBezTo>
                  <a:cubicBezTo>
                    <a:pt x="29" y="0"/>
                    <a:pt x="29" y="0"/>
                    <a:pt x="29" y="0"/>
                  </a:cubicBezTo>
                  <a:cubicBezTo>
                    <a:pt x="45" y="0"/>
                    <a:pt x="53" y="6"/>
                    <a:pt x="53" y="17"/>
                  </a:cubicBezTo>
                  <a:cubicBezTo>
                    <a:pt x="53" y="24"/>
                    <a:pt x="49" y="29"/>
                    <a:pt x="44" y="32"/>
                  </a:cubicBezTo>
                  <a:cubicBezTo>
                    <a:pt x="52" y="34"/>
                    <a:pt x="57" y="39"/>
                    <a:pt x="57" y="48"/>
                  </a:cubicBezTo>
                  <a:close/>
                  <a:moveTo>
                    <a:pt x="9" y="8"/>
                  </a:moveTo>
                  <a:cubicBezTo>
                    <a:pt x="9" y="29"/>
                    <a:pt x="9" y="29"/>
                    <a:pt x="9" y="29"/>
                  </a:cubicBezTo>
                  <a:cubicBezTo>
                    <a:pt x="28" y="29"/>
                    <a:pt x="28" y="29"/>
                    <a:pt x="28" y="29"/>
                  </a:cubicBezTo>
                  <a:cubicBezTo>
                    <a:pt x="38" y="29"/>
                    <a:pt x="44" y="25"/>
                    <a:pt x="44" y="18"/>
                  </a:cubicBezTo>
                  <a:cubicBezTo>
                    <a:pt x="44" y="11"/>
                    <a:pt x="38" y="8"/>
                    <a:pt x="28" y="8"/>
                  </a:cubicBezTo>
                  <a:lnTo>
                    <a:pt x="9" y="8"/>
                  </a:lnTo>
                  <a:close/>
                  <a:moveTo>
                    <a:pt x="47" y="48"/>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8" name="Google Shape;678;p48"/>
            <p:cNvSpPr/>
            <p:nvPr/>
          </p:nvSpPr>
          <p:spPr>
            <a:xfrm>
              <a:off x="4687888" y="2706688"/>
              <a:ext cx="34925" cy="63500"/>
            </a:xfrm>
            <a:custGeom>
              <a:rect b="b" l="l" r="r" t="t"/>
              <a:pathLst>
                <a:path extrusionOk="0" h="50" w="27">
                  <a:moveTo>
                    <a:pt x="27" y="0"/>
                  </a:moveTo>
                  <a:cubicBezTo>
                    <a:pt x="27" y="8"/>
                    <a:pt x="27" y="8"/>
                    <a:pt x="27" y="8"/>
                  </a:cubicBezTo>
                  <a:cubicBezTo>
                    <a:pt x="26" y="8"/>
                    <a:pt x="25" y="8"/>
                    <a:pt x="25" y="8"/>
                  </a:cubicBezTo>
                  <a:cubicBezTo>
                    <a:pt x="15" y="8"/>
                    <a:pt x="9" y="14"/>
                    <a:pt x="9" y="25"/>
                  </a:cubicBezTo>
                  <a:cubicBezTo>
                    <a:pt x="9" y="50"/>
                    <a:pt x="9" y="50"/>
                    <a:pt x="9" y="50"/>
                  </a:cubicBezTo>
                  <a:cubicBezTo>
                    <a:pt x="0" y="50"/>
                    <a:pt x="0" y="50"/>
                    <a:pt x="0" y="50"/>
                  </a:cubicBezTo>
                  <a:cubicBezTo>
                    <a:pt x="0" y="0"/>
                    <a:pt x="0" y="0"/>
                    <a:pt x="0" y="0"/>
                  </a:cubicBezTo>
                  <a:cubicBezTo>
                    <a:pt x="9" y="0"/>
                    <a:pt x="9" y="0"/>
                    <a:pt x="9" y="0"/>
                  </a:cubicBezTo>
                  <a:cubicBezTo>
                    <a:pt x="9" y="8"/>
                    <a:pt x="9" y="8"/>
                    <a:pt x="9" y="8"/>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9" name="Google Shape;679;p48"/>
            <p:cNvSpPr/>
            <p:nvPr/>
          </p:nvSpPr>
          <p:spPr>
            <a:xfrm>
              <a:off x="4729163" y="2706688"/>
              <a:ext cx="65088" cy="65088"/>
            </a:xfrm>
            <a:custGeom>
              <a:rect b="b" l="l" r="r" t="t"/>
              <a:pathLst>
                <a:path extrusionOk="0" h="51" w="50">
                  <a:moveTo>
                    <a:pt x="49" y="28"/>
                  </a:moveTo>
                  <a:cubicBezTo>
                    <a:pt x="9" y="28"/>
                    <a:pt x="9" y="28"/>
                    <a:pt x="9" y="28"/>
                  </a:cubicBezTo>
                  <a:cubicBezTo>
                    <a:pt x="10" y="37"/>
                    <a:pt x="17" y="43"/>
                    <a:pt x="27" y="43"/>
                  </a:cubicBezTo>
                  <a:cubicBezTo>
                    <a:pt x="33" y="43"/>
                    <a:pt x="38" y="41"/>
                    <a:pt x="41" y="37"/>
                  </a:cubicBezTo>
                  <a:cubicBezTo>
                    <a:pt x="46" y="43"/>
                    <a:pt x="46" y="43"/>
                    <a:pt x="46" y="43"/>
                  </a:cubicBezTo>
                  <a:cubicBezTo>
                    <a:pt x="42" y="48"/>
                    <a:pt x="35" y="51"/>
                    <a:pt x="27" y="51"/>
                  </a:cubicBezTo>
                  <a:cubicBezTo>
                    <a:pt x="11" y="51"/>
                    <a:pt x="0" y="40"/>
                    <a:pt x="0" y="25"/>
                  </a:cubicBezTo>
                  <a:cubicBezTo>
                    <a:pt x="0" y="10"/>
                    <a:pt x="10" y="0"/>
                    <a:pt x="25" y="0"/>
                  </a:cubicBezTo>
                  <a:cubicBezTo>
                    <a:pt x="39" y="0"/>
                    <a:pt x="50" y="10"/>
                    <a:pt x="50" y="25"/>
                  </a:cubicBezTo>
                  <a:cubicBezTo>
                    <a:pt x="50" y="26"/>
                    <a:pt x="50" y="27"/>
                    <a:pt x="49" y="28"/>
                  </a:cubicBezTo>
                  <a:close/>
                  <a:moveTo>
                    <a:pt x="9" y="22"/>
                  </a:moveTo>
                  <a:cubicBezTo>
                    <a:pt x="41" y="22"/>
                    <a:pt x="41" y="22"/>
                    <a:pt x="41" y="22"/>
                  </a:cubicBezTo>
                  <a:cubicBezTo>
                    <a:pt x="40" y="13"/>
                    <a:pt x="34" y="7"/>
                    <a:pt x="25" y="7"/>
                  </a:cubicBezTo>
                  <a:cubicBezTo>
                    <a:pt x="16" y="7"/>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48"/>
            <p:cNvSpPr/>
            <p:nvPr/>
          </p:nvSpPr>
          <p:spPr>
            <a:xfrm>
              <a:off x="4303713" y="4073525"/>
              <a:ext cx="71438" cy="84138"/>
            </a:xfrm>
            <a:custGeom>
              <a:rect b="b" l="l" r="r" t="t"/>
              <a:pathLst>
                <a:path extrusionOk="0" h="66" w="55">
                  <a:moveTo>
                    <a:pt x="44" y="66"/>
                  </a:moveTo>
                  <a:cubicBezTo>
                    <a:pt x="30" y="45"/>
                    <a:pt x="30" y="45"/>
                    <a:pt x="30" y="45"/>
                  </a:cubicBezTo>
                  <a:cubicBezTo>
                    <a:pt x="29" y="46"/>
                    <a:pt x="27" y="46"/>
                    <a:pt x="26" y="46"/>
                  </a:cubicBezTo>
                  <a:cubicBezTo>
                    <a:pt x="10" y="46"/>
                    <a:pt x="10" y="46"/>
                    <a:pt x="10" y="46"/>
                  </a:cubicBezTo>
                  <a:cubicBezTo>
                    <a:pt x="10" y="66"/>
                    <a:pt x="10" y="66"/>
                    <a:pt x="10" y="66"/>
                  </a:cubicBezTo>
                  <a:cubicBezTo>
                    <a:pt x="0" y="66"/>
                    <a:pt x="0" y="66"/>
                    <a:pt x="0" y="66"/>
                  </a:cubicBezTo>
                  <a:cubicBezTo>
                    <a:pt x="0" y="0"/>
                    <a:pt x="0" y="0"/>
                    <a:pt x="0" y="0"/>
                  </a:cubicBezTo>
                  <a:cubicBezTo>
                    <a:pt x="26" y="0"/>
                    <a:pt x="26" y="0"/>
                    <a:pt x="26" y="0"/>
                  </a:cubicBezTo>
                  <a:cubicBezTo>
                    <a:pt x="43" y="0"/>
                    <a:pt x="54" y="8"/>
                    <a:pt x="54" y="23"/>
                  </a:cubicBezTo>
                  <a:cubicBezTo>
                    <a:pt x="54" y="33"/>
                    <a:pt x="48" y="40"/>
                    <a:pt x="39" y="44"/>
                  </a:cubicBezTo>
                  <a:cubicBezTo>
                    <a:pt x="55" y="66"/>
                    <a:pt x="55" y="66"/>
                    <a:pt x="55" y="66"/>
                  </a:cubicBezTo>
                  <a:lnTo>
                    <a:pt x="44" y="66"/>
                  </a:lnTo>
                  <a:close/>
                  <a:moveTo>
                    <a:pt x="44" y="23"/>
                  </a:moveTo>
                  <a:cubicBezTo>
                    <a:pt x="44" y="13"/>
                    <a:pt x="38" y="8"/>
                    <a:pt x="26" y="8"/>
                  </a:cubicBezTo>
                  <a:cubicBezTo>
                    <a:pt x="10" y="8"/>
                    <a:pt x="10" y="8"/>
                    <a:pt x="10" y="8"/>
                  </a:cubicBezTo>
                  <a:cubicBezTo>
                    <a:pt x="10" y="38"/>
                    <a:pt x="10" y="38"/>
                    <a:pt x="10" y="38"/>
                  </a:cubicBezTo>
                  <a:cubicBezTo>
                    <a:pt x="26" y="38"/>
                    <a:pt x="26" y="38"/>
                    <a:pt x="26" y="38"/>
                  </a:cubicBezTo>
                  <a:cubicBezTo>
                    <a:pt x="38" y="38"/>
                    <a:pt x="44" y="32"/>
                    <a:pt x="44" y="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48"/>
            <p:cNvSpPr/>
            <p:nvPr/>
          </p:nvSpPr>
          <p:spPr>
            <a:xfrm>
              <a:off x="4387850" y="4065588"/>
              <a:ext cx="15875" cy="92075"/>
            </a:xfrm>
            <a:custGeom>
              <a:rect b="b" l="l" r="r" t="t"/>
              <a:pathLst>
                <a:path extrusionOk="0" h="72" w="12">
                  <a:moveTo>
                    <a:pt x="0" y="6"/>
                  </a:moveTo>
                  <a:cubicBezTo>
                    <a:pt x="0" y="3"/>
                    <a:pt x="3" y="0"/>
                    <a:pt x="6" y="0"/>
                  </a:cubicBezTo>
                  <a:cubicBezTo>
                    <a:pt x="10" y="0"/>
                    <a:pt x="12" y="3"/>
                    <a:pt x="12" y="6"/>
                  </a:cubicBezTo>
                  <a:cubicBezTo>
                    <a:pt x="12" y="9"/>
                    <a:pt x="10" y="12"/>
                    <a:pt x="6" y="12"/>
                  </a:cubicBezTo>
                  <a:cubicBezTo>
                    <a:pt x="3" y="12"/>
                    <a:pt x="0" y="10"/>
                    <a:pt x="0" y="6"/>
                  </a:cubicBezTo>
                  <a:close/>
                  <a:moveTo>
                    <a:pt x="2" y="22"/>
                  </a:moveTo>
                  <a:cubicBezTo>
                    <a:pt x="11" y="22"/>
                    <a:pt x="11" y="22"/>
                    <a:pt x="11" y="22"/>
                  </a:cubicBezTo>
                  <a:cubicBezTo>
                    <a:pt x="11" y="72"/>
                    <a:pt x="11" y="72"/>
                    <a:pt x="11" y="72"/>
                  </a:cubicBezTo>
                  <a:cubicBezTo>
                    <a:pt x="2" y="72"/>
                    <a:pt x="2" y="72"/>
                    <a:pt x="2" y="72"/>
                  </a:cubicBezTo>
                  <a:lnTo>
                    <a:pt x="2" y="2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2" name="Google Shape;682;p48"/>
            <p:cNvSpPr/>
            <p:nvPr/>
          </p:nvSpPr>
          <p:spPr>
            <a:xfrm>
              <a:off x="4418013" y="4092575"/>
              <a:ext cx="60325" cy="65088"/>
            </a:xfrm>
            <a:custGeom>
              <a:rect b="b" l="l" r="r" t="t"/>
              <a:pathLst>
                <a:path extrusionOk="0" h="51" w="47">
                  <a:moveTo>
                    <a:pt x="0" y="26"/>
                  </a:moveTo>
                  <a:cubicBezTo>
                    <a:pt x="0" y="11"/>
                    <a:pt x="11" y="0"/>
                    <a:pt x="27" y="0"/>
                  </a:cubicBezTo>
                  <a:cubicBezTo>
                    <a:pt x="36" y="0"/>
                    <a:pt x="43" y="4"/>
                    <a:pt x="47" y="11"/>
                  </a:cubicBezTo>
                  <a:cubicBezTo>
                    <a:pt x="40" y="15"/>
                    <a:pt x="40" y="15"/>
                    <a:pt x="40" y="15"/>
                  </a:cubicBezTo>
                  <a:cubicBezTo>
                    <a:pt x="37" y="10"/>
                    <a:pt x="32" y="8"/>
                    <a:pt x="27" y="8"/>
                  </a:cubicBezTo>
                  <a:cubicBezTo>
                    <a:pt x="17" y="8"/>
                    <a:pt x="9" y="15"/>
                    <a:pt x="9" y="26"/>
                  </a:cubicBezTo>
                  <a:cubicBezTo>
                    <a:pt x="9" y="37"/>
                    <a:pt x="17" y="43"/>
                    <a:pt x="27" y="43"/>
                  </a:cubicBezTo>
                  <a:cubicBezTo>
                    <a:pt x="32" y="43"/>
                    <a:pt x="37" y="41"/>
                    <a:pt x="40" y="36"/>
                  </a:cubicBezTo>
                  <a:cubicBezTo>
                    <a:pt x="47" y="41"/>
                    <a:pt x="47" y="41"/>
                    <a:pt x="47" y="41"/>
                  </a:cubicBezTo>
                  <a:cubicBezTo>
                    <a:pt x="43" y="48"/>
                    <a:pt x="36" y="51"/>
                    <a:pt x="27" y="51"/>
                  </a:cubicBezTo>
                  <a:cubicBezTo>
                    <a:pt x="11" y="51"/>
                    <a:pt x="0" y="41"/>
                    <a:pt x="0"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3" name="Google Shape;683;p48"/>
            <p:cNvSpPr/>
            <p:nvPr/>
          </p:nvSpPr>
          <p:spPr>
            <a:xfrm>
              <a:off x="4543425" y="4694238"/>
              <a:ext cx="74613" cy="84138"/>
            </a:xfrm>
            <a:custGeom>
              <a:rect b="b" l="l" r="r" t="t"/>
              <a:pathLst>
                <a:path extrusionOk="0" h="53" w="47">
                  <a:moveTo>
                    <a:pt x="17" y="30"/>
                  </a:moveTo>
                  <a:lnTo>
                    <a:pt x="7" y="40"/>
                  </a:lnTo>
                  <a:lnTo>
                    <a:pt x="7" y="53"/>
                  </a:lnTo>
                  <a:lnTo>
                    <a:pt x="0" y="53"/>
                  </a:lnTo>
                  <a:lnTo>
                    <a:pt x="0" y="0"/>
                  </a:lnTo>
                  <a:lnTo>
                    <a:pt x="7" y="0"/>
                  </a:lnTo>
                  <a:lnTo>
                    <a:pt x="7" y="30"/>
                  </a:lnTo>
                  <a:lnTo>
                    <a:pt x="36" y="0"/>
                  </a:lnTo>
                  <a:lnTo>
                    <a:pt x="45" y="0"/>
                  </a:lnTo>
                  <a:lnTo>
                    <a:pt x="23" y="24"/>
                  </a:lnTo>
                  <a:lnTo>
                    <a:pt x="47" y="53"/>
                  </a:lnTo>
                  <a:lnTo>
                    <a:pt x="38" y="53"/>
                  </a:lnTo>
                  <a:lnTo>
                    <a:pt x="17" y="3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48"/>
            <p:cNvSpPr/>
            <p:nvPr/>
          </p:nvSpPr>
          <p:spPr>
            <a:xfrm>
              <a:off x="4625975" y="4687888"/>
              <a:ext cx="14288" cy="90488"/>
            </a:xfrm>
            <a:custGeom>
              <a:rect b="b" l="l" r="r" t="t"/>
              <a:pathLst>
                <a:path extrusionOk="0" h="71" w="12">
                  <a:moveTo>
                    <a:pt x="0" y="6"/>
                  </a:moveTo>
                  <a:cubicBezTo>
                    <a:pt x="0" y="2"/>
                    <a:pt x="2" y="0"/>
                    <a:pt x="6" y="0"/>
                  </a:cubicBezTo>
                  <a:cubicBezTo>
                    <a:pt x="9" y="0"/>
                    <a:pt x="12" y="2"/>
                    <a:pt x="12" y="5"/>
                  </a:cubicBezTo>
                  <a:cubicBezTo>
                    <a:pt x="12" y="9"/>
                    <a:pt x="9" y="11"/>
                    <a:pt x="6" y="11"/>
                  </a:cubicBezTo>
                  <a:cubicBezTo>
                    <a:pt x="2" y="11"/>
                    <a:pt x="0" y="9"/>
                    <a:pt x="0" y="6"/>
                  </a:cubicBezTo>
                  <a:close/>
                  <a:moveTo>
                    <a:pt x="1" y="21"/>
                  </a:moveTo>
                  <a:cubicBezTo>
                    <a:pt x="10" y="21"/>
                    <a:pt x="10" y="21"/>
                    <a:pt x="10" y="21"/>
                  </a:cubicBezTo>
                  <a:cubicBezTo>
                    <a:pt x="10" y="71"/>
                    <a:pt x="10" y="71"/>
                    <a:pt x="10" y="71"/>
                  </a:cubicBezTo>
                  <a:cubicBezTo>
                    <a:pt x="1" y="71"/>
                    <a:pt x="1" y="71"/>
                    <a:pt x="1" y="71"/>
                  </a:cubicBezTo>
                  <a:lnTo>
                    <a:pt x="1" y="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5" name="Google Shape;685;p48"/>
            <p:cNvSpPr/>
            <p:nvPr/>
          </p:nvSpPr>
          <p:spPr>
            <a:xfrm>
              <a:off x="4660900" y="4714875"/>
              <a:ext cx="60325" cy="63500"/>
            </a:xfrm>
            <a:custGeom>
              <a:rect b="b" l="l" r="r" t="t"/>
              <a:pathLst>
                <a:path extrusionOk="0" h="50" w="47">
                  <a:moveTo>
                    <a:pt x="47" y="21"/>
                  </a:moveTo>
                  <a:cubicBezTo>
                    <a:pt x="47" y="50"/>
                    <a:pt x="47" y="50"/>
                    <a:pt x="47" y="50"/>
                  </a:cubicBezTo>
                  <a:cubicBezTo>
                    <a:pt x="38" y="50"/>
                    <a:pt x="38" y="50"/>
                    <a:pt x="38" y="50"/>
                  </a:cubicBezTo>
                  <a:cubicBezTo>
                    <a:pt x="38" y="22"/>
                    <a:pt x="38" y="22"/>
                    <a:pt x="38" y="22"/>
                  </a:cubicBezTo>
                  <a:cubicBezTo>
                    <a:pt x="38" y="12"/>
                    <a:pt x="33" y="8"/>
                    <a:pt x="25" y="8"/>
                  </a:cubicBezTo>
                  <a:cubicBezTo>
                    <a:pt x="15" y="8"/>
                    <a:pt x="9" y="13"/>
                    <a:pt x="9" y="24"/>
                  </a:cubicBezTo>
                  <a:cubicBezTo>
                    <a:pt x="9" y="50"/>
                    <a:pt x="9" y="50"/>
                    <a:pt x="9" y="50"/>
                  </a:cubicBezTo>
                  <a:cubicBezTo>
                    <a:pt x="0" y="50"/>
                    <a:pt x="0" y="50"/>
                    <a:pt x="0" y="50"/>
                  </a:cubicBezTo>
                  <a:cubicBezTo>
                    <a:pt x="0" y="0"/>
                    <a:pt x="0" y="0"/>
                    <a:pt x="0" y="0"/>
                  </a:cubicBezTo>
                  <a:cubicBezTo>
                    <a:pt x="8" y="0"/>
                    <a:pt x="8" y="0"/>
                    <a:pt x="8" y="0"/>
                  </a:cubicBezTo>
                  <a:cubicBezTo>
                    <a:pt x="8" y="8"/>
                    <a:pt x="8" y="8"/>
                    <a:pt x="8" y="8"/>
                  </a:cubicBezTo>
                  <a:cubicBezTo>
                    <a:pt x="12" y="2"/>
                    <a:pt x="19" y="0"/>
                    <a:pt x="26" y="0"/>
                  </a:cubicBezTo>
                  <a:cubicBezTo>
                    <a:pt x="39" y="0"/>
                    <a:pt x="47" y="7"/>
                    <a:pt x="47"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6" name="Google Shape;686;p48"/>
            <p:cNvSpPr/>
            <p:nvPr/>
          </p:nvSpPr>
          <p:spPr>
            <a:xfrm>
              <a:off x="5191125" y="4570413"/>
              <a:ext cx="88900" cy="84138"/>
            </a:xfrm>
            <a:custGeom>
              <a:rect b="b" l="l" r="r" t="t"/>
              <a:pathLst>
                <a:path extrusionOk="0" h="53" w="56">
                  <a:moveTo>
                    <a:pt x="49" y="53"/>
                  </a:moveTo>
                  <a:lnTo>
                    <a:pt x="49" y="14"/>
                  </a:lnTo>
                  <a:lnTo>
                    <a:pt x="30" y="47"/>
                  </a:lnTo>
                  <a:lnTo>
                    <a:pt x="26" y="47"/>
                  </a:lnTo>
                  <a:lnTo>
                    <a:pt x="7" y="15"/>
                  </a:lnTo>
                  <a:lnTo>
                    <a:pt x="7" y="53"/>
                  </a:lnTo>
                  <a:lnTo>
                    <a:pt x="0" y="53"/>
                  </a:lnTo>
                  <a:lnTo>
                    <a:pt x="0" y="0"/>
                  </a:lnTo>
                  <a:lnTo>
                    <a:pt x="6" y="0"/>
                  </a:lnTo>
                  <a:lnTo>
                    <a:pt x="28" y="37"/>
                  </a:lnTo>
                  <a:lnTo>
                    <a:pt x="50" y="0"/>
                  </a:lnTo>
                  <a:lnTo>
                    <a:pt x="56" y="0"/>
                  </a:lnTo>
                  <a:lnTo>
                    <a:pt x="56" y="53"/>
                  </a:lnTo>
                  <a:lnTo>
                    <a:pt x="49" y="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p48"/>
            <p:cNvSpPr/>
            <p:nvPr/>
          </p:nvSpPr>
          <p:spPr>
            <a:xfrm>
              <a:off x="5297488" y="4589463"/>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0"/>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p48"/>
            <p:cNvSpPr/>
            <p:nvPr/>
          </p:nvSpPr>
          <p:spPr>
            <a:xfrm>
              <a:off x="5378450" y="4589463"/>
              <a:ext cx="33338" cy="65088"/>
            </a:xfrm>
            <a:custGeom>
              <a:rect b="b" l="l" r="r" t="t"/>
              <a:pathLst>
                <a:path extrusionOk="0" h="51" w="26">
                  <a:moveTo>
                    <a:pt x="26" y="0"/>
                  </a:moveTo>
                  <a:cubicBezTo>
                    <a:pt x="26" y="9"/>
                    <a:pt x="26" y="9"/>
                    <a:pt x="26" y="9"/>
                  </a:cubicBezTo>
                  <a:cubicBezTo>
                    <a:pt x="26" y="9"/>
                    <a:pt x="25" y="9"/>
                    <a:pt x="24" y="9"/>
                  </a:cubicBezTo>
                  <a:cubicBezTo>
                    <a:pt x="15" y="9"/>
                    <a:pt x="9" y="15"/>
                    <a:pt x="9" y="26"/>
                  </a:cubicBezTo>
                  <a:cubicBezTo>
                    <a:pt x="9" y="51"/>
                    <a:pt x="9" y="51"/>
                    <a:pt x="9" y="51"/>
                  </a:cubicBezTo>
                  <a:cubicBezTo>
                    <a:pt x="0" y="51"/>
                    <a:pt x="0" y="51"/>
                    <a:pt x="0" y="51"/>
                  </a:cubicBezTo>
                  <a:cubicBezTo>
                    <a:pt x="0" y="0"/>
                    <a:pt x="0" y="0"/>
                    <a:pt x="0" y="0"/>
                  </a:cubicBezTo>
                  <a:cubicBezTo>
                    <a:pt x="8" y="0"/>
                    <a:pt x="8" y="0"/>
                    <a:pt x="8" y="0"/>
                  </a:cubicBezTo>
                  <a:cubicBezTo>
                    <a:pt x="8" y="9"/>
                    <a:pt x="8" y="9"/>
                    <a:pt x="8" y="9"/>
                  </a:cubicBezTo>
                  <a:cubicBezTo>
                    <a:pt x="11" y="3"/>
                    <a:pt x="18" y="0"/>
                    <a:pt x="2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9" name="Google Shape;689;p48"/>
            <p:cNvSpPr/>
            <p:nvPr/>
          </p:nvSpPr>
          <p:spPr>
            <a:xfrm>
              <a:off x="5172075" y="3968750"/>
              <a:ext cx="127000" cy="84138"/>
            </a:xfrm>
            <a:custGeom>
              <a:rect b="b" l="l" r="r" t="t"/>
              <a:pathLst>
                <a:path extrusionOk="0" h="53" w="80">
                  <a:moveTo>
                    <a:pt x="80" y="0"/>
                  </a:moveTo>
                  <a:lnTo>
                    <a:pt x="62" y="53"/>
                  </a:lnTo>
                  <a:lnTo>
                    <a:pt x="54" y="53"/>
                  </a:lnTo>
                  <a:lnTo>
                    <a:pt x="40" y="11"/>
                  </a:lnTo>
                  <a:lnTo>
                    <a:pt x="25" y="53"/>
                  </a:lnTo>
                  <a:lnTo>
                    <a:pt x="17" y="53"/>
                  </a:lnTo>
                  <a:lnTo>
                    <a:pt x="0" y="0"/>
                  </a:lnTo>
                  <a:lnTo>
                    <a:pt x="7" y="0"/>
                  </a:lnTo>
                  <a:lnTo>
                    <a:pt x="21" y="44"/>
                  </a:lnTo>
                  <a:lnTo>
                    <a:pt x="37" y="0"/>
                  </a:lnTo>
                  <a:lnTo>
                    <a:pt x="43" y="0"/>
                  </a:lnTo>
                  <a:lnTo>
                    <a:pt x="58" y="44"/>
                  </a:lnTo>
                  <a:lnTo>
                    <a:pt x="73"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48"/>
            <p:cNvSpPr/>
            <p:nvPr/>
          </p:nvSpPr>
          <p:spPr>
            <a:xfrm>
              <a:off x="5302250" y="3987800"/>
              <a:ext cx="55563" cy="65088"/>
            </a:xfrm>
            <a:custGeom>
              <a:rect b="b" l="l" r="r" t="t"/>
              <a:pathLst>
                <a:path extrusionOk="0" h="51" w="44">
                  <a:moveTo>
                    <a:pt x="44" y="21"/>
                  </a:moveTo>
                  <a:cubicBezTo>
                    <a:pt x="44" y="51"/>
                    <a:pt x="44" y="51"/>
                    <a:pt x="44" y="51"/>
                  </a:cubicBezTo>
                  <a:cubicBezTo>
                    <a:pt x="35" y="51"/>
                    <a:pt x="35" y="51"/>
                    <a:pt x="35" y="51"/>
                  </a:cubicBezTo>
                  <a:cubicBezTo>
                    <a:pt x="35" y="44"/>
                    <a:pt x="35" y="44"/>
                    <a:pt x="35" y="44"/>
                  </a:cubicBezTo>
                  <a:cubicBezTo>
                    <a:pt x="32" y="49"/>
                    <a:pt x="27" y="51"/>
                    <a:pt x="19" y="51"/>
                  </a:cubicBezTo>
                  <a:cubicBezTo>
                    <a:pt x="8" y="51"/>
                    <a:pt x="0" y="45"/>
                    <a:pt x="0" y="37"/>
                  </a:cubicBezTo>
                  <a:cubicBezTo>
                    <a:pt x="0" y="29"/>
                    <a:pt x="6" y="22"/>
                    <a:pt x="21" y="22"/>
                  </a:cubicBezTo>
                  <a:cubicBezTo>
                    <a:pt x="35" y="22"/>
                    <a:pt x="35" y="22"/>
                    <a:pt x="35" y="22"/>
                  </a:cubicBezTo>
                  <a:cubicBezTo>
                    <a:pt x="35" y="20"/>
                    <a:pt x="35" y="20"/>
                    <a:pt x="35" y="20"/>
                  </a:cubicBezTo>
                  <a:cubicBezTo>
                    <a:pt x="35" y="13"/>
                    <a:pt x="30" y="8"/>
                    <a:pt x="21" y="8"/>
                  </a:cubicBezTo>
                  <a:cubicBezTo>
                    <a:pt x="16" y="8"/>
                    <a:pt x="9" y="10"/>
                    <a:pt x="6" y="14"/>
                  </a:cubicBezTo>
                  <a:cubicBezTo>
                    <a:pt x="2" y="7"/>
                    <a:pt x="2" y="7"/>
                    <a:pt x="2" y="7"/>
                  </a:cubicBezTo>
                  <a:cubicBezTo>
                    <a:pt x="7" y="3"/>
                    <a:pt x="14" y="0"/>
                    <a:pt x="23" y="0"/>
                  </a:cubicBezTo>
                  <a:cubicBezTo>
                    <a:pt x="36" y="0"/>
                    <a:pt x="44" y="7"/>
                    <a:pt x="44" y="21"/>
                  </a:cubicBezTo>
                  <a:close/>
                  <a:moveTo>
                    <a:pt x="35" y="36"/>
                  </a:moveTo>
                  <a:cubicBezTo>
                    <a:pt x="35" y="29"/>
                    <a:pt x="35" y="29"/>
                    <a:pt x="35" y="29"/>
                  </a:cubicBezTo>
                  <a:cubicBezTo>
                    <a:pt x="21" y="29"/>
                    <a:pt x="21" y="29"/>
                    <a:pt x="21" y="29"/>
                  </a:cubicBezTo>
                  <a:cubicBezTo>
                    <a:pt x="12" y="29"/>
                    <a:pt x="9" y="32"/>
                    <a:pt x="9" y="36"/>
                  </a:cubicBezTo>
                  <a:cubicBezTo>
                    <a:pt x="9" y="41"/>
                    <a:pt x="14" y="45"/>
                    <a:pt x="20" y="45"/>
                  </a:cubicBezTo>
                  <a:cubicBezTo>
                    <a:pt x="27" y="45"/>
                    <a:pt x="33" y="41"/>
                    <a:pt x="35"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1" name="Google Shape;691;p48"/>
            <p:cNvSpPr/>
            <p:nvPr/>
          </p:nvSpPr>
          <p:spPr>
            <a:xfrm>
              <a:off x="5380038" y="3987800"/>
              <a:ext cx="58738" cy="65088"/>
            </a:xfrm>
            <a:custGeom>
              <a:rect b="b" l="l" r="r" t="t"/>
              <a:pathLst>
                <a:path extrusionOk="0" h="51" w="47">
                  <a:moveTo>
                    <a:pt x="47" y="22"/>
                  </a:moveTo>
                  <a:cubicBezTo>
                    <a:pt x="47" y="51"/>
                    <a:pt x="47" y="51"/>
                    <a:pt x="47" y="51"/>
                  </a:cubicBezTo>
                  <a:cubicBezTo>
                    <a:pt x="38" y="51"/>
                    <a:pt x="38" y="51"/>
                    <a:pt x="38" y="51"/>
                  </a:cubicBezTo>
                  <a:cubicBezTo>
                    <a:pt x="38" y="23"/>
                    <a:pt x="38" y="23"/>
                    <a:pt x="38" y="23"/>
                  </a:cubicBezTo>
                  <a:cubicBezTo>
                    <a:pt x="38" y="13"/>
                    <a:pt x="33" y="9"/>
                    <a:pt x="25" y="9"/>
                  </a:cubicBezTo>
                  <a:cubicBezTo>
                    <a:pt x="15" y="9"/>
                    <a:pt x="9" y="14"/>
                    <a:pt x="9" y="25"/>
                  </a:cubicBezTo>
                  <a:cubicBezTo>
                    <a:pt x="9" y="51"/>
                    <a:pt x="9" y="51"/>
                    <a:pt x="9" y="51"/>
                  </a:cubicBezTo>
                  <a:cubicBezTo>
                    <a:pt x="0" y="51"/>
                    <a:pt x="0" y="51"/>
                    <a:pt x="0" y="51"/>
                  </a:cubicBezTo>
                  <a:cubicBezTo>
                    <a:pt x="0" y="1"/>
                    <a:pt x="0" y="1"/>
                    <a:pt x="0" y="1"/>
                  </a:cubicBezTo>
                  <a:cubicBezTo>
                    <a:pt x="8" y="1"/>
                    <a:pt x="8" y="1"/>
                    <a:pt x="8" y="1"/>
                  </a:cubicBezTo>
                  <a:cubicBezTo>
                    <a:pt x="8" y="8"/>
                    <a:pt x="8" y="8"/>
                    <a:pt x="8" y="8"/>
                  </a:cubicBezTo>
                  <a:cubicBezTo>
                    <a:pt x="12" y="3"/>
                    <a:pt x="19" y="0"/>
                    <a:pt x="26" y="0"/>
                  </a:cubicBezTo>
                  <a:cubicBezTo>
                    <a:pt x="39" y="0"/>
                    <a:pt x="47" y="7"/>
                    <a:pt x="47"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2" name="Google Shape;692;p48"/>
            <p:cNvSpPr/>
            <p:nvPr/>
          </p:nvSpPr>
          <p:spPr>
            <a:xfrm>
              <a:off x="5108575" y="3702050"/>
              <a:ext cx="71438" cy="82550"/>
            </a:xfrm>
            <a:custGeom>
              <a:rect b="b" l="l" r="r" t="t"/>
              <a:pathLst>
                <a:path extrusionOk="0" h="52" w="45">
                  <a:moveTo>
                    <a:pt x="45" y="0"/>
                  </a:moveTo>
                  <a:lnTo>
                    <a:pt x="45" y="52"/>
                  </a:lnTo>
                  <a:lnTo>
                    <a:pt x="37" y="52"/>
                  </a:lnTo>
                  <a:lnTo>
                    <a:pt x="37" y="29"/>
                  </a:lnTo>
                  <a:lnTo>
                    <a:pt x="8" y="29"/>
                  </a:lnTo>
                  <a:lnTo>
                    <a:pt x="8" y="52"/>
                  </a:lnTo>
                  <a:lnTo>
                    <a:pt x="0" y="52"/>
                  </a:lnTo>
                  <a:lnTo>
                    <a:pt x="0" y="0"/>
                  </a:lnTo>
                  <a:lnTo>
                    <a:pt x="8" y="0"/>
                  </a:lnTo>
                  <a:lnTo>
                    <a:pt x="8" y="22"/>
                  </a:lnTo>
                  <a:lnTo>
                    <a:pt x="37" y="22"/>
                  </a:lnTo>
                  <a:lnTo>
                    <a:pt x="37"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48"/>
            <p:cNvSpPr/>
            <p:nvPr/>
          </p:nvSpPr>
          <p:spPr>
            <a:xfrm>
              <a:off x="5197475" y="3702050"/>
              <a:ext cx="73025" cy="84138"/>
            </a:xfrm>
            <a:custGeom>
              <a:rect b="b" l="l" r="r" t="t"/>
              <a:pathLst>
                <a:path extrusionOk="0" h="66" w="57">
                  <a:moveTo>
                    <a:pt x="52" y="66"/>
                  </a:moveTo>
                  <a:cubicBezTo>
                    <a:pt x="44" y="57"/>
                    <a:pt x="44" y="57"/>
                    <a:pt x="44" y="57"/>
                  </a:cubicBezTo>
                  <a:cubicBezTo>
                    <a:pt x="38" y="63"/>
                    <a:pt x="31" y="65"/>
                    <a:pt x="22" y="65"/>
                  </a:cubicBezTo>
                  <a:cubicBezTo>
                    <a:pt x="9" y="65"/>
                    <a:pt x="0" y="59"/>
                    <a:pt x="0" y="49"/>
                  </a:cubicBezTo>
                  <a:cubicBezTo>
                    <a:pt x="0" y="41"/>
                    <a:pt x="4" y="35"/>
                    <a:pt x="15" y="29"/>
                  </a:cubicBezTo>
                  <a:cubicBezTo>
                    <a:pt x="10" y="23"/>
                    <a:pt x="8" y="19"/>
                    <a:pt x="8" y="14"/>
                  </a:cubicBezTo>
                  <a:cubicBezTo>
                    <a:pt x="8" y="6"/>
                    <a:pt x="14" y="0"/>
                    <a:pt x="25" y="0"/>
                  </a:cubicBezTo>
                  <a:cubicBezTo>
                    <a:pt x="35" y="0"/>
                    <a:pt x="41" y="5"/>
                    <a:pt x="41" y="13"/>
                  </a:cubicBezTo>
                  <a:cubicBezTo>
                    <a:pt x="41" y="20"/>
                    <a:pt x="37" y="25"/>
                    <a:pt x="27" y="30"/>
                  </a:cubicBezTo>
                  <a:cubicBezTo>
                    <a:pt x="43" y="46"/>
                    <a:pt x="43" y="46"/>
                    <a:pt x="43" y="46"/>
                  </a:cubicBezTo>
                  <a:cubicBezTo>
                    <a:pt x="45" y="43"/>
                    <a:pt x="46" y="39"/>
                    <a:pt x="47" y="34"/>
                  </a:cubicBezTo>
                  <a:cubicBezTo>
                    <a:pt x="54" y="37"/>
                    <a:pt x="54" y="37"/>
                    <a:pt x="54" y="37"/>
                  </a:cubicBezTo>
                  <a:cubicBezTo>
                    <a:pt x="53" y="42"/>
                    <a:pt x="51" y="47"/>
                    <a:pt x="49" y="51"/>
                  </a:cubicBezTo>
                  <a:cubicBezTo>
                    <a:pt x="57" y="60"/>
                    <a:pt x="57" y="60"/>
                    <a:pt x="57" y="60"/>
                  </a:cubicBezTo>
                  <a:lnTo>
                    <a:pt x="52" y="66"/>
                  </a:lnTo>
                  <a:close/>
                  <a:moveTo>
                    <a:pt x="38" y="52"/>
                  </a:moveTo>
                  <a:cubicBezTo>
                    <a:pt x="20" y="34"/>
                    <a:pt x="20" y="34"/>
                    <a:pt x="20" y="34"/>
                  </a:cubicBezTo>
                  <a:cubicBezTo>
                    <a:pt x="11" y="39"/>
                    <a:pt x="8" y="43"/>
                    <a:pt x="8" y="48"/>
                  </a:cubicBezTo>
                  <a:cubicBezTo>
                    <a:pt x="8" y="54"/>
                    <a:pt x="14" y="58"/>
                    <a:pt x="23" y="58"/>
                  </a:cubicBezTo>
                  <a:cubicBezTo>
                    <a:pt x="29" y="58"/>
                    <a:pt x="34" y="56"/>
                    <a:pt x="38" y="52"/>
                  </a:cubicBezTo>
                  <a:close/>
                  <a:moveTo>
                    <a:pt x="16" y="14"/>
                  </a:moveTo>
                  <a:cubicBezTo>
                    <a:pt x="16" y="18"/>
                    <a:pt x="17" y="20"/>
                    <a:pt x="22" y="25"/>
                  </a:cubicBezTo>
                  <a:cubicBezTo>
                    <a:pt x="31" y="21"/>
                    <a:pt x="34" y="18"/>
                    <a:pt x="34" y="14"/>
                  </a:cubicBezTo>
                  <a:cubicBezTo>
                    <a:pt x="34" y="9"/>
                    <a:pt x="30" y="7"/>
                    <a:pt x="25" y="7"/>
                  </a:cubicBezTo>
                  <a:cubicBezTo>
                    <a:pt x="19" y="7"/>
                    <a:pt x="16" y="10"/>
                    <a:pt x="16" y="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4" name="Google Shape;694;p48"/>
            <p:cNvSpPr/>
            <p:nvPr/>
          </p:nvSpPr>
          <p:spPr>
            <a:xfrm>
              <a:off x="5283200" y="3702050"/>
              <a:ext cx="57150" cy="82550"/>
            </a:xfrm>
            <a:custGeom>
              <a:rect b="b" l="l" r="r" t="t"/>
              <a:pathLst>
                <a:path extrusionOk="0" h="52" w="36">
                  <a:moveTo>
                    <a:pt x="8" y="7"/>
                  </a:moveTo>
                  <a:lnTo>
                    <a:pt x="8" y="25"/>
                  </a:lnTo>
                  <a:lnTo>
                    <a:pt x="33" y="25"/>
                  </a:lnTo>
                  <a:lnTo>
                    <a:pt x="33" y="31"/>
                  </a:lnTo>
                  <a:lnTo>
                    <a:pt x="8" y="31"/>
                  </a:lnTo>
                  <a:lnTo>
                    <a:pt x="8" y="52"/>
                  </a:lnTo>
                  <a:lnTo>
                    <a:pt x="0" y="52"/>
                  </a:lnTo>
                  <a:lnTo>
                    <a:pt x="0" y="0"/>
                  </a:lnTo>
                  <a:lnTo>
                    <a:pt x="36" y="0"/>
                  </a:lnTo>
                  <a:lnTo>
                    <a:pt x="36" y="7"/>
                  </a:lnTo>
                  <a:lnTo>
                    <a:pt x="8" y="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5" name="Google Shape;695;p48"/>
            <p:cNvSpPr/>
            <p:nvPr/>
          </p:nvSpPr>
          <p:spPr>
            <a:xfrm>
              <a:off x="5973763" y="3178175"/>
              <a:ext cx="76200" cy="85725"/>
            </a:xfrm>
            <a:custGeom>
              <a:rect b="b" l="l" r="r" t="t"/>
              <a:pathLst>
                <a:path extrusionOk="0" h="68" w="60">
                  <a:moveTo>
                    <a:pt x="0" y="34"/>
                  </a:moveTo>
                  <a:cubicBezTo>
                    <a:pt x="0" y="15"/>
                    <a:pt x="15" y="0"/>
                    <a:pt x="35" y="0"/>
                  </a:cubicBezTo>
                  <a:cubicBezTo>
                    <a:pt x="45" y="0"/>
                    <a:pt x="54" y="4"/>
                    <a:pt x="60" y="11"/>
                  </a:cubicBezTo>
                  <a:cubicBezTo>
                    <a:pt x="54" y="17"/>
                    <a:pt x="54" y="17"/>
                    <a:pt x="54" y="17"/>
                  </a:cubicBezTo>
                  <a:cubicBezTo>
                    <a:pt x="49" y="11"/>
                    <a:pt x="42" y="9"/>
                    <a:pt x="35" y="9"/>
                  </a:cubicBezTo>
                  <a:cubicBezTo>
                    <a:pt x="20" y="9"/>
                    <a:pt x="9" y="19"/>
                    <a:pt x="9" y="34"/>
                  </a:cubicBezTo>
                  <a:cubicBezTo>
                    <a:pt x="9" y="49"/>
                    <a:pt x="20" y="59"/>
                    <a:pt x="35" y="59"/>
                  </a:cubicBezTo>
                  <a:cubicBezTo>
                    <a:pt x="42" y="59"/>
                    <a:pt x="49" y="57"/>
                    <a:pt x="54" y="52"/>
                  </a:cubicBezTo>
                  <a:cubicBezTo>
                    <a:pt x="60" y="57"/>
                    <a:pt x="60" y="57"/>
                    <a:pt x="60" y="57"/>
                  </a:cubicBezTo>
                  <a:cubicBezTo>
                    <a:pt x="54" y="64"/>
                    <a:pt x="45" y="68"/>
                    <a:pt x="35" y="68"/>
                  </a:cubicBezTo>
                  <a:cubicBezTo>
                    <a:pt x="15" y="68"/>
                    <a:pt x="0" y="54"/>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6" name="Google Shape;696;p48"/>
            <p:cNvSpPr/>
            <p:nvPr/>
          </p:nvSpPr>
          <p:spPr>
            <a:xfrm>
              <a:off x="6064250" y="3171825"/>
              <a:ext cx="15875" cy="90488"/>
            </a:xfrm>
            <a:custGeom>
              <a:rect b="b" l="l" r="r" t="t"/>
              <a:pathLst>
                <a:path extrusionOk="0" h="71" w="12">
                  <a:moveTo>
                    <a:pt x="0" y="6"/>
                  </a:moveTo>
                  <a:cubicBezTo>
                    <a:pt x="0" y="2"/>
                    <a:pt x="2" y="0"/>
                    <a:pt x="6" y="0"/>
                  </a:cubicBezTo>
                  <a:cubicBezTo>
                    <a:pt x="9" y="0"/>
                    <a:pt x="12" y="2"/>
                    <a:pt x="12" y="5"/>
                  </a:cubicBezTo>
                  <a:cubicBezTo>
                    <a:pt x="12" y="9"/>
                    <a:pt x="9" y="11"/>
                    <a:pt x="6" y="11"/>
                  </a:cubicBezTo>
                  <a:cubicBezTo>
                    <a:pt x="2" y="11"/>
                    <a:pt x="0" y="9"/>
                    <a:pt x="0" y="6"/>
                  </a:cubicBezTo>
                  <a:close/>
                  <a:moveTo>
                    <a:pt x="1" y="21"/>
                  </a:moveTo>
                  <a:cubicBezTo>
                    <a:pt x="10" y="21"/>
                    <a:pt x="10" y="21"/>
                    <a:pt x="10" y="21"/>
                  </a:cubicBezTo>
                  <a:cubicBezTo>
                    <a:pt x="10" y="71"/>
                    <a:pt x="10" y="71"/>
                    <a:pt x="10" y="71"/>
                  </a:cubicBezTo>
                  <a:cubicBezTo>
                    <a:pt x="1" y="71"/>
                    <a:pt x="1" y="71"/>
                    <a:pt x="1" y="71"/>
                  </a:cubicBezTo>
                  <a:lnTo>
                    <a:pt x="1" y="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7" name="Google Shape;697;p48"/>
            <p:cNvSpPr/>
            <p:nvPr/>
          </p:nvSpPr>
          <p:spPr>
            <a:xfrm>
              <a:off x="6089650" y="3184525"/>
              <a:ext cx="46038" cy="79375"/>
            </a:xfrm>
            <a:custGeom>
              <a:rect b="b" l="l" r="r" t="t"/>
              <a:pathLst>
                <a:path extrusionOk="0" h="62" w="36">
                  <a:moveTo>
                    <a:pt x="36" y="58"/>
                  </a:moveTo>
                  <a:cubicBezTo>
                    <a:pt x="33" y="61"/>
                    <a:pt x="29" y="62"/>
                    <a:pt x="25" y="62"/>
                  </a:cubicBezTo>
                  <a:cubicBezTo>
                    <a:pt x="15" y="62"/>
                    <a:pt x="9" y="56"/>
                    <a:pt x="9" y="46"/>
                  </a:cubicBezTo>
                  <a:cubicBezTo>
                    <a:pt x="9" y="19"/>
                    <a:pt x="9" y="19"/>
                    <a:pt x="9" y="19"/>
                  </a:cubicBezTo>
                  <a:cubicBezTo>
                    <a:pt x="0" y="19"/>
                    <a:pt x="0" y="19"/>
                    <a:pt x="0" y="19"/>
                  </a:cubicBezTo>
                  <a:cubicBezTo>
                    <a:pt x="0" y="11"/>
                    <a:pt x="0" y="11"/>
                    <a:pt x="0" y="11"/>
                  </a:cubicBezTo>
                  <a:cubicBezTo>
                    <a:pt x="9" y="11"/>
                    <a:pt x="9" y="11"/>
                    <a:pt x="9" y="11"/>
                  </a:cubicBezTo>
                  <a:cubicBezTo>
                    <a:pt x="9" y="0"/>
                    <a:pt x="9" y="0"/>
                    <a:pt x="9" y="0"/>
                  </a:cubicBezTo>
                  <a:cubicBezTo>
                    <a:pt x="18" y="0"/>
                    <a:pt x="18" y="0"/>
                    <a:pt x="18" y="0"/>
                  </a:cubicBezTo>
                  <a:cubicBezTo>
                    <a:pt x="18" y="11"/>
                    <a:pt x="18" y="11"/>
                    <a:pt x="18" y="11"/>
                  </a:cubicBezTo>
                  <a:cubicBezTo>
                    <a:pt x="32" y="11"/>
                    <a:pt x="32" y="11"/>
                    <a:pt x="32" y="11"/>
                  </a:cubicBezTo>
                  <a:cubicBezTo>
                    <a:pt x="32" y="19"/>
                    <a:pt x="32" y="19"/>
                    <a:pt x="32" y="19"/>
                  </a:cubicBezTo>
                  <a:cubicBezTo>
                    <a:pt x="18" y="19"/>
                    <a:pt x="18" y="19"/>
                    <a:pt x="18" y="19"/>
                  </a:cubicBezTo>
                  <a:cubicBezTo>
                    <a:pt x="18" y="46"/>
                    <a:pt x="18" y="46"/>
                    <a:pt x="18" y="46"/>
                  </a:cubicBezTo>
                  <a:cubicBezTo>
                    <a:pt x="18" y="51"/>
                    <a:pt x="21" y="54"/>
                    <a:pt x="26" y="54"/>
                  </a:cubicBezTo>
                  <a:cubicBezTo>
                    <a:pt x="28" y="54"/>
                    <a:pt x="31" y="53"/>
                    <a:pt x="33" y="52"/>
                  </a:cubicBezTo>
                  <a:lnTo>
                    <a:pt x="36"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8" name="Google Shape;698;p48"/>
            <p:cNvSpPr/>
            <p:nvPr/>
          </p:nvSpPr>
          <p:spPr>
            <a:xfrm>
              <a:off x="7693025" y="2809875"/>
              <a:ext cx="71438" cy="84138"/>
            </a:xfrm>
            <a:custGeom>
              <a:rect b="b" l="l" r="r" t="t"/>
              <a:pathLst>
                <a:path extrusionOk="0" h="66" w="56">
                  <a:moveTo>
                    <a:pt x="56" y="48"/>
                  </a:moveTo>
                  <a:cubicBezTo>
                    <a:pt x="56" y="59"/>
                    <a:pt x="48" y="66"/>
                    <a:pt x="31" y="66"/>
                  </a:cubicBezTo>
                  <a:cubicBezTo>
                    <a:pt x="0" y="66"/>
                    <a:pt x="0" y="66"/>
                    <a:pt x="0" y="66"/>
                  </a:cubicBezTo>
                  <a:cubicBezTo>
                    <a:pt x="0" y="0"/>
                    <a:pt x="0" y="0"/>
                    <a:pt x="0" y="0"/>
                  </a:cubicBezTo>
                  <a:cubicBezTo>
                    <a:pt x="29" y="0"/>
                    <a:pt x="29" y="0"/>
                    <a:pt x="29" y="0"/>
                  </a:cubicBezTo>
                  <a:cubicBezTo>
                    <a:pt x="44" y="0"/>
                    <a:pt x="53" y="6"/>
                    <a:pt x="53" y="17"/>
                  </a:cubicBezTo>
                  <a:cubicBezTo>
                    <a:pt x="53" y="24"/>
                    <a:pt x="49" y="29"/>
                    <a:pt x="44" y="32"/>
                  </a:cubicBezTo>
                  <a:cubicBezTo>
                    <a:pt x="52" y="34"/>
                    <a:pt x="56" y="39"/>
                    <a:pt x="56" y="48"/>
                  </a:cubicBezTo>
                  <a:close/>
                  <a:moveTo>
                    <a:pt x="9" y="8"/>
                  </a:moveTo>
                  <a:cubicBezTo>
                    <a:pt x="9" y="29"/>
                    <a:pt x="9" y="29"/>
                    <a:pt x="9" y="29"/>
                  </a:cubicBezTo>
                  <a:cubicBezTo>
                    <a:pt x="28" y="29"/>
                    <a:pt x="28" y="29"/>
                    <a:pt x="28" y="29"/>
                  </a:cubicBezTo>
                  <a:cubicBezTo>
                    <a:pt x="38" y="29"/>
                    <a:pt x="44" y="25"/>
                    <a:pt x="44" y="18"/>
                  </a:cubicBezTo>
                  <a:cubicBezTo>
                    <a:pt x="44" y="11"/>
                    <a:pt x="38" y="8"/>
                    <a:pt x="28" y="8"/>
                  </a:cubicBezTo>
                  <a:lnTo>
                    <a:pt x="9" y="8"/>
                  </a:lnTo>
                  <a:close/>
                  <a:moveTo>
                    <a:pt x="47" y="47"/>
                  </a:moveTo>
                  <a:cubicBezTo>
                    <a:pt x="47" y="40"/>
                    <a:pt x="41" y="36"/>
                    <a:pt x="31" y="36"/>
                  </a:cubicBezTo>
                  <a:cubicBezTo>
                    <a:pt x="9" y="36"/>
                    <a:pt x="9" y="36"/>
                    <a:pt x="9" y="36"/>
                  </a:cubicBezTo>
                  <a:cubicBezTo>
                    <a:pt x="9" y="58"/>
                    <a:pt x="9" y="58"/>
                    <a:pt x="9" y="58"/>
                  </a:cubicBezTo>
                  <a:cubicBezTo>
                    <a:pt x="31" y="58"/>
                    <a:pt x="31" y="58"/>
                    <a:pt x="31" y="58"/>
                  </a:cubicBezTo>
                  <a:cubicBezTo>
                    <a:pt x="41" y="58"/>
                    <a:pt x="47" y="55"/>
                    <a:pt x="47" y="4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9" name="Google Shape;699;p48"/>
            <p:cNvSpPr/>
            <p:nvPr/>
          </p:nvSpPr>
          <p:spPr>
            <a:xfrm>
              <a:off x="7775575" y="2808288"/>
              <a:ext cx="77788" cy="85725"/>
            </a:xfrm>
            <a:custGeom>
              <a:rect b="b" l="l" r="r" t="t"/>
              <a:pathLst>
                <a:path extrusionOk="0" h="68" w="60">
                  <a:moveTo>
                    <a:pt x="54" y="68"/>
                  </a:moveTo>
                  <a:cubicBezTo>
                    <a:pt x="46" y="59"/>
                    <a:pt x="46" y="59"/>
                    <a:pt x="46" y="59"/>
                  </a:cubicBezTo>
                  <a:cubicBezTo>
                    <a:pt x="40" y="65"/>
                    <a:pt x="32" y="68"/>
                    <a:pt x="24" y="68"/>
                  </a:cubicBezTo>
                  <a:cubicBezTo>
                    <a:pt x="10" y="68"/>
                    <a:pt x="0" y="61"/>
                    <a:pt x="0" y="51"/>
                  </a:cubicBezTo>
                  <a:cubicBezTo>
                    <a:pt x="0" y="42"/>
                    <a:pt x="5" y="37"/>
                    <a:pt x="16" y="30"/>
                  </a:cubicBezTo>
                  <a:cubicBezTo>
                    <a:pt x="11" y="24"/>
                    <a:pt x="9" y="20"/>
                    <a:pt x="9" y="15"/>
                  </a:cubicBezTo>
                  <a:cubicBezTo>
                    <a:pt x="9" y="6"/>
                    <a:pt x="16" y="0"/>
                    <a:pt x="26" y="0"/>
                  </a:cubicBezTo>
                  <a:cubicBezTo>
                    <a:pt x="36" y="0"/>
                    <a:pt x="43" y="6"/>
                    <a:pt x="43" y="14"/>
                  </a:cubicBezTo>
                  <a:cubicBezTo>
                    <a:pt x="43" y="21"/>
                    <a:pt x="39" y="26"/>
                    <a:pt x="29" y="31"/>
                  </a:cubicBezTo>
                  <a:cubicBezTo>
                    <a:pt x="45" y="48"/>
                    <a:pt x="45" y="48"/>
                    <a:pt x="45" y="48"/>
                  </a:cubicBezTo>
                  <a:cubicBezTo>
                    <a:pt x="47" y="44"/>
                    <a:pt x="48" y="40"/>
                    <a:pt x="49" y="36"/>
                  </a:cubicBezTo>
                  <a:cubicBezTo>
                    <a:pt x="56" y="38"/>
                    <a:pt x="56" y="38"/>
                    <a:pt x="56" y="38"/>
                  </a:cubicBezTo>
                  <a:cubicBezTo>
                    <a:pt x="55" y="44"/>
                    <a:pt x="53" y="49"/>
                    <a:pt x="51" y="53"/>
                  </a:cubicBezTo>
                  <a:cubicBezTo>
                    <a:pt x="60" y="62"/>
                    <a:pt x="60" y="62"/>
                    <a:pt x="60" y="62"/>
                  </a:cubicBezTo>
                  <a:lnTo>
                    <a:pt x="54" y="68"/>
                  </a:lnTo>
                  <a:close/>
                  <a:moveTo>
                    <a:pt x="40" y="54"/>
                  </a:moveTo>
                  <a:cubicBezTo>
                    <a:pt x="22" y="35"/>
                    <a:pt x="22" y="35"/>
                    <a:pt x="22" y="35"/>
                  </a:cubicBezTo>
                  <a:cubicBezTo>
                    <a:pt x="12" y="40"/>
                    <a:pt x="9" y="44"/>
                    <a:pt x="9" y="50"/>
                  </a:cubicBezTo>
                  <a:cubicBezTo>
                    <a:pt x="9" y="56"/>
                    <a:pt x="15" y="60"/>
                    <a:pt x="24" y="60"/>
                  </a:cubicBezTo>
                  <a:cubicBezTo>
                    <a:pt x="30" y="60"/>
                    <a:pt x="36" y="58"/>
                    <a:pt x="40" y="54"/>
                  </a:cubicBezTo>
                  <a:close/>
                  <a:moveTo>
                    <a:pt x="17" y="15"/>
                  </a:moveTo>
                  <a:cubicBezTo>
                    <a:pt x="17" y="18"/>
                    <a:pt x="18" y="21"/>
                    <a:pt x="24" y="26"/>
                  </a:cubicBezTo>
                  <a:cubicBezTo>
                    <a:pt x="32" y="21"/>
                    <a:pt x="35" y="18"/>
                    <a:pt x="35" y="14"/>
                  </a:cubicBezTo>
                  <a:cubicBezTo>
                    <a:pt x="35" y="10"/>
                    <a:pt x="32" y="7"/>
                    <a:pt x="26" y="7"/>
                  </a:cubicBezTo>
                  <a:cubicBezTo>
                    <a:pt x="20" y="7"/>
                    <a:pt x="17" y="10"/>
                    <a:pt x="17" y="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0" name="Google Shape;700;p48"/>
            <p:cNvSpPr/>
            <p:nvPr/>
          </p:nvSpPr>
          <p:spPr>
            <a:xfrm>
              <a:off x="7866063" y="2809875"/>
              <a:ext cx="80963" cy="84138"/>
            </a:xfrm>
            <a:custGeom>
              <a:rect b="b" l="l" r="r" t="t"/>
              <a:pathLst>
                <a:path extrusionOk="0" h="66" w="63">
                  <a:moveTo>
                    <a:pt x="0" y="0"/>
                  </a:moveTo>
                  <a:cubicBezTo>
                    <a:pt x="28" y="0"/>
                    <a:pt x="28" y="0"/>
                    <a:pt x="28" y="0"/>
                  </a:cubicBezTo>
                  <a:cubicBezTo>
                    <a:pt x="49" y="0"/>
                    <a:pt x="63" y="13"/>
                    <a:pt x="63" y="33"/>
                  </a:cubicBezTo>
                  <a:cubicBezTo>
                    <a:pt x="63" y="53"/>
                    <a:pt x="49" y="66"/>
                    <a:pt x="28" y="66"/>
                  </a:cubicBezTo>
                  <a:cubicBezTo>
                    <a:pt x="0" y="66"/>
                    <a:pt x="0" y="66"/>
                    <a:pt x="0" y="66"/>
                  </a:cubicBezTo>
                  <a:lnTo>
                    <a:pt x="0" y="0"/>
                  </a:lnTo>
                  <a:close/>
                  <a:moveTo>
                    <a:pt x="27" y="58"/>
                  </a:moveTo>
                  <a:cubicBezTo>
                    <a:pt x="44" y="58"/>
                    <a:pt x="54" y="48"/>
                    <a:pt x="54" y="33"/>
                  </a:cubicBezTo>
                  <a:cubicBezTo>
                    <a:pt x="54" y="18"/>
                    <a:pt x="44" y="8"/>
                    <a:pt x="27" y="8"/>
                  </a:cubicBezTo>
                  <a:cubicBezTo>
                    <a:pt x="9" y="8"/>
                    <a:pt x="9" y="8"/>
                    <a:pt x="9" y="8"/>
                  </a:cubicBezTo>
                  <a:cubicBezTo>
                    <a:pt x="9" y="58"/>
                    <a:pt x="9" y="58"/>
                    <a:pt x="9" y="58"/>
                  </a:cubicBezTo>
                  <a:lnTo>
                    <a:pt x="27"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1" name="Google Shape;701;p48"/>
            <p:cNvSpPr/>
            <p:nvPr/>
          </p:nvSpPr>
          <p:spPr>
            <a:xfrm>
              <a:off x="7083425" y="3625850"/>
              <a:ext cx="77788" cy="84138"/>
            </a:xfrm>
            <a:custGeom>
              <a:rect b="b" l="l" r="r" t="t"/>
              <a:pathLst>
                <a:path extrusionOk="0" h="67" w="61">
                  <a:moveTo>
                    <a:pt x="51" y="33"/>
                  </a:moveTo>
                  <a:cubicBezTo>
                    <a:pt x="60" y="33"/>
                    <a:pt x="60" y="33"/>
                    <a:pt x="60" y="33"/>
                  </a:cubicBezTo>
                  <a:cubicBezTo>
                    <a:pt x="60" y="59"/>
                    <a:pt x="60" y="59"/>
                    <a:pt x="60" y="59"/>
                  </a:cubicBezTo>
                  <a:cubicBezTo>
                    <a:pt x="54" y="65"/>
                    <a:pt x="45" y="67"/>
                    <a:pt x="35" y="67"/>
                  </a:cubicBezTo>
                  <a:cubicBezTo>
                    <a:pt x="15" y="67"/>
                    <a:pt x="0" y="53"/>
                    <a:pt x="0" y="34"/>
                  </a:cubicBezTo>
                  <a:cubicBezTo>
                    <a:pt x="0" y="14"/>
                    <a:pt x="15" y="0"/>
                    <a:pt x="36" y="0"/>
                  </a:cubicBezTo>
                  <a:cubicBezTo>
                    <a:pt x="46" y="0"/>
                    <a:pt x="55" y="3"/>
                    <a:pt x="61" y="10"/>
                  </a:cubicBezTo>
                  <a:cubicBezTo>
                    <a:pt x="55" y="16"/>
                    <a:pt x="55" y="16"/>
                    <a:pt x="55" y="16"/>
                  </a:cubicBezTo>
                  <a:cubicBezTo>
                    <a:pt x="50" y="11"/>
                    <a:pt x="43" y="8"/>
                    <a:pt x="36" y="8"/>
                  </a:cubicBezTo>
                  <a:cubicBezTo>
                    <a:pt x="21" y="8"/>
                    <a:pt x="10" y="19"/>
                    <a:pt x="10" y="34"/>
                  </a:cubicBezTo>
                  <a:cubicBezTo>
                    <a:pt x="10" y="48"/>
                    <a:pt x="21" y="59"/>
                    <a:pt x="36" y="59"/>
                  </a:cubicBezTo>
                  <a:cubicBezTo>
                    <a:pt x="41" y="59"/>
                    <a:pt x="47" y="58"/>
                    <a:pt x="51" y="55"/>
                  </a:cubicBezTo>
                  <a:lnTo>
                    <a:pt x="51" y="3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2" name="Google Shape;702;p48"/>
            <p:cNvSpPr/>
            <p:nvPr/>
          </p:nvSpPr>
          <p:spPr>
            <a:xfrm>
              <a:off x="7181850" y="3644900"/>
              <a:ext cx="33338" cy="65088"/>
            </a:xfrm>
            <a:custGeom>
              <a:rect b="b" l="l" r="r" t="t"/>
              <a:pathLst>
                <a:path extrusionOk="0" h="51" w="27">
                  <a:moveTo>
                    <a:pt x="27" y="0"/>
                  </a:moveTo>
                  <a:cubicBezTo>
                    <a:pt x="27" y="9"/>
                    <a:pt x="27" y="9"/>
                    <a:pt x="27" y="9"/>
                  </a:cubicBezTo>
                  <a:cubicBezTo>
                    <a:pt x="26" y="9"/>
                    <a:pt x="26" y="9"/>
                    <a:pt x="25" y="9"/>
                  </a:cubicBezTo>
                  <a:cubicBezTo>
                    <a:pt x="15" y="9"/>
                    <a:pt x="9" y="15"/>
                    <a:pt x="9" y="26"/>
                  </a:cubicBezTo>
                  <a:cubicBezTo>
                    <a:pt x="9" y="51"/>
                    <a:pt x="9" y="51"/>
                    <a:pt x="9" y="51"/>
                  </a:cubicBezTo>
                  <a:cubicBezTo>
                    <a:pt x="0" y="51"/>
                    <a:pt x="0" y="51"/>
                    <a:pt x="0" y="51"/>
                  </a:cubicBezTo>
                  <a:cubicBezTo>
                    <a:pt x="0" y="1"/>
                    <a:pt x="0" y="1"/>
                    <a:pt x="0" y="1"/>
                  </a:cubicBezTo>
                  <a:cubicBezTo>
                    <a:pt x="9" y="1"/>
                    <a:pt x="9" y="1"/>
                    <a:pt x="9" y="1"/>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3" name="Google Shape;703;p48"/>
            <p:cNvSpPr/>
            <p:nvPr/>
          </p:nvSpPr>
          <p:spPr>
            <a:xfrm>
              <a:off x="7223125" y="3644900"/>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4" name="Google Shape;704;p48"/>
            <p:cNvSpPr/>
            <p:nvPr/>
          </p:nvSpPr>
          <p:spPr>
            <a:xfrm>
              <a:off x="6545263" y="3995738"/>
              <a:ext cx="57150" cy="84138"/>
            </a:xfrm>
            <a:custGeom>
              <a:rect b="b" l="l" r="r" t="t"/>
              <a:pathLst>
                <a:path extrusionOk="0" h="53" w="36">
                  <a:moveTo>
                    <a:pt x="0" y="0"/>
                  </a:moveTo>
                  <a:lnTo>
                    <a:pt x="7" y="0"/>
                  </a:lnTo>
                  <a:lnTo>
                    <a:pt x="7" y="47"/>
                  </a:lnTo>
                  <a:lnTo>
                    <a:pt x="36" y="47"/>
                  </a:lnTo>
                  <a:lnTo>
                    <a:pt x="36" y="53"/>
                  </a:lnTo>
                  <a:lnTo>
                    <a:pt x="0" y="5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5" name="Google Shape;705;p48"/>
            <p:cNvSpPr/>
            <p:nvPr/>
          </p:nvSpPr>
          <p:spPr>
            <a:xfrm>
              <a:off x="6607175" y="4014788"/>
              <a:ext cx="63500" cy="65088"/>
            </a:xfrm>
            <a:custGeom>
              <a:rect b="b" l="l" r="r" t="t"/>
              <a:pathLst>
                <a:path extrusionOk="0" h="51" w="50">
                  <a:moveTo>
                    <a:pt x="50" y="29"/>
                  </a:moveTo>
                  <a:cubicBezTo>
                    <a:pt x="9" y="29"/>
                    <a:pt x="9" y="29"/>
                    <a:pt x="9" y="29"/>
                  </a:cubicBezTo>
                  <a:cubicBezTo>
                    <a:pt x="10" y="38"/>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1"/>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6" name="Google Shape;706;p48"/>
            <p:cNvSpPr/>
            <p:nvPr/>
          </p:nvSpPr>
          <p:spPr>
            <a:xfrm>
              <a:off x="6675438" y="4016375"/>
              <a:ext cx="106363" cy="63500"/>
            </a:xfrm>
            <a:custGeom>
              <a:rect b="b" l="l" r="r" t="t"/>
              <a:pathLst>
                <a:path extrusionOk="0" h="40" w="67">
                  <a:moveTo>
                    <a:pt x="67" y="0"/>
                  </a:moveTo>
                  <a:lnTo>
                    <a:pt x="52" y="40"/>
                  </a:lnTo>
                  <a:lnTo>
                    <a:pt x="45" y="40"/>
                  </a:lnTo>
                  <a:lnTo>
                    <a:pt x="34" y="10"/>
                  </a:lnTo>
                  <a:lnTo>
                    <a:pt x="22" y="40"/>
                  </a:lnTo>
                  <a:lnTo>
                    <a:pt x="15" y="40"/>
                  </a:lnTo>
                  <a:lnTo>
                    <a:pt x="0" y="0"/>
                  </a:lnTo>
                  <a:lnTo>
                    <a:pt x="7" y="0"/>
                  </a:lnTo>
                  <a:lnTo>
                    <a:pt x="19" y="32"/>
                  </a:lnTo>
                  <a:lnTo>
                    <a:pt x="31" y="0"/>
                  </a:lnTo>
                  <a:lnTo>
                    <a:pt x="37" y="0"/>
                  </a:lnTo>
                  <a:lnTo>
                    <a:pt x="48" y="32"/>
                  </a:lnTo>
                  <a:lnTo>
                    <a:pt x="60" y="0"/>
                  </a:lnTo>
                  <a:lnTo>
                    <a:pt x="6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7" name="Google Shape;707;p48"/>
            <p:cNvSpPr/>
            <p:nvPr/>
          </p:nvSpPr>
          <p:spPr>
            <a:xfrm>
              <a:off x="6924675" y="2998788"/>
              <a:ext cx="71438" cy="84138"/>
            </a:xfrm>
            <a:custGeom>
              <a:rect b="b" l="l" r="r" t="t"/>
              <a:pathLst>
                <a:path extrusionOk="0" h="53" w="45">
                  <a:moveTo>
                    <a:pt x="45" y="0"/>
                  </a:moveTo>
                  <a:lnTo>
                    <a:pt x="45" y="53"/>
                  </a:lnTo>
                  <a:lnTo>
                    <a:pt x="39" y="53"/>
                  </a:lnTo>
                  <a:lnTo>
                    <a:pt x="8" y="13"/>
                  </a:lnTo>
                  <a:lnTo>
                    <a:pt x="8" y="53"/>
                  </a:lnTo>
                  <a:lnTo>
                    <a:pt x="0" y="53"/>
                  </a:lnTo>
                  <a:lnTo>
                    <a:pt x="0" y="0"/>
                  </a:lnTo>
                  <a:lnTo>
                    <a:pt x="6" y="0"/>
                  </a:lnTo>
                  <a:lnTo>
                    <a:pt x="38" y="40"/>
                  </a:lnTo>
                  <a:lnTo>
                    <a:pt x="38" y="0"/>
                  </a:lnTo>
                  <a:lnTo>
                    <a:pt x="4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8" name="Google Shape;708;p48"/>
            <p:cNvSpPr/>
            <p:nvPr/>
          </p:nvSpPr>
          <p:spPr>
            <a:xfrm>
              <a:off x="7015163" y="3017838"/>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0"/>
                    <a:pt x="50" y="26"/>
                  </a:cubicBezTo>
                  <a:cubicBezTo>
                    <a:pt x="50" y="27"/>
                    <a:pt x="50" y="28"/>
                    <a:pt x="50" y="29"/>
                  </a:cubicBezTo>
                  <a:close/>
                  <a:moveTo>
                    <a:pt x="9" y="22"/>
                  </a:moveTo>
                  <a:cubicBezTo>
                    <a:pt x="41" y="22"/>
                    <a:pt x="41" y="22"/>
                    <a:pt x="41" y="22"/>
                  </a:cubicBezTo>
                  <a:cubicBezTo>
                    <a:pt x="40" y="14"/>
                    <a:pt x="34" y="8"/>
                    <a:pt x="25" y="8"/>
                  </a:cubicBezTo>
                  <a:cubicBezTo>
                    <a:pt x="16"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9" name="Google Shape;709;p48"/>
            <p:cNvSpPr/>
            <p:nvPr/>
          </p:nvSpPr>
          <p:spPr>
            <a:xfrm>
              <a:off x="7081838" y="3019425"/>
              <a:ext cx="107950" cy="63500"/>
            </a:xfrm>
            <a:custGeom>
              <a:rect b="b" l="l" r="r" t="t"/>
              <a:pathLst>
                <a:path extrusionOk="0" h="40" w="68">
                  <a:moveTo>
                    <a:pt x="68" y="0"/>
                  </a:moveTo>
                  <a:lnTo>
                    <a:pt x="53" y="40"/>
                  </a:lnTo>
                  <a:lnTo>
                    <a:pt x="46" y="40"/>
                  </a:lnTo>
                  <a:lnTo>
                    <a:pt x="34" y="10"/>
                  </a:lnTo>
                  <a:lnTo>
                    <a:pt x="23" y="40"/>
                  </a:lnTo>
                  <a:lnTo>
                    <a:pt x="15" y="40"/>
                  </a:lnTo>
                  <a:lnTo>
                    <a:pt x="0" y="0"/>
                  </a:lnTo>
                  <a:lnTo>
                    <a:pt x="7" y="0"/>
                  </a:lnTo>
                  <a:lnTo>
                    <a:pt x="19" y="31"/>
                  </a:lnTo>
                  <a:lnTo>
                    <a:pt x="32" y="0"/>
                  </a:lnTo>
                  <a:lnTo>
                    <a:pt x="37" y="0"/>
                  </a:lnTo>
                  <a:lnTo>
                    <a:pt x="49" y="32"/>
                  </a:lnTo>
                  <a:lnTo>
                    <a:pt x="61" y="0"/>
                  </a:lnTo>
                  <a:lnTo>
                    <a:pt x="6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0" name="Google Shape;710;p48"/>
            <p:cNvSpPr/>
            <p:nvPr/>
          </p:nvSpPr>
          <p:spPr>
            <a:xfrm>
              <a:off x="6413500" y="3114675"/>
              <a:ext cx="68263" cy="84138"/>
            </a:xfrm>
            <a:custGeom>
              <a:rect b="b" l="l" r="r" t="t"/>
              <a:pathLst>
                <a:path extrusionOk="0" h="53" w="43">
                  <a:moveTo>
                    <a:pt x="18" y="6"/>
                  </a:moveTo>
                  <a:lnTo>
                    <a:pt x="0" y="6"/>
                  </a:lnTo>
                  <a:lnTo>
                    <a:pt x="0" y="0"/>
                  </a:lnTo>
                  <a:lnTo>
                    <a:pt x="43" y="0"/>
                  </a:lnTo>
                  <a:lnTo>
                    <a:pt x="43" y="6"/>
                  </a:lnTo>
                  <a:lnTo>
                    <a:pt x="26" y="6"/>
                  </a:lnTo>
                  <a:lnTo>
                    <a:pt x="26" y="53"/>
                  </a:lnTo>
                  <a:lnTo>
                    <a:pt x="18" y="53"/>
                  </a:lnTo>
                  <a:lnTo>
                    <a:pt x="18"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1" name="Google Shape;711;p48"/>
            <p:cNvSpPr/>
            <p:nvPr/>
          </p:nvSpPr>
          <p:spPr>
            <a:xfrm>
              <a:off x="6496050" y="3114675"/>
              <a:ext cx="73025" cy="84138"/>
            </a:xfrm>
            <a:custGeom>
              <a:rect b="b" l="l" r="r" t="t"/>
              <a:pathLst>
                <a:path extrusionOk="0" h="53" w="46">
                  <a:moveTo>
                    <a:pt x="46" y="0"/>
                  </a:moveTo>
                  <a:lnTo>
                    <a:pt x="46" y="53"/>
                  </a:lnTo>
                  <a:lnTo>
                    <a:pt x="38" y="53"/>
                  </a:lnTo>
                  <a:lnTo>
                    <a:pt x="38" y="29"/>
                  </a:lnTo>
                  <a:lnTo>
                    <a:pt x="7" y="29"/>
                  </a:lnTo>
                  <a:lnTo>
                    <a:pt x="7" y="53"/>
                  </a:lnTo>
                  <a:lnTo>
                    <a:pt x="0" y="53"/>
                  </a:lnTo>
                  <a:lnTo>
                    <a:pt x="0" y="0"/>
                  </a:lnTo>
                  <a:lnTo>
                    <a:pt x="7" y="0"/>
                  </a:lnTo>
                  <a:lnTo>
                    <a:pt x="7" y="23"/>
                  </a:lnTo>
                  <a:lnTo>
                    <a:pt x="38" y="23"/>
                  </a:lnTo>
                  <a:lnTo>
                    <a:pt x="38"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2" name="Google Shape;712;p48"/>
            <p:cNvSpPr/>
            <p:nvPr/>
          </p:nvSpPr>
          <p:spPr>
            <a:xfrm>
              <a:off x="6062663" y="3578225"/>
              <a:ext cx="65088" cy="85725"/>
            </a:xfrm>
            <a:custGeom>
              <a:rect b="b" l="l" r="r" t="t"/>
              <a:pathLst>
                <a:path extrusionOk="0" h="67" w="51">
                  <a:moveTo>
                    <a:pt x="0" y="59"/>
                  </a:moveTo>
                  <a:cubicBezTo>
                    <a:pt x="3" y="52"/>
                    <a:pt x="3" y="52"/>
                    <a:pt x="3" y="52"/>
                  </a:cubicBezTo>
                  <a:cubicBezTo>
                    <a:pt x="8" y="56"/>
                    <a:pt x="17" y="59"/>
                    <a:pt x="25" y="59"/>
                  </a:cubicBezTo>
                  <a:cubicBezTo>
                    <a:pt x="36" y="59"/>
                    <a:pt x="41" y="55"/>
                    <a:pt x="41" y="49"/>
                  </a:cubicBezTo>
                  <a:cubicBezTo>
                    <a:pt x="41" y="33"/>
                    <a:pt x="1" y="43"/>
                    <a:pt x="1" y="19"/>
                  </a:cubicBezTo>
                  <a:cubicBezTo>
                    <a:pt x="1" y="8"/>
                    <a:pt x="9" y="0"/>
                    <a:pt x="27" y="0"/>
                  </a:cubicBezTo>
                  <a:cubicBezTo>
                    <a:pt x="34" y="0"/>
                    <a:pt x="42" y="2"/>
                    <a:pt x="48" y="6"/>
                  </a:cubicBezTo>
                  <a:cubicBezTo>
                    <a:pt x="45" y="13"/>
                    <a:pt x="45" y="13"/>
                    <a:pt x="45" y="13"/>
                  </a:cubicBezTo>
                  <a:cubicBezTo>
                    <a:pt x="39" y="9"/>
                    <a:pt x="32" y="8"/>
                    <a:pt x="27" y="8"/>
                  </a:cubicBezTo>
                  <a:cubicBezTo>
                    <a:pt x="15" y="8"/>
                    <a:pt x="11" y="12"/>
                    <a:pt x="11" y="18"/>
                  </a:cubicBezTo>
                  <a:cubicBezTo>
                    <a:pt x="11" y="34"/>
                    <a:pt x="51" y="24"/>
                    <a:pt x="51" y="48"/>
                  </a:cubicBezTo>
                  <a:cubicBezTo>
                    <a:pt x="51" y="59"/>
                    <a:pt x="42" y="67"/>
                    <a:pt x="25" y="67"/>
                  </a:cubicBezTo>
                  <a:cubicBezTo>
                    <a:pt x="15" y="67"/>
                    <a:pt x="5" y="64"/>
                    <a:pt x="0" y="5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3" name="Google Shape;713;p48"/>
            <p:cNvSpPr/>
            <p:nvPr/>
          </p:nvSpPr>
          <p:spPr>
            <a:xfrm>
              <a:off x="6137275" y="3598863"/>
              <a:ext cx="66675" cy="65088"/>
            </a:xfrm>
            <a:custGeom>
              <a:rect b="b" l="l" r="r" t="t"/>
              <a:pathLst>
                <a:path extrusionOk="0" h="51" w="52">
                  <a:moveTo>
                    <a:pt x="0" y="26"/>
                  </a:moveTo>
                  <a:cubicBezTo>
                    <a:pt x="0" y="11"/>
                    <a:pt x="12" y="0"/>
                    <a:pt x="27" y="0"/>
                  </a:cubicBezTo>
                  <a:cubicBezTo>
                    <a:pt x="42" y="0"/>
                    <a:pt x="52" y="11"/>
                    <a:pt x="52" y="26"/>
                  </a:cubicBezTo>
                  <a:cubicBezTo>
                    <a:pt x="52" y="40"/>
                    <a:pt x="42" y="51"/>
                    <a:pt x="27" y="51"/>
                  </a:cubicBezTo>
                  <a:cubicBezTo>
                    <a:pt x="12" y="51"/>
                    <a:pt x="0" y="40"/>
                    <a:pt x="0" y="26"/>
                  </a:cubicBezTo>
                  <a:close/>
                  <a:moveTo>
                    <a:pt x="43" y="26"/>
                  </a:moveTo>
                  <a:cubicBezTo>
                    <a:pt x="43" y="15"/>
                    <a:pt x="36" y="8"/>
                    <a:pt x="27" y="8"/>
                  </a:cubicBezTo>
                  <a:cubicBezTo>
                    <a:pt x="17" y="8"/>
                    <a:pt x="10" y="15"/>
                    <a:pt x="10" y="26"/>
                  </a:cubicBezTo>
                  <a:cubicBezTo>
                    <a:pt x="10" y="36"/>
                    <a:pt x="17" y="43"/>
                    <a:pt x="27" y="43"/>
                  </a:cubicBezTo>
                  <a:cubicBezTo>
                    <a:pt x="36" y="43"/>
                    <a:pt x="43" y="36"/>
                    <a:pt x="43"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4" name="Google Shape;714;p48"/>
            <p:cNvSpPr/>
            <p:nvPr/>
          </p:nvSpPr>
          <p:spPr>
            <a:xfrm>
              <a:off x="6219825" y="3598863"/>
              <a:ext cx="60325" cy="65088"/>
            </a:xfrm>
            <a:custGeom>
              <a:rect b="b" l="l" r="r" t="t"/>
              <a:pathLst>
                <a:path extrusionOk="0" h="51" w="47">
                  <a:moveTo>
                    <a:pt x="47" y="0"/>
                  </a:moveTo>
                  <a:cubicBezTo>
                    <a:pt x="47" y="51"/>
                    <a:pt x="47" y="51"/>
                    <a:pt x="47" y="51"/>
                  </a:cubicBezTo>
                  <a:cubicBezTo>
                    <a:pt x="38" y="51"/>
                    <a:pt x="38" y="51"/>
                    <a:pt x="38" y="51"/>
                  </a:cubicBezTo>
                  <a:cubicBezTo>
                    <a:pt x="38" y="43"/>
                    <a:pt x="38" y="43"/>
                    <a:pt x="38" y="43"/>
                  </a:cubicBezTo>
                  <a:cubicBezTo>
                    <a:pt x="34" y="48"/>
                    <a:pt x="28" y="51"/>
                    <a:pt x="21" y="51"/>
                  </a:cubicBezTo>
                  <a:cubicBezTo>
                    <a:pt x="8" y="51"/>
                    <a:pt x="0" y="44"/>
                    <a:pt x="0" y="29"/>
                  </a:cubicBezTo>
                  <a:cubicBezTo>
                    <a:pt x="0" y="0"/>
                    <a:pt x="0" y="0"/>
                    <a:pt x="0" y="0"/>
                  </a:cubicBezTo>
                  <a:cubicBezTo>
                    <a:pt x="9" y="0"/>
                    <a:pt x="9" y="0"/>
                    <a:pt x="9" y="0"/>
                  </a:cubicBezTo>
                  <a:cubicBezTo>
                    <a:pt x="9" y="28"/>
                    <a:pt x="9" y="28"/>
                    <a:pt x="9" y="28"/>
                  </a:cubicBezTo>
                  <a:cubicBezTo>
                    <a:pt x="9" y="38"/>
                    <a:pt x="14" y="43"/>
                    <a:pt x="22" y="43"/>
                  </a:cubicBezTo>
                  <a:cubicBezTo>
                    <a:pt x="32" y="43"/>
                    <a:pt x="38" y="37"/>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5" name="Google Shape;715;p48"/>
            <p:cNvSpPr/>
            <p:nvPr/>
          </p:nvSpPr>
          <p:spPr>
            <a:xfrm>
              <a:off x="5707063" y="3863975"/>
              <a:ext cx="57150" cy="84138"/>
            </a:xfrm>
            <a:custGeom>
              <a:rect b="b" l="l" r="r" t="t"/>
              <a:pathLst>
                <a:path extrusionOk="0" h="53" w="36">
                  <a:moveTo>
                    <a:pt x="0" y="0"/>
                  </a:moveTo>
                  <a:lnTo>
                    <a:pt x="8" y="0"/>
                  </a:lnTo>
                  <a:lnTo>
                    <a:pt x="8" y="47"/>
                  </a:lnTo>
                  <a:lnTo>
                    <a:pt x="36" y="47"/>
                  </a:lnTo>
                  <a:lnTo>
                    <a:pt x="36" y="53"/>
                  </a:lnTo>
                  <a:lnTo>
                    <a:pt x="0" y="5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6" name="Google Shape;716;p48"/>
            <p:cNvSpPr/>
            <p:nvPr/>
          </p:nvSpPr>
          <p:spPr>
            <a:xfrm>
              <a:off x="5772150" y="3884613"/>
              <a:ext cx="55563" cy="65088"/>
            </a:xfrm>
            <a:custGeom>
              <a:rect b="b" l="l" r="r" t="t"/>
              <a:pathLst>
                <a:path extrusionOk="0" h="51" w="44">
                  <a:moveTo>
                    <a:pt x="44" y="20"/>
                  </a:moveTo>
                  <a:cubicBezTo>
                    <a:pt x="44" y="50"/>
                    <a:pt x="44" y="50"/>
                    <a:pt x="44" y="50"/>
                  </a:cubicBezTo>
                  <a:cubicBezTo>
                    <a:pt x="35" y="50"/>
                    <a:pt x="35" y="50"/>
                    <a:pt x="35" y="50"/>
                  </a:cubicBezTo>
                  <a:cubicBezTo>
                    <a:pt x="35" y="44"/>
                    <a:pt x="35" y="44"/>
                    <a:pt x="35" y="44"/>
                  </a:cubicBezTo>
                  <a:cubicBezTo>
                    <a:pt x="32" y="48"/>
                    <a:pt x="27" y="51"/>
                    <a:pt x="19" y="51"/>
                  </a:cubicBezTo>
                  <a:cubicBezTo>
                    <a:pt x="7" y="51"/>
                    <a:pt x="0" y="45"/>
                    <a:pt x="0" y="36"/>
                  </a:cubicBezTo>
                  <a:cubicBezTo>
                    <a:pt x="0" y="28"/>
                    <a:pt x="5" y="21"/>
                    <a:pt x="20" y="21"/>
                  </a:cubicBezTo>
                  <a:cubicBezTo>
                    <a:pt x="35" y="21"/>
                    <a:pt x="35" y="21"/>
                    <a:pt x="35" y="21"/>
                  </a:cubicBezTo>
                  <a:cubicBezTo>
                    <a:pt x="35" y="20"/>
                    <a:pt x="35" y="20"/>
                    <a:pt x="35" y="20"/>
                  </a:cubicBezTo>
                  <a:cubicBezTo>
                    <a:pt x="35" y="12"/>
                    <a:pt x="30" y="8"/>
                    <a:pt x="21" y="8"/>
                  </a:cubicBezTo>
                  <a:cubicBezTo>
                    <a:pt x="15" y="8"/>
                    <a:pt x="9" y="10"/>
                    <a:pt x="5" y="13"/>
                  </a:cubicBezTo>
                  <a:cubicBezTo>
                    <a:pt x="2" y="6"/>
                    <a:pt x="2" y="6"/>
                    <a:pt x="2" y="6"/>
                  </a:cubicBezTo>
                  <a:cubicBezTo>
                    <a:pt x="7" y="2"/>
                    <a:pt x="14" y="0"/>
                    <a:pt x="22" y="0"/>
                  </a:cubicBezTo>
                  <a:cubicBezTo>
                    <a:pt x="36" y="0"/>
                    <a:pt x="44" y="6"/>
                    <a:pt x="44" y="20"/>
                  </a:cubicBezTo>
                  <a:close/>
                  <a:moveTo>
                    <a:pt x="35" y="35"/>
                  </a:moveTo>
                  <a:cubicBezTo>
                    <a:pt x="35" y="28"/>
                    <a:pt x="35" y="28"/>
                    <a:pt x="35" y="28"/>
                  </a:cubicBezTo>
                  <a:cubicBezTo>
                    <a:pt x="21" y="28"/>
                    <a:pt x="21" y="28"/>
                    <a:pt x="21" y="28"/>
                  </a:cubicBezTo>
                  <a:cubicBezTo>
                    <a:pt x="12" y="28"/>
                    <a:pt x="9" y="31"/>
                    <a:pt x="9" y="36"/>
                  </a:cubicBezTo>
                  <a:cubicBezTo>
                    <a:pt x="9" y="41"/>
                    <a:pt x="13" y="44"/>
                    <a:pt x="20" y="44"/>
                  </a:cubicBezTo>
                  <a:cubicBezTo>
                    <a:pt x="27" y="44"/>
                    <a:pt x="32"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7" name="Google Shape;717;p48"/>
            <p:cNvSpPr/>
            <p:nvPr/>
          </p:nvSpPr>
          <p:spPr>
            <a:xfrm>
              <a:off x="5849938" y="3884613"/>
              <a:ext cx="104775" cy="63500"/>
            </a:xfrm>
            <a:custGeom>
              <a:rect b="b" l="l" r="r" t="t"/>
              <a:pathLst>
                <a:path extrusionOk="0" h="50" w="83">
                  <a:moveTo>
                    <a:pt x="83" y="21"/>
                  </a:moveTo>
                  <a:cubicBezTo>
                    <a:pt x="83" y="50"/>
                    <a:pt x="83" y="50"/>
                    <a:pt x="83" y="50"/>
                  </a:cubicBezTo>
                  <a:cubicBezTo>
                    <a:pt x="74" y="50"/>
                    <a:pt x="74" y="50"/>
                    <a:pt x="74" y="50"/>
                  </a:cubicBezTo>
                  <a:cubicBezTo>
                    <a:pt x="74" y="22"/>
                    <a:pt x="74" y="22"/>
                    <a:pt x="74" y="22"/>
                  </a:cubicBezTo>
                  <a:cubicBezTo>
                    <a:pt x="74" y="13"/>
                    <a:pt x="69" y="8"/>
                    <a:pt x="61" y="8"/>
                  </a:cubicBezTo>
                  <a:cubicBezTo>
                    <a:pt x="52" y="8"/>
                    <a:pt x="46" y="14"/>
                    <a:pt x="46" y="24"/>
                  </a:cubicBezTo>
                  <a:cubicBezTo>
                    <a:pt x="46" y="50"/>
                    <a:pt x="46" y="50"/>
                    <a:pt x="46" y="50"/>
                  </a:cubicBezTo>
                  <a:cubicBezTo>
                    <a:pt x="37" y="50"/>
                    <a:pt x="37" y="50"/>
                    <a:pt x="37" y="50"/>
                  </a:cubicBezTo>
                  <a:cubicBezTo>
                    <a:pt x="37" y="22"/>
                    <a:pt x="37" y="22"/>
                    <a:pt x="37" y="22"/>
                  </a:cubicBezTo>
                  <a:cubicBezTo>
                    <a:pt x="37" y="13"/>
                    <a:pt x="32" y="8"/>
                    <a:pt x="24" y="8"/>
                  </a:cubicBezTo>
                  <a:cubicBezTo>
                    <a:pt x="15" y="8"/>
                    <a:pt x="9" y="14"/>
                    <a:pt x="9" y="24"/>
                  </a:cubicBezTo>
                  <a:cubicBezTo>
                    <a:pt x="9" y="50"/>
                    <a:pt x="9" y="50"/>
                    <a:pt x="9" y="50"/>
                  </a:cubicBezTo>
                  <a:cubicBezTo>
                    <a:pt x="0" y="50"/>
                    <a:pt x="0" y="50"/>
                    <a:pt x="0" y="50"/>
                  </a:cubicBezTo>
                  <a:cubicBezTo>
                    <a:pt x="0" y="0"/>
                    <a:pt x="0" y="0"/>
                    <a:pt x="0" y="0"/>
                  </a:cubicBezTo>
                  <a:cubicBezTo>
                    <a:pt x="8" y="0"/>
                    <a:pt x="8" y="0"/>
                    <a:pt x="8" y="0"/>
                  </a:cubicBezTo>
                  <a:cubicBezTo>
                    <a:pt x="8" y="8"/>
                    <a:pt x="8" y="8"/>
                    <a:pt x="8" y="8"/>
                  </a:cubicBezTo>
                  <a:cubicBezTo>
                    <a:pt x="12" y="3"/>
                    <a:pt x="18" y="0"/>
                    <a:pt x="26" y="0"/>
                  </a:cubicBezTo>
                  <a:cubicBezTo>
                    <a:pt x="33" y="0"/>
                    <a:pt x="40" y="3"/>
                    <a:pt x="43" y="9"/>
                  </a:cubicBezTo>
                  <a:cubicBezTo>
                    <a:pt x="47" y="3"/>
                    <a:pt x="54" y="0"/>
                    <a:pt x="62" y="0"/>
                  </a:cubicBezTo>
                  <a:cubicBezTo>
                    <a:pt x="74" y="0"/>
                    <a:pt x="83" y="7"/>
                    <a:pt x="83"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8" name="Google Shape;718;p48"/>
            <p:cNvSpPr/>
            <p:nvPr/>
          </p:nvSpPr>
          <p:spPr>
            <a:xfrm>
              <a:off x="5314950" y="3481388"/>
              <a:ext cx="74613" cy="84138"/>
            </a:xfrm>
            <a:custGeom>
              <a:rect b="b" l="l" r="r" t="t"/>
              <a:pathLst>
                <a:path extrusionOk="0" h="53" w="47">
                  <a:moveTo>
                    <a:pt x="18" y="29"/>
                  </a:moveTo>
                  <a:lnTo>
                    <a:pt x="8" y="39"/>
                  </a:lnTo>
                  <a:lnTo>
                    <a:pt x="8" y="53"/>
                  </a:lnTo>
                  <a:lnTo>
                    <a:pt x="0" y="53"/>
                  </a:lnTo>
                  <a:lnTo>
                    <a:pt x="0" y="0"/>
                  </a:lnTo>
                  <a:lnTo>
                    <a:pt x="8" y="0"/>
                  </a:lnTo>
                  <a:lnTo>
                    <a:pt x="8" y="29"/>
                  </a:lnTo>
                  <a:lnTo>
                    <a:pt x="37" y="0"/>
                  </a:lnTo>
                  <a:lnTo>
                    <a:pt x="45" y="0"/>
                  </a:lnTo>
                  <a:lnTo>
                    <a:pt x="23" y="24"/>
                  </a:lnTo>
                  <a:lnTo>
                    <a:pt x="47" y="53"/>
                  </a:lnTo>
                  <a:lnTo>
                    <a:pt x="38" y="53"/>
                  </a:lnTo>
                  <a:lnTo>
                    <a:pt x="18" y="2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9" name="Google Shape;719;p48"/>
            <p:cNvSpPr/>
            <p:nvPr/>
          </p:nvSpPr>
          <p:spPr>
            <a:xfrm>
              <a:off x="5392738" y="3481388"/>
              <a:ext cx="76200" cy="85725"/>
            </a:xfrm>
            <a:custGeom>
              <a:rect b="b" l="l" r="r" t="t"/>
              <a:pathLst>
                <a:path extrusionOk="0" h="67" w="60">
                  <a:moveTo>
                    <a:pt x="54" y="67"/>
                  </a:moveTo>
                  <a:cubicBezTo>
                    <a:pt x="46" y="58"/>
                    <a:pt x="46" y="58"/>
                    <a:pt x="46" y="58"/>
                  </a:cubicBezTo>
                  <a:cubicBezTo>
                    <a:pt x="40" y="64"/>
                    <a:pt x="32" y="67"/>
                    <a:pt x="24" y="67"/>
                  </a:cubicBezTo>
                  <a:cubicBezTo>
                    <a:pt x="10" y="67"/>
                    <a:pt x="0" y="60"/>
                    <a:pt x="0" y="50"/>
                  </a:cubicBezTo>
                  <a:cubicBezTo>
                    <a:pt x="0" y="42"/>
                    <a:pt x="5" y="36"/>
                    <a:pt x="16" y="29"/>
                  </a:cubicBezTo>
                  <a:cubicBezTo>
                    <a:pt x="11" y="24"/>
                    <a:pt x="9" y="19"/>
                    <a:pt x="9" y="14"/>
                  </a:cubicBezTo>
                  <a:cubicBezTo>
                    <a:pt x="9" y="6"/>
                    <a:pt x="16" y="0"/>
                    <a:pt x="26" y="0"/>
                  </a:cubicBezTo>
                  <a:cubicBezTo>
                    <a:pt x="36" y="0"/>
                    <a:pt x="43" y="5"/>
                    <a:pt x="43" y="13"/>
                  </a:cubicBezTo>
                  <a:cubicBezTo>
                    <a:pt x="43" y="20"/>
                    <a:pt x="39" y="25"/>
                    <a:pt x="29" y="31"/>
                  </a:cubicBezTo>
                  <a:cubicBezTo>
                    <a:pt x="45" y="47"/>
                    <a:pt x="45" y="47"/>
                    <a:pt x="45" y="47"/>
                  </a:cubicBezTo>
                  <a:cubicBezTo>
                    <a:pt x="47" y="43"/>
                    <a:pt x="48" y="39"/>
                    <a:pt x="49" y="35"/>
                  </a:cubicBezTo>
                  <a:cubicBezTo>
                    <a:pt x="56" y="37"/>
                    <a:pt x="56" y="37"/>
                    <a:pt x="56" y="37"/>
                  </a:cubicBezTo>
                  <a:cubicBezTo>
                    <a:pt x="55" y="43"/>
                    <a:pt x="53" y="48"/>
                    <a:pt x="51" y="52"/>
                  </a:cubicBezTo>
                  <a:cubicBezTo>
                    <a:pt x="60" y="61"/>
                    <a:pt x="60" y="61"/>
                    <a:pt x="60" y="61"/>
                  </a:cubicBezTo>
                  <a:lnTo>
                    <a:pt x="54" y="67"/>
                  </a:lnTo>
                  <a:close/>
                  <a:moveTo>
                    <a:pt x="40" y="53"/>
                  </a:moveTo>
                  <a:cubicBezTo>
                    <a:pt x="21" y="34"/>
                    <a:pt x="21" y="34"/>
                    <a:pt x="21" y="34"/>
                  </a:cubicBezTo>
                  <a:cubicBezTo>
                    <a:pt x="12" y="40"/>
                    <a:pt x="9" y="44"/>
                    <a:pt x="9" y="49"/>
                  </a:cubicBezTo>
                  <a:cubicBezTo>
                    <a:pt x="9" y="55"/>
                    <a:pt x="15" y="59"/>
                    <a:pt x="24" y="59"/>
                  </a:cubicBezTo>
                  <a:cubicBezTo>
                    <a:pt x="30" y="59"/>
                    <a:pt x="36" y="57"/>
                    <a:pt x="40" y="53"/>
                  </a:cubicBezTo>
                  <a:close/>
                  <a:moveTo>
                    <a:pt x="17" y="14"/>
                  </a:moveTo>
                  <a:cubicBezTo>
                    <a:pt x="17" y="18"/>
                    <a:pt x="18" y="20"/>
                    <a:pt x="24" y="26"/>
                  </a:cubicBezTo>
                  <a:cubicBezTo>
                    <a:pt x="32" y="21"/>
                    <a:pt x="35" y="18"/>
                    <a:pt x="35" y="13"/>
                  </a:cubicBezTo>
                  <a:cubicBezTo>
                    <a:pt x="35" y="9"/>
                    <a:pt x="32" y="6"/>
                    <a:pt x="26" y="6"/>
                  </a:cubicBezTo>
                  <a:cubicBezTo>
                    <a:pt x="20" y="6"/>
                    <a:pt x="17" y="9"/>
                    <a:pt x="17" y="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0" name="Google Shape;720;p48"/>
            <p:cNvSpPr/>
            <p:nvPr/>
          </p:nvSpPr>
          <p:spPr>
            <a:xfrm>
              <a:off x="5475288" y="3479800"/>
              <a:ext cx="77788" cy="87313"/>
            </a:xfrm>
            <a:custGeom>
              <a:rect b="b" l="l" r="r" t="t"/>
              <a:pathLst>
                <a:path extrusionOk="0" h="68" w="61">
                  <a:moveTo>
                    <a:pt x="0" y="34"/>
                  </a:moveTo>
                  <a:cubicBezTo>
                    <a:pt x="0" y="15"/>
                    <a:pt x="15" y="0"/>
                    <a:pt x="36" y="0"/>
                  </a:cubicBezTo>
                  <a:cubicBezTo>
                    <a:pt x="46" y="0"/>
                    <a:pt x="55" y="4"/>
                    <a:pt x="61" y="11"/>
                  </a:cubicBezTo>
                  <a:cubicBezTo>
                    <a:pt x="54" y="17"/>
                    <a:pt x="54" y="17"/>
                    <a:pt x="54" y="17"/>
                  </a:cubicBezTo>
                  <a:cubicBezTo>
                    <a:pt x="49" y="11"/>
                    <a:pt x="43" y="9"/>
                    <a:pt x="36" y="9"/>
                  </a:cubicBezTo>
                  <a:cubicBezTo>
                    <a:pt x="21" y="9"/>
                    <a:pt x="10" y="20"/>
                    <a:pt x="10" y="34"/>
                  </a:cubicBezTo>
                  <a:cubicBezTo>
                    <a:pt x="10" y="49"/>
                    <a:pt x="21" y="60"/>
                    <a:pt x="36" y="60"/>
                  </a:cubicBezTo>
                  <a:cubicBezTo>
                    <a:pt x="43" y="60"/>
                    <a:pt x="49" y="57"/>
                    <a:pt x="54" y="52"/>
                  </a:cubicBezTo>
                  <a:cubicBezTo>
                    <a:pt x="61" y="58"/>
                    <a:pt x="61" y="58"/>
                    <a:pt x="61" y="58"/>
                  </a:cubicBezTo>
                  <a:cubicBezTo>
                    <a:pt x="55" y="64"/>
                    <a:pt x="46" y="68"/>
                    <a:pt x="35" y="68"/>
                  </a:cubicBezTo>
                  <a:cubicBezTo>
                    <a:pt x="15" y="68"/>
                    <a:pt x="0" y="54"/>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1" name="Google Shape;721;p48"/>
            <p:cNvSpPr/>
            <p:nvPr/>
          </p:nvSpPr>
          <p:spPr>
            <a:xfrm>
              <a:off x="5400675" y="3194050"/>
              <a:ext cx="127000" cy="84138"/>
            </a:xfrm>
            <a:custGeom>
              <a:rect b="b" l="l" r="r" t="t"/>
              <a:pathLst>
                <a:path extrusionOk="0" h="53" w="80">
                  <a:moveTo>
                    <a:pt x="80" y="0"/>
                  </a:moveTo>
                  <a:lnTo>
                    <a:pt x="63" y="53"/>
                  </a:lnTo>
                  <a:lnTo>
                    <a:pt x="55" y="53"/>
                  </a:lnTo>
                  <a:lnTo>
                    <a:pt x="40" y="11"/>
                  </a:lnTo>
                  <a:lnTo>
                    <a:pt x="26" y="53"/>
                  </a:lnTo>
                  <a:lnTo>
                    <a:pt x="18" y="53"/>
                  </a:lnTo>
                  <a:lnTo>
                    <a:pt x="0" y="0"/>
                  </a:lnTo>
                  <a:lnTo>
                    <a:pt x="8" y="0"/>
                  </a:lnTo>
                  <a:lnTo>
                    <a:pt x="23" y="43"/>
                  </a:lnTo>
                  <a:lnTo>
                    <a:pt x="37" y="0"/>
                  </a:lnTo>
                  <a:lnTo>
                    <a:pt x="44" y="0"/>
                  </a:lnTo>
                  <a:lnTo>
                    <a:pt x="59" y="43"/>
                  </a:lnTo>
                  <a:lnTo>
                    <a:pt x="73"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2" name="Google Shape;722;p48"/>
            <p:cNvSpPr/>
            <p:nvPr/>
          </p:nvSpPr>
          <p:spPr>
            <a:xfrm>
              <a:off x="5530850" y="3213100"/>
              <a:ext cx="63500" cy="65088"/>
            </a:xfrm>
            <a:custGeom>
              <a:rect b="b" l="l" r="r" t="t"/>
              <a:pathLst>
                <a:path extrusionOk="0" h="51" w="50">
                  <a:moveTo>
                    <a:pt x="50" y="29"/>
                  </a:moveTo>
                  <a:cubicBezTo>
                    <a:pt x="9" y="29"/>
                    <a:pt x="9" y="29"/>
                    <a:pt x="9" y="29"/>
                  </a:cubicBezTo>
                  <a:cubicBezTo>
                    <a:pt x="10" y="37"/>
                    <a:pt x="17" y="43"/>
                    <a:pt x="27" y="43"/>
                  </a:cubicBezTo>
                  <a:cubicBezTo>
                    <a:pt x="33" y="43"/>
                    <a:pt x="38" y="41"/>
                    <a:pt x="42" y="37"/>
                  </a:cubicBezTo>
                  <a:cubicBezTo>
                    <a:pt x="47" y="43"/>
                    <a:pt x="47" y="43"/>
                    <a:pt x="47" y="43"/>
                  </a:cubicBezTo>
                  <a:cubicBezTo>
                    <a:pt x="42" y="48"/>
                    <a:pt x="35" y="51"/>
                    <a:pt x="27" y="51"/>
                  </a:cubicBezTo>
                  <a:cubicBezTo>
                    <a:pt x="11" y="51"/>
                    <a:pt x="0" y="41"/>
                    <a:pt x="0" y="26"/>
                  </a:cubicBezTo>
                  <a:cubicBezTo>
                    <a:pt x="0" y="11"/>
                    <a:pt x="11" y="0"/>
                    <a:pt x="25" y="0"/>
                  </a:cubicBezTo>
                  <a:cubicBezTo>
                    <a:pt x="40" y="0"/>
                    <a:pt x="50" y="11"/>
                    <a:pt x="50" y="26"/>
                  </a:cubicBezTo>
                  <a:cubicBezTo>
                    <a:pt x="50" y="27"/>
                    <a:pt x="50" y="28"/>
                    <a:pt x="50" y="29"/>
                  </a:cubicBezTo>
                  <a:close/>
                  <a:moveTo>
                    <a:pt x="9" y="22"/>
                  </a:moveTo>
                  <a:cubicBezTo>
                    <a:pt x="41" y="22"/>
                    <a:pt x="41" y="22"/>
                    <a:pt x="41" y="22"/>
                  </a:cubicBezTo>
                  <a:cubicBezTo>
                    <a:pt x="40" y="14"/>
                    <a:pt x="34" y="8"/>
                    <a:pt x="25" y="8"/>
                  </a:cubicBezTo>
                  <a:cubicBezTo>
                    <a:pt x="17" y="8"/>
                    <a:pt x="10" y="14"/>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p48"/>
            <p:cNvSpPr/>
            <p:nvPr/>
          </p:nvSpPr>
          <p:spPr>
            <a:xfrm>
              <a:off x="5602288" y="3213100"/>
              <a:ext cx="53975" cy="65088"/>
            </a:xfrm>
            <a:custGeom>
              <a:rect b="b" l="l" r="r" t="t"/>
              <a:pathLst>
                <a:path extrusionOk="0" h="51" w="43">
                  <a:moveTo>
                    <a:pt x="0" y="45"/>
                  </a:moveTo>
                  <a:cubicBezTo>
                    <a:pt x="4" y="38"/>
                    <a:pt x="4" y="38"/>
                    <a:pt x="4" y="38"/>
                  </a:cubicBezTo>
                  <a:cubicBezTo>
                    <a:pt x="8" y="41"/>
                    <a:pt x="15" y="43"/>
                    <a:pt x="22" y="43"/>
                  </a:cubicBezTo>
                  <a:cubicBezTo>
                    <a:pt x="30" y="43"/>
                    <a:pt x="34" y="41"/>
                    <a:pt x="34" y="37"/>
                  </a:cubicBezTo>
                  <a:cubicBezTo>
                    <a:pt x="34" y="25"/>
                    <a:pt x="2" y="35"/>
                    <a:pt x="2" y="15"/>
                  </a:cubicBezTo>
                  <a:cubicBezTo>
                    <a:pt x="2" y="6"/>
                    <a:pt x="10" y="0"/>
                    <a:pt x="23" y="0"/>
                  </a:cubicBezTo>
                  <a:cubicBezTo>
                    <a:pt x="29" y="0"/>
                    <a:pt x="37" y="2"/>
                    <a:pt x="41" y="5"/>
                  </a:cubicBezTo>
                  <a:cubicBezTo>
                    <a:pt x="37" y="12"/>
                    <a:pt x="37" y="12"/>
                    <a:pt x="37" y="12"/>
                  </a:cubicBezTo>
                  <a:cubicBezTo>
                    <a:pt x="33" y="9"/>
                    <a:pt x="28" y="8"/>
                    <a:pt x="23" y="8"/>
                  </a:cubicBezTo>
                  <a:cubicBezTo>
                    <a:pt x="15" y="8"/>
                    <a:pt x="11" y="11"/>
                    <a:pt x="11" y="15"/>
                  </a:cubicBezTo>
                  <a:cubicBezTo>
                    <a:pt x="11" y="27"/>
                    <a:pt x="43" y="17"/>
                    <a:pt x="43" y="36"/>
                  </a:cubicBezTo>
                  <a:cubicBezTo>
                    <a:pt x="43" y="45"/>
                    <a:pt x="34" y="51"/>
                    <a:pt x="21" y="51"/>
                  </a:cubicBezTo>
                  <a:cubicBezTo>
                    <a:pt x="13" y="51"/>
                    <a:pt x="4" y="49"/>
                    <a:pt x="0"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4" name="Google Shape;724;p48"/>
            <p:cNvSpPr/>
            <p:nvPr/>
          </p:nvSpPr>
          <p:spPr>
            <a:xfrm>
              <a:off x="5357813" y="2744788"/>
              <a:ext cx="76200" cy="87313"/>
            </a:xfrm>
            <a:custGeom>
              <a:rect b="b" l="l" r="r" t="t"/>
              <a:pathLst>
                <a:path extrusionOk="0" h="68" w="60">
                  <a:moveTo>
                    <a:pt x="0" y="34"/>
                  </a:moveTo>
                  <a:cubicBezTo>
                    <a:pt x="0" y="14"/>
                    <a:pt x="15" y="0"/>
                    <a:pt x="35" y="0"/>
                  </a:cubicBezTo>
                  <a:cubicBezTo>
                    <a:pt x="45" y="0"/>
                    <a:pt x="54" y="4"/>
                    <a:pt x="60" y="10"/>
                  </a:cubicBezTo>
                  <a:cubicBezTo>
                    <a:pt x="54" y="16"/>
                    <a:pt x="54" y="16"/>
                    <a:pt x="54" y="16"/>
                  </a:cubicBezTo>
                  <a:cubicBezTo>
                    <a:pt x="49" y="11"/>
                    <a:pt x="43" y="9"/>
                    <a:pt x="35" y="9"/>
                  </a:cubicBezTo>
                  <a:cubicBezTo>
                    <a:pt x="21" y="9"/>
                    <a:pt x="9" y="19"/>
                    <a:pt x="9" y="34"/>
                  </a:cubicBezTo>
                  <a:cubicBezTo>
                    <a:pt x="9" y="49"/>
                    <a:pt x="21" y="59"/>
                    <a:pt x="35" y="59"/>
                  </a:cubicBezTo>
                  <a:cubicBezTo>
                    <a:pt x="43" y="59"/>
                    <a:pt x="49" y="57"/>
                    <a:pt x="54" y="51"/>
                  </a:cubicBezTo>
                  <a:cubicBezTo>
                    <a:pt x="60" y="57"/>
                    <a:pt x="60" y="57"/>
                    <a:pt x="60" y="57"/>
                  </a:cubicBezTo>
                  <a:cubicBezTo>
                    <a:pt x="54" y="64"/>
                    <a:pt x="45" y="68"/>
                    <a:pt x="35" y="68"/>
                  </a:cubicBezTo>
                  <a:cubicBezTo>
                    <a:pt x="15" y="68"/>
                    <a:pt x="0" y="53"/>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5" name="Google Shape;725;p48"/>
            <p:cNvSpPr/>
            <p:nvPr/>
          </p:nvSpPr>
          <p:spPr>
            <a:xfrm>
              <a:off x="5443538" y="2765425"/>
              <a:ext cx="55563" cy="66675"/>
            </a:xfrm>
            <a:custGeom>
              <a:rect b="b" l="l" r="r" t="t"/>
              <a:pathLst>
                <a:path extrusionOk="0" h="52" w="43">
                  <a:moveTo>
                    <a:pt x="43" y="21"/>
                  </a:moveTo>
                  <a:cubicBezTo>
                    <a:pt x="43" y="51"/>
                    <a:pt x="43" y="51"/>
                    <a:pt x="43" y="51"/>
                  </a:cubicBezTo>
                  <a:cubicBezTo>
                    <a:pt x="35" y="51"/>
                    <a:pt x="35" y="51"/>
                    <a:pt x="35" y="51"/>
                  </a:cubicBezTo>
                  <a:cubicBezTo>
                    <a:pt x="35" y="44"/>
                    <a:pt x="35" y="44"/>
                    <a:pt x="35" y="44"/>
                  </a:cubicBezTo>
                  <a:cubicBezTo>
                    <a:pt x="32" y="49"/>
                    <a:pt x="26" y="52"/>
                    <a:pt x="18" y="52"/>
                  </a:cubicBezTo>
                  <a:cubicBezTo>
                    <a:pt x="7" y="52"/>
                    <a:pt x="0" y="46"/>
                    <a:pt x="0" y="37"/>
                  </a:cubicBezTo>
                  <a:cubicBezTo>
                    <a:pt x="0" y="29"/>
                    <a:pt x="5" y="22"/>
                    <a:pt x="20" y="22"/>
                  </a:cubicBezTo>
                  <a:cubicBezTo>
                    <a:pt x="34" y="22"/>
                    <a:pt x="34" y="22"/>
                    <a:pt x="34" y="22"/>
                  </a:cubicBezTo>
                  <a:cubicBezTo>
                    <a:pt x="34" y="20"/>
                    <a:pt x="34" y="20"/>
                    <a:pt x="34" y="20"/>
                  </a:cubicBezTo>
                  <a:cubicBezTo>
                    <a:pt x="34" y="13"/>
                    <a:pt x="30" y="8"/>
                    <a:pt x="21" y="8"/>
                  </a:cubicBezTo>
                  <a:cubicBezTo>
                    <a:pt x="15" y="8"/>
                    <a:pt x="9" y="10"/>
                    <a:pt x="5" y="14"/>
                  </a:cubicBezTo>
                  <a:cubicBezTo>
                    <a:pt x="1" y="7"/>
                    <a:pt x="1" y="7"/>
                    <a:pt x="1" y="7"/>
                  </a:cubicBezTo>
                  <a:cubicBezTo>
                    <a:pt x="6" y="3"/>
                    <a:pt x="14" y="0"/>
                    <a:pt x="22" y="0"/>
                  </a:cubicBezTo>
                  <a:cubicBezTo>
                    <a:pt x="36" y="0"/>
                    <a:pt x="43" y="7"/>
                    <a:pt x="43" y="21"/>
                  </a:cubicBezTo>
                  <a:close/>
                  <a:moveTo>
                    <a:pt x="34" y="36"/>
                  </a:moveTo>
                  <a:cubicBezTo>
                    <a:pt x="34" y="29"/>
                    <a:pt x="34" y="29"/>
                    <a:pt x="34" y="29"/>
                  </a:cubicBezTo>
                  <a:cubicBezTo>
                    <a:pt x="20" y="29"/>
                    <a:pt x="20" y="29"/>
                    <a:pt x="20" y="29"/>
                  </a:cubicBezTo>
                  <a:cubicBezTo>
                    <a:pt x="11" y="29"/>
                    <a:pt x="9" y="32"/>
                    <a:pt x="9" y="36"/>
                  </a:cubicBezTo>
                  <a:cubicBezTo>
                    <a:pt x="9" y="41"/>
                    <a:pt x="13" y="45"/>
                    <a:pt x="20" y="45"/>
                  </a:cubicBezTo>
                  <a:cubicBezTo>
                    <a:pt x="27" y="45"/>
                    <a:pt x="32" y="41"/>
                    <a:pt x="34"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6" name="Google Shape;726;p48"/>
            <p:cNvSpPr/>
            <p:nvPr/>
          </p:nvSpPr>
          <p:spPr>
            <a:xfrm>
              <a:off x="5521325" y="2765425"/>
              <a:ext cx="104775" cy="65088"/>
            </a:xfrm>
            <a:custGeom>
              <a:rect b="b" l="l" r="r" t="t"/>
              <a:pathLst>
                <a:path extrusionOk="0" h="51" w="83">
                  <a:moveTo>
                    <a:pt x="83" y="22"/>
                  </a:moveTo>
                  <a:cubicBezTo>
                    <a:pt x="83" y="51"/>
                    <a:pt x="83" y="51"/>
                    <a:pt x="83" y="51"/>
                  </a:cubicBezTo>
                  <a:cubicBezTo>
                    <a:pt x="74" y="51"/>
                    <a:pt x="74" y="51"/>
                    <a:pt x="74" y="51"/>
                  </a:cubicBezTo>
                  <a:cubicBezTo>
                    <a:pt x="74" y="23"/>
                    <a:pt x="74" y="23"/>
                    <a:pt x="74" y="23"/>
                  </a:cubicBezTo>
                  <a:cubicBezTo>
                    <a:pt x="74" y="13"/>
                    <a:pt x="69" y="9"/>
                    <a:pt x="61" y="9"/>
                  </a:cubicBezTo>
                  <a:cubicBezTo>
                    <a:pt x="52" y="9"/>
                    <a:pt x="46" y="14"/>
                    <a:pt x="46" y="25"/>
                  </a:cubicBezTo>
                  <a:cubicBezTo>
                    <a:pt x="46" y="51"/>
                    <a:pt x="46" y="51"/>
                    <a:pt x="46" y="51"/>
                  </a:cubicBezTo>
                  <a:cubicBezTo>
                    <a:pt x="37" y="51"/>
                    <a:pt x="37" y="51"/>
                    <a:pt x="37" y="51"/>
                  </a:cubicBezTo>
                  <a:cubicBezTo>
                    <a:pt x="37" y="23"/>
                    <a:pt x="37" y="23"/>
                    <a:pt x="37" y="23"/>
                  </a:cubicBezTo>
                  <a:cubicBezTo>
                    <a:pt x="37" y="13"/>
                    <a:pt x="32" y="9"/>
                    <a:pt x="24" y="9"/>
                  </a:cubicBezTo>
                  <a:cubicBezTo>
                    <a:pt x="15" y="9"/>
                    <a:pt x="9" y="14"/>
                    <a:pt x="9" y="25"/>
                  </a:cubicBezTo>
                  <a:cubicBezTo>
                    <a:pt x="9" y="51"/>
                    <a:pt x="9" y="51"/>
                    <a:pt x="9" y="51"/>
                  </a:cubicBezTo>
                  <a:cubicBezTo>
                    <a:pt x="0" y="51"/>
                    <a:pt x="0" y="51"/>
                    <a:pt x="0" y="51"/>
                  </a:cubicBezTo>
                  <a:cubicBezTo>
                    <a:pt x="0" y="1"/>
                    <a:pt x="0" y="1"/>
                    <a:pt x="0" y="1"/>
                  </a:cubicBezTo>
                  <a:cubicBezTo>
                    <a:pt x="9" y="1"/>
                    <a:pt x="9" y="1"/>
                    <a:pt x="9" y="1"/>
                  </a:cubicBezTo>
                  <a:cubicBezTo>
                    <a:pt x="9" y="8"/>
                    <a:pt x="9" y="8"/>
                    <a:pt x="9" y="8"/>
                  </a:cubicBezTo>
                  <a:cubicBezTo>
                    <a:pt x="12" y="3"/>
                    <a:pt x="19" y="0"/>
                    <a:pt x="26" y="0"/>
                  </a:cubicBezTo>
                  <a:cubicBezTo>
                    <a:pt x="34" y="0"/>
                    <a:pt x="40" y="4"/>
                    <a:pt x="44" y="10"/>
                  </a:cubicBezTo>
                  <a:cubicBezTo>
                    <a:pt x="47" y="4"/>
                    <a:pt x="54" y="0"/>
                    <a:pt x="63" y="0"/>
                  </a:cubicBezTo>
                  <a:cubicBezTo>
                    <a:pt x="75" y="0"/>
                    <a:pt x="83" y="7"/>
                    <a:pt x="83"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7" name="Google Shape;727;p48"/>
            <p:cNvSpPr/>
            <p:nvPr/>
          </p:nvSpPr>
          <p:spPr>
            <a:xfrm>
              <a:off x="5888038" y="2751138"/>
              <a:ext cx="12700" cy="841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8" name="Google Shape;728;p48"/>
            <p:cNvSpPr/>
            <p:nvPr/>
          </p:nvSpPr>
          <p:spPr>
            <a:xfrm>
              <a:off x="5916613" y="2771775"/>
              <a:ext cx="53975" cy="63500"/>
            </a:xfrm>
            <a:custGeom>
              <a:rect b="b" l="l" r="r" t="t"/>
              <a:pathLst>
                <a:path extrusionOk="0" h="51" w="42">
                  <a:moveTo>
                    <a:pt x="0" y="45"/>
                  </a:moveTo>
                  <a:cubicBezTo>
                    <a:pt x="3" y="38"/>
                    <a:pt x="3" y="38"/>
                    <a:pt x="3" y="38"/>
                  </a:cubicBezTo>
                  <a:cubicBezTo>
                    <a:pt x="8" y="41"/>
                    <a:pt x="14" y="43"/>
                    <a:pt x="21" y="43"/>
                  </a:cubicBezTo>
                  <a:cubicBezTo>
                    <a:pt x="29" y="43"/>
                    <a:pt x="33" y="41"/>
                    <a:pt x="33" y="37"/>
                  </a:cubicBezTo>
                  <a:cubicBezTo>
                    <a:pt x="33" y="25"/>
                    <a:pt x="1" y="35"/>
                    <a:pt x="1" y="15"/>
                  </a:cubicBezTo>
                  <a:cubicBezTo>
                    <a:pt x="1" y="6"/>
                    <a:pt x="9" y="0"/>
                    <a:pt x="22" y="0"/>
                  </a:cubicBezTo>
                  <a:cubicBezTo>
                    <a:pt x="29" y="0"/>
                    <a:pt x="36" y="2"/>
                    <a:pt x="40" y="5"/>
                  </a:cubicBezTo>
                  <a:cubicBezTo>
                    <a:pt x="36" y="12"/>
                    <a:pt x="36" y="12"/>
                    <a:pt x="36" y="12"/>
                  </a:cubicBezTo>
                  <a:cubicBezTo>
                    <a:pt x="32" y="9"/>
                    <a:pt x="27" y="8"/>
                    <a:pt x="22" y="8"/>
                  </a:cubicBezTo>
                  <a:cubicBezTo>
                    <a:pt x="14" y="8"/>
                    <a:pt x="10" y="11"/>
                    <a:pt x="10" y="15"/>
                  </a:cubicBezTo>
                  <a:cubicBezTo>
                    <a:pt x="10" y="27"/>
                    <a:pt x="42" y="17"/>
                    <a:pt x="42" y="36"/>
                  </a:cubicBezTo>
                  <a:cubicBezTo>
                    <a:pt x="42" y="45"/>
                    <a:pt x="34" y="51"/>
                    <a:pt x="20" y="51"/>
                  </a:cubicBezTo>
                  <a:cubicBezTo>
                    <a:pt x="12" y="51"/>
                    <a:pt x="4" y="49"/>
                    <a:pt x="0"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9" name="Google Shape;729;p48"/>
            <p:cNvSpPr/>
            <p:nvPr/>
          </p:nvSpPr>
          <p:spPr>
            <a:xfrm>
              <a:off x="5984875" y="2746375"/>
              <a:ext cx="11113" cy="889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0" name="Google Shape;730;p48"/>
            <p:cNvSpPr/>
            <p:nvPr/>
          </p:nvSpPr>
          <p:spPr>
            <a:xfrm>
              <a:off x="8489950" y="2416175"/>
              <a:ext cx="73025" cy="85725"/>
            </a:xfrm>
            <a:custGeom>
              <a:rect b="b" l="l" r="r" t="t"/>
              <a:pathLst>
                <a:path extrusionOk="0" h="54" w="46">
                  <a:moveTo>
                    <a:pt x="46" y="0"/>
                  </a:moveTo>
                  <a:lnTo>
                    <a:pt x="46" y="54"/>
                  </a:lnTo>
                  <a:lnTo>
                    <a:pt x="37" y="54"/>
                  </a:lnTo>
                  <a:lnTo>
                    <a:pt x="37" y="30"/>
                  </a:lnTo>
                  <a:lnTo>
                    <a:pt x="7" y="30"/>
                  </a:lnTo>
                  <a:lnTo>
                    <a:pt x="7" y="54"/>
                  </a:lnTo>
                  <a:lnTo>
                    <a:pt x="0" y="54"/>
                  </a:lnTo>
                  <a:lnTo>
                    <a:pt x="0" y="0"/>
                  </a:lnTo>
                  <a:lnTo>
                    <a:pt x="7" y="0"/>
                  </a:lnTo>
                  <a:lnTo>
                    <a:pt x="7" y="24"/>
                  </a:lnTo>
                  <a:lnTo>
                    <a:pt x="37" y="24"/>
                  </a:lnTo>
                  <a:lnTo>
                    <a:pt x="37" y="0"/>
                  </a:lnTo>
                  <a:lnTo>
                    <a:pt x="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1" name="Google Shape;731;p48"/>
            <p:cNvSpPr/>
            <p:nvPr/>
          </p:nvSpPr>
          <p:spPr>
            <a:xfrm>
              <a:off x="8580438" y="2436813"/>
              <a:ext cx="55563" cy="65088"/>
            </a:xfrm>
            <a:custGeom>
              <a:rect b="b" l="l" r="r" t="t"/>
              <a:pathLst>
                <a:path extrusionOk="0" h="51" w="44">
                  <a:moveTo>
                    <a:pt x="44" y="20"/>
                  </a:moveTo>
                  <a:cubicBezTo>
                    <a:pt x="44" y="51"/>
                    <a:pt x="44" y="51"/>
                    <a:pt x="44" y="51"/>
                  </a:cubicBezTo>
                  <a:cubicBezTo>
                    <a:pt x="35" y="51"/>
                    <a:pt x="35" y="51"/>
                    <a:pt x="35" y="51"/>
                  </a:cubicBezTo>
                  <a:cubicBezTo>
                    <a:pt x="35" y="44"/>
                    <a:pt x="35" y="44"/>
                    <a:pt x="35" y="44"/>
                  </a:cubicBezTo>
                  <a:cubicBezTo>
                    <a:pt x="32" y="48"/>
                    <a:pt x="27" y="51"/>
                    <a:pt x="19" y="51"/>
                  </a:cubicBezTo>
                  <a:cubicBezTo>
                    <a:pt x="8" y="51"/>
                    <a:pt x="0" y="45"/>
                    <a:pt x="0" y="36"/>
                  </a:cubicBezTo>
                  <a:cubicBezTo>
                    <a:pt x="0" y="28"/>
                    <a:pt x="6" y="22"/>
                    <a:pt x="21" y="22"/>
                  </a:cubicBezTo>
                  <a:cubicBezTo>
                    <a:pt x="35" y="22"/>
                    <a:pt x="35" y="22"/>
                    <a:pt x="35" y="22"/>
                  </a:cubicBezTo>
                  <a:cubicBezTo>
                    <a:pt x="35" y="20"/>
                    <a:pt x="35" y="20"/>
                    <a:pt x="35" y="20"/>
                  </a:cubicBezTo>
                  <a:cubicBezTo>
                    <a:pt x="35" y="12"/>
                    <a:pt x="30" y="8"/>
                    <a:pt x="22" y="8"/>
                  </a:cubicBezTo>
                  <a:cubicBezTo>
                    <a:pt x="16" y="8"/>
                    <a:pt x="10" y="10"/>
                    <a:pt x="6" y="13"/>
                  </a:cubicBezTo>
                  <a:cubicBezTo>
                    <a:pt x="2" y="6"/>
                    <a:pt x="2" y="6"/>
                    <a:pt x="2" y="6"/>
                  </a:cubicBezTo>
                  <a:cubicBezTo>
                    <a:pt x="7" y="2"/>
                    <a:pt x="15" y="0"/>
                    <a:pt x="23" y="0"/>
                  </a:cubicBezTo>
                  <a:cubicBezTo>
                    <a:pt x="36" y="0"/>
                    <a:pt x="44" y="7"/>
                    <a:pt x="44" y="20"/>
                  </a:cubicBezTo>
                  <a:close/>
                  <a:moveTo>
                    <a:pt x="35" y="35"/>
                  </a:moveTo>
                  <a:cubicBezTo>
                    <a:pt x="35" y="28"/>
                    <a:pt x="35" y="28"/>
                    <a:pt x="35" y="28"/>
                  </a:cubicBezTo>
                  <a:cubicBezTo>
                    <a:pt x="21" y="28"/>
                    <a:pt x="21" y="28"/>
                    <a:pt x="21" y="28"/>
                  </a:cubicBezTo>
                  <a:cubicBezTo>
                    <a:pt x="12" y="28"/>
                    <a:pt x="9" y="32"/>
                    <a:pt x="9" y="36"/>
                  </a:cubicBezTo>
                  <a:cubicBezTo>
                    <a:pt x="9" y="41"/>
                    <a:pt x="14" y="44"/>
                    <a:pt x="20" y="44"/>
                  </a:cubicBezTo>
                  <a:cubicBezTo>
                    <a:pt x="27" y="44"/>
                    <a:pt x="33" y="41"/>
                    <a:pt x="35" y="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2" name="Google Shape;732;p48"/>
            <p:cNvSpPr/>
            <p:nvPr/>
          </p:nvSpPr>
          <p:spPr>
            <a:xfrm>
              <a:off x="8645525" y="2436813"/>
              <a:ext cx="66675" cy="65088"/>
            </a:xfrm>
            <a:custGeom>
              <a:rect b="b" l="l" r="r" t="t"/>
              <a:pathLst>
                <a:path extrusionOk="0" h="41" w="42">
                  <a:moveTo>
                    <a:pt x="42" y="0"/>
                  </a:moveTo>
                  <a:lnTo>
                    <a:pt x="25" y="41"/>
                  </a:lnTo>
                  <a:lnTo>
                    <a:pt x="17" y="41"/>
                  </a:lnTo>
                  <a:lnTo>
                    <a:pt x="0" y="0"/>
                  </a:lnTo>
                  <a:lnTo>
                    <a:pt x="8" y="0"/>
                  </a:lnTo>
                  <a:lnTo>
                    <a:pt x="21" y="33"/>
                  </a:lnTo>
                  <a:lnTo>
                    <a:pt x="35" y="0"/>
                  </a:lnTo>
                  <a:lnTo>
                    <a:pt x="4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3" name="Google Shape;733;p48"/>
            <p:cNvSpPr/>
            <p:nvPr/>
          </p:nvSpPr>
          <p:spPr>
            <a:xfrm>
              <a:off x="7783513" y="3781425"/>
              <a:ext cx="73025" cy="84138"/>
            </a:xfrm>
            <a:custGeom>
              <a:rect b="b" l="l" r="r" t="t"/>
              <a:pathLst>
                <a:path extrusionOk="0" h="66" w="57">
                  <a:moveTo>
                    <a:pt x="57" y="49"/>
                  </a:moveTo>
                  <a:cubicBezTo>
                    <a:pt x="57" y="60"/>
                    <a:pt x="48" y="66"/>
                    <a:pt x="31" y="66"/>
                  </a:cubicBezTo>
                  <a:cubicBezTo>
                    <a:pt x="0" y="66"/>
                    <a:pt x="0" y="66"/>
                    <a:pt x="0" y="66"/>
                  </a:cubicBezTo>
                  <a:cubicBezTo>
                    <a:pt x="0" y="0"/>
                    <a:pt x="0" y="0"/>
                    <a:pt x="0" y="0"/>
                  </a:cubicBezTo>
                  <a:cubicBezTo>
                    <a:pt x="30" y="0"/>
                    <a:pt x="30" y="0"/>
                    <a:pt x="30" y="0"/>
                  </a:cubicBezTo>
                  <a:cubicBezTo>
                    <a:pt x="45" y="0"/>
                    <a:pt x="53" y="7"/>
                    <a:pt x="53" y="17"/>
                  </a:cubicBezTo>
                  <a:cubicBezTo>
                    <a:pt x="53" y="25"/>
                    <a:pt x="50" y="30"/>
                    <a:pt x="44" y="32"/>
                  </a:cubicBezTo>
                  <a:cubicBezTo>
                    <a:pt x="52" y="34"/>
                    <a:pt x="57" y="40"/>
                    <a:pt x="57" y="49"/>
                  </a:cubicBezTo>
                  <a:close/>
                  <a:moveTo>
                    <a:pt x="9" y="8"/>
                  </a:moveTo>
                  <a:cubicBezTo>
                    <a:pt x="9" y="29"/>
                    <a:pt x="9" y="29"/>
                    <a:pt x="9" y="29"/>
                  </a:cubicBezTo>
                  <a:cubicBezTo>
                    <a:pt x="29" y="29"/>
                    <a:pt x="29" y="29"/>
                    <a:pt x="29" y="29"/>
                  </a:cubicBezTo>
                  <a:cubicBezTo>
                    <a:pt x="38" y="29"/>
                    <a:pt x="44" y="26"/>
                    <a:pt x="44" y="19"/>
                  </a:cubicBezTo>
                  <a:cubicBezTo>
                    <a:pt x="44" y="12"/>
                    <a:pt x="38" y="8"/>
                    <a:pt x="29" y="8"/>
                  </a:cubicBezTo>
                  <a:lnTo>
                    <a:pt x="9" y="8"/>
                  </a:lnTo>
                  <a:close/>
                  <a:moveTo>
                    <a:pt x="47" y="48"/>
                  </a:moveTo>
                  <a:cubicBezTo>
                    <a:pt x="47" y="40"/>
                    <a:pt x="42" y="37"/>
                    <a:pt x="31" y="37"/>
                  </a:cubicBezTo>
                  <a:cubicBezTo>
                    <a:pt x="9" y="37"/>
                    <a:pt x="9" y="37"/>
                    <a:pt x="9" y="37"/>
                  </a:cubicBezTo>
                  <a:cubicBezTo>
                    <a:pt x="9" y="59"/>
                    <a:pt x="9" y="59"/>
                    <a:pt x="9" y="59"/>
                  </a:cubicBezTo>
                  <a:cubicBezTo>
                    <a:pt x="31" y="59"/>
                    <a:pt x="31" y="59"/>
                    <a:pt x="31" y="59"/>
                  </a:cubicBezTo>
                  <a:cubicBezTo>
                    <a:pt x="42" y="59"/>
                    <a:pt x="47" y="55"/>
                    <a:pt x="47"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4" name="Google Shape;734;p48"/>
            <p:cNvSpPr/>
            <p:nvPr/>
          </p:nvSpPr>
          <p:spPr>
            <a:xfrm>
              <a:off x="7866063" y="3802063"/>
              <a:ext cx="65088" cy="65088"/>
            </a:xfrm>
            <a:custGeom>
              <a:rect b="b" l="l" r="r" t="t"/>
              <a:pathLst>
                <a:path extrusionOk="0" h="51" w="50">
                  <a:moveTo>
                    <a:pt x="50" y="28"/>
                  </a:moveTo>
                  <a:cubicBezTo>
                    <a:pt x="9" y="28"/>
                    <a:pt x="9" y="28"/>
                    <a:pt x="9" y="28"/>
                  </a:cubicBezTo>
                  <a:cubicBezTo>
                    <a:pt x="11" y="37"/>
                    <a:pt x="18" y="43"/>
                    <a:pt x="28" y="43"/>
                  </a:cubicBezTo>
                  <a:cubicBezTo>
                    <a:pt x="33" y="43"/>
                    <a:pt x="38" y="41"/>
                    <a:pt x="42" y="37"/>
                  </a:cubicBezTo>
                  <a:cubicBezTo>
                    <a:pt x="47" y="43"/>
                    <a:pt x="47" y="43"/>
                    <a:pt x="47" y="43"/>
                  </a:cubicBezTo>
                  <a:cubicBezTo>
                    <a:pt x="43" y="48"/>
                    <a:pt x="36" y="51"/>
                    <a:pt x="27" y="51"/>
                  </a:cubicBezTo>
                  <a:cubicBezTo>
                    <a:pt x="11" y="51"/>
                    <a:pt x="0" y="40"/>
                    <a:pt x="0" y="25"/>
                  </a:cubicBezTo>
                  <a:cubicBezTo>
                    <a:pt x="0" y="11"/>
                    <a:pt x="11" y="0"/>
                    <a:pt x="26" y="0"/>
                  </a:cubicBezTo>
                  <a:cubicBezTo>
                    <a:pt x="40" y="0"/>
                    <a:pt x="50" y="10"/>
                    <a:pt x="50" y="26"/>
                  </a:cubicBezTo>
                  <a:cubicBezTo>
                    <a:pt x="50" y="26"/>
                    <a:pt x="50" y="28"/>
                    <a:pt x="50" y="28"/>
                  </a:cubicBezTo>
                  <a:close/>
                  <a:moveTo>
                    <a:pt x="9" y="22"/>
                  </a:moveTo>
                  <a:cubicBezTo>
                    <a:pt x="42" y="22"/>
                    <a:pt x="42" y="22"/>
                    <a:pt x="42" y="22"/>
                  </a:cubicBezTo>
                  <a:cubicBezTo>
                    <a:pt x="41" y="14"/>
                    <a:pt x="34" y="8"/>
                    <a:pt x="26" y="8"/>
                  </a:cubicBezTo>
                  <a:cubicBezTo>
                    <a:pt x="17" y="8"/>
                    <a:pt x="10" y="13"/>
                    <a:pt x="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5" name="Google Shape;735;p48"/>
            <p:cNvSpPr/>
            <p:nvPr/>
          </p:nvSpPr>
          <p:spPr>
            <a:xfrm>
              <a:off x="7935913" y="3802063"/>
              <a:ext cx="63500" cy="63500"/>
            </a:xfrm>
            <a:custGeom>
              <a:rect b="b" l="l" r="r" t="t"/>
              <a:pathLst>
                <a:path extrusionOk="0" h="40" w="40">
                  <a:moveTo>
                    <a:pt x="31" y="40"/>
                  </a:moveTo>
                  <a:lnTo>
                    <a:pt x="20" y="25"/>
                  </a:lnTo>
                  <a:lnTo>
                    <a:pt x="8" y="40"/>
                  </a:lnTo>
                  <a:lnTo>
                    <a:pt x="0" y="40"/>
                  </a:lnTo>
                  <a:lnTo>
                    <a:pt x="16" y="20"/>
                  </a:lnTo>
                  <a:lnTo>
                    <a:pt x="1" y="0"/>
                  </a:lnTo>
                  <a:lnTo>
                    <a:pt x="9" y="0"/>
                  </a:lnTo>
                  <a:lnTo>
                    <a:pt x="20" y="15"/>
                  </a:lnTo>
                  <a:lnTo>
                    <a:pt x="31" y="0"/>
                  </a:lnTo>
                  <a:lnTo>
                    <a:pt x="39" y="0"/>
                  </a:lnTo>
                  <a:lnTo>
                    <a:pt x="24" y="20"/>
                  </a:lnTo>
                  <a:lnTo>
                    <a:pt x="40" y="40"/>
                  </a:lnTo>
                  <a:lnTo>
                    <a:pt x="31" y="4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6" name="Google Shape;736;p48"/>
            <p:cNvSpPr/>
            <p:nvPr/>
          </p:nvSpPr>
          <p:spPr>
            <a:xfrm>
              <a:off x="7177088" y="4960938"/>
              <a:ext cx="73025" cy="84138"/>
            </a:xfrm>
            <a:custGeom>
              <a:rect b="b" l="l" r="r" t="t"/>
              <a:pathLst>
                <a:path extrusionOk="0" h="66" w="57">
                  <a:moveTo>
                    <a:pt x="57" y="49"/>
                  </a:moveTo>
                  <a:cubicBezTo>
                    <a:pt x="57" y="60"/>
                    <a:pt x="49" y="66"/>
                    <a:pt x="32" y="66"/>
                  </a:cubicBezTo>
                  <a:cubicBezTo>
                    <a:pt x="0" y="66"/>
                    <a:pt x="0" y="66"/>
                    <a:pt x="0" y="66"/>
                  </a:cubicBezTo>
                  <a:cubicBezTo>
                    <a:pt x="0" y="0"/>
                    <a:pt x="0" y="0"/>
                    <a:pt x="0" y="0"/>
                  </a:cubicBezTo>
                  <a:cubicBezTo>
                    <a:pt x="30" y="0"/>
                    <a:pt x="30" y="0"/>
                    <a:pt x="30" y="0"/>
                  </a:cubicBezTo>
                  <a:cubicBezTo>
                    <a:pt x="45" y="0"/>
                    <a:pt x="54" y="7"/>
                    <a:pt x="54" y="17"/>
                  </a:cubicBezTo>
                  <a:cubicBezTo>
                    <a:pt x="54" y="25"/>
                    <a:pt x="50" y="30"/>
                    <a:pt x="45" y="32"/>
                  </a:cubicBezTo>
                  <a:cubicBezTo>
                    <a:pt x="52" y="34"/>
                    <a:pt x="57" y="40"/>
                    <a:pt x="57" y="49"/>
                  </a:cubicBezTo>
                  <a:close/>
                  <a:moveTo>
                    <a:pt x="10" y="8"/>
                  </a:moveTo>
                  <a:cubicBezTo>
                    <a:pt x="10" y="29"/>
                    <a:pt x="10" y="29"/>
                    <a:pt x="10" y="29"/>
                  </a:cubicBezTo>
                  <a:cubicBezTo>
                    <a:pt x="29" y="29"/>
                    <a:pt x="29" y="29"/>
                    <a:pt x="29" y="29"/>
                  </a:cubicBezTo>
                  <a:cubicBezTo>
                    <a:pt x="39" y="29"/>
                    <a:pt x="44" y="26"/>
                    <a:pt x="44" y="19"/>
                  </a:cubicBezTo>
                  <a:cubicBezTo>
                    <a:pt x="44" y="12"/>
                    <a:pt x="39" y="8"/>
                    <a:pt x="29" y="8"/>
                  </a:cubicBezTo>
                  <a:lnTo>
                    <a:pt x="10" y="8"/>
                  </a:lnTo>
                  <a:close/>
                  <a:moveTo>
                    <a:pt x="48" y="48"/>
                  </a:moveTo>
                  <a:cubicBezTo>
                    <a:pt x="48" y="40"/>
                    <a:pt x="42" y="37"/>
                    <a:pt x="32" y="37"/>
                  </a:cubicBezTo>
                  <a:cubicBezTo>
                    <a:pt x="10" y="37"/>
                    <a:pt x="10" y="37"/>
                    <a:pt x="10" y="37"/>
                  </a:cubicBezTo>
                  <a:cubicBezTo>
                    <a:pt x="10" y="59"/>
                    <a:pt x="10" y="59"/>
                    <a:pt x="10" y="59"/>
                  </a:cubicBezTo>
                  <a:cubicBezTo>
                    <a:pt x="32" y="59"/>
                    <a:pt x="32" y="59"/>
                    <a:pt x="32" y="59"/>
                  </a:cubicBezTo>
                  <a:cubicBezTo>
                    <a:pt x="42" y="59"/>
                    <a:pt x="48" y="55"/>
                    <a:pt x="48"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7" name="Google Shape;737;p48"/>
            <p:cNvSpPr/>
            <p:nvPr/>
          </p:nvSpPr>
          <p:spPr>
            <a:xfrm>
              <a:off x="7267575" y="4981575"/>
              <a:ext cx="34925" cy="63500"/>
            </a:xfrm>
            <a:custGeom>
              <a:rect b="b" l="l" r="r" t="t"/>
              <a:pathLst>
                <a:path extrusionOk="0" h="50" w="27">
                  <a:moveTo>
                    <a:pt x="27" y="0"/>
                  </a:moveTo>
                  <a:cubicBezTo>
                    <a:pt x="27" y="9"/>
                    <a:pt x="27" y="9"/>
                    <a:pt x="27" y="9"/>
                  </a:cubicBezTo>
                  <a:cubicBezTo>
                    <a:pt x="26" y="9"/>
                    <a:pt x="25" y="9"/>
                    <a:pt x="24" y="9"/>
                  </a:cubicBezTo>
                  <a:cubicBezTo>
                    <a:pt x="15" y="9"/>
                    <a:pt x="9" y="15"/>
                    <a:pt x="9" y="25"/>
                  </a:cubicBezTo>
                  <a:cubicBezTo>
                    <a:pt x="9" y="50"/>
                    <a:pt x="9" y="50"/>
                    <a:pt x="9" y="50"/>
                  </a:cubicBezTo>
                  <a:cubicBezTo>
                    <a:pt x="0" y="50"/>
                    <a:pt x="0" y="50"/>
                    <a:pt x="0" y="50"/>
                  </a:cubicBezTo>
                  <a:cubicBezTo>
                    <a:pt x="0" y="0"/>
                    <a:pt x="0" y="0"/>
                    <a:pt x="0" y="0"/>
                  </a:cubicBezTo>
                  <a:cubicBezTo>
                    <a:pt x="8" y="0"/>
                    <a:pt x="8" y="0"/>
                    <a:pt x="8" y="0"/>
                  </a:cubicBezTo>
                  <a:cubicBezTo>
                    <a:pt x="8" y="9"/>
                    <a:pt x="8" y="9"/>
                    <a:pt x="8"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8" name="Google Shape;738;p48"/>
            <p:cNvSpPr/>
            <p:nvPr/>
          </p:nvSpPr>
          <p:spPr>
            <a:xfrm>
              <a:off x="7310438" y="4981575"/>
              <a:ext cx="66675"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2" y="25"/>
                  </a:moveTo>
                  <a:cubicBezTo>
                    <a:pt x="42" y="15"/>
                    <a:pt x="35" y="8"/>
                    <a:pt x="26" y="8"/>
                  </a:cubicBezTo>
                  <a:cubicBezTo>
                    <a:pt x="16" y="8"/>
                    <a:pt x="9" y="15"/>
                    <a:pt x="9" y="25"/>
                  </a:cubicBezTo>
                  <a:cubicBezTo>
                    <a:pt x="9" y="36"/>
                    <a:pt x="16" y="43"/>
                    <a:pt x="26" y="43"/>
                  </a:cubicBezTo>
                  <a:cubicBezTo>
                    <a:pt x="35" y="43"/>
                    <a:pt x="42" y="36"/>
                    <a:pt x="42"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9" name="Google Shape;739;p48"/>
            <p:cNvSpPr/>
            <p:nvPr/>
          </p:nvSpPr>
          <p:spPr>
            <a:xfrm>
              <a:off x="6108700" y="5173663"/>
              <a:ext cx="76200" cy="85725"/>
            </a:xfrm>
            <a:custGeom>
              <a:rect b="b" l="l" r="r" t="t"/>
              <a:pathLst>
                <a:path extrusionOk="0" h="67" w="60">
                  <a:moveTo>
                    <a:pt x="0" y="33"/>
                  </a:moveTo>
                  <a:cubicBezTo>
                    <a:pt x="0" y="14"/>
                    <a:pt x="15" y="0"/>
                    <a:pt x="35" y="0"/>
                  </a:cubicBezTo>
                  <a:cubicBezTo>
                    <a:pt x="45" y="0"/>
                    <a:pt x="54" y="3"/>
                    <a:pt x="60" y="10"/>
                  </a:cubicBezTo>
                  <a:cubicBezTo>
                    <a:pt x="54" y="16"/>
                    <a:pt x="54" y="16"/>
                    <a:pt x="54" y="16"/>
                  </a:cubicBezTo>
                  <a:cubicBezTo>
                    <a:pt x="49" y="10"/>
                    <a:pt x="42" y="8"/>
                    <a:pt x="35" y="8"/>
                  </a:cubicBezTo>
                  <a:cubicBezTo>
                    <a:pt x="20" y="8"/>
                    <a:pt x="9" y="19"/>
                    <a:pt x="9" y="33"/>
                  </a:cubicBezTo>
                  <a:cubicBezTo>
                    <a:pt x="9" y="48"/>
                    <a:pt x="20" y="59"/>
                    <a:pt x="35" y="59"/>
                  </a:cubicBezTo>
                  <a:cubicBezTo>
                    <a:pt x="42" y="59"/>
                    <a:pt x="49" y="56"/>
                    <a:pt x="54" y="51"/>
                  </a:cubicBezTo>
                  <a:cubicBezTo>
                    <a:pt x="60" y="57"/>
                    <a:pt x="60" y="57"/>
                    <a:pt x="60" y="57"/>
                  </a:cubicBezTo>
                  <a:cubicBezTo>
                    <a:pt x="54" y="64"/>
                    <a:pt x="45" y="67"/>
                    <a:pt x="35" y="67"/>
                  </a:cubicBezTo>
                  <a:cubicBezTo>
                    <a:pt x="15" y="67"/>
                    <a:pt x="0" y="53"/>
                    <a:pt x="0" y="3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0" name="Google Shape;740;p48"/>
            <p:cNvSpPr/>
            <p:nvPr/>
          </p:nvSpPr>
          <p:spPr>
            <a:xfrm>
              <a:off x="6200775" y="5194300"/>
              <a:ext cx="34925" cy="63500"/>
            </a:xfrm>
            <a:custGeom>
              <a:rect b="b" l="l" r="r" t="t"/>
              <a:pathLst>
                <a:path extrusionOk="0" h="50" w="27">
                  <a:moveTo>
                    <a:pt x="27" y="0"/>
                  </a:moveTo>
                  <a:cubicBezTo>
                    <a:pt x="27" y="9"/>
                    <a:pt x="27" y="9"/>
                    <a:pt x="27" y="9"/>
                  </a:cubicBezTo>
                  <a:cubicBezTo>
                    <a:pt x="26" y="9"/>
                    <a:pt x="26" y="9"/>
                    <a:pt x="25" y="9"/>
                  </a:cubicBezTo>
                  <a:cubicBezTo>
                    <a:pt x="15" y="9"/>
                    <a:pt x="9" y="15"/>
                    <a:pt x="9" y="25"/>
                  </a:cubicBezTo>
                  <a:cubicBezTo>
                    <a:pt x="9" y="50"/>
                    <a:pt x="9" y="50"/>
                    <a:pt x="9" y="50"/>
                  </a:cubicBezTo>
                  <a:cubicBezTo>
                    <a:pt x="0" y="50"/>
                    <a:pt x="0" y="50"/>
                    <a:pt x="0" y="50"/>
                  </a:cubicBezTo>
                  <a:cubicBezTo>
                    <a:pt x="0" y="0"/>
                    <a:pt x="0" y="0"/>
                    <a:pt x="0" y="0"/>
                  </a:cubicBezTo>
                  <a:cubicBezTo>
                    <a:pt x="9" y="0"/>
                    <a:pt x="9" y="0"/>
                    <a:pt x="9" y="0"/>
                  </a:cubicBezTo>
                  <a:cubicBezTo>
                    <a:pt x="9" y="9"/>
                    <a:pt x="9" y="9"/>
                    <a:pt x="9" y="9"/>
                  </a:cubicBezTo>
                  <a:cubicBezTo>
                    <a:pt x="12" y="3"/>
                    <a:pt x="18"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1" name="Google Shape;741;p48"/>
            <p:cNvSpPr/>
            <p:nvPr/>
          </p:nvSpPr>
          <p:spPr>
            <a:xfrm>
              <a:off x="6243638" y="5194300"/>
              <a:ext cx="65088" cy="65088"/>
            </a:xfrm>
            <a:custGeom>
              <a:rect b="b" l="l" r="r" t="t"/>
              <a:pathLst>
                <a:path extrusionOk="0" h="51" w="52">
                  <a:moveTo>
                    <a:pt x="0" y="25"/>
                  </a:moveTo>
                  <a:cubicBezTo>
                    <a:pt x="0" y="10"/>
                    <a:pt x="11" y="0"/>
                    <a:pt x="26" y="0"/>
                  </a:cubicBezTo>
                  <a:cubicBezTo>
                    <a:pt x="41" y="0"/>
                    <a:pt x="52" y="10"/>
                    <a:pt x="52" y="25"/>
                  </a:cubicBezTo>
                  <a:cubicBezTo>
                    <a:pt x="52" y="40"/>
                    <a:pt x="41" y="51"/>
                    <a:pt x="26" y="51"/>
                  </a:cubicBezTo>
                  <a:cubicBezTo>
                    <a:pt x="11" y="51"/>
                    <a:pt x="0" y="40"/>
                    <a:pt x="0" y="25"/>
                  </a:cubicBezTo>
                  <a:close/>
                  <a:moveTo>
                    <a:pt x="43" y="25"/>
                  </a:moveTo>
                  <a:cubicBezTo>
                    <a:pt x="43" y="15"/>
                    <a:pt x="36" y="8"/>
                    <a:pt x="26" y="8"/>
                  </a:cubicBezTo>
                  <a:cubicBezTo>
                    <a:pt x="17" y="8"/>
                    <a:pt x="9" y="15"/>
                    <a:pt x="9" y="25"/>
                  </a:cubicBezTo>
                  <a:cubicBezTo>
                    <a:pt x="9" y="36"/>
                    <a:pt x="17" y="43"/>
                    <a:pt x="26" y="43"/>
                  </a:cubicBezTo>
                  <a:cubicBezTo>
                    <a:pt x="36" y="43"/>
                    <a:pt x="43" y="36"/>
                    <a:pt x="43"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2" name="Google Shape;742;p48"/>
            <p:cNvSpPr/>
            <p:nvPr/>
          </p:nvSpPr>
          <p:spPr>
            <a:xfrm>
              <a:off x="5395913" y="5094288"/>
              <a:ext cx="65088" cy="85725"/>
            </a:xfrm>
            <a:custGeom>
              <a:rect b="b" l="l" r="r" t="t"/>
              <a:pathLst>
                <a:path extrusionOk="0" h="68" w="51">
                  <a:moveTo>
                    <a:pt x="0" y="59"/>
                  </a:moveTo>
                  <a:cubicBezTo>
                    <a:pt x="4" y="52"/>
                    <a:pt x="4" y="52"/>
                    <a:pt x="4" y="52"/>
                  </a:cubicBezTo>
                  <a:cubicBezTo>
                    <a:pt x="9" y="56"/>
                    <a:pt x="17" y="60"/>
                    <a:pt x="25" y="60"/>
                  </a:cubicBezTo>
                  <a:cubicBezTo>
                    <a:pt x="37" y="60"/>
                    <a:pt x="42" y="55"/>
                    <a:pt x="42" y="49"/>
                  </a:cubicBezTo>
                  <a:cubicBezTo>
                    <a:pt x="42" y="33"/>
                    <a:pt x="2" y="43"/>
                    <a:pt x="2" y="19"/>
                  </a:cubicBezTo>
                  <a:cubicBezTo>
                    <a:pt x="2" y="9"/>
                    <a:pt x="10" y="0"/>
                    <a:pt x="27" y="0"/>
                  </a:cubicBezTo>
                  <a:cubicBezTo>
                    <a:pt x="35" y="0"/>
                    <a:pt x="43" y="2"/>
                    <a:pt x="48" y="6"/>
                  </a:cubicBezTo>
                  <a:cubicBezTo>
                    <a:pt x="45" y="13"/>
                    <a:pt x="45" y="13"/>
                    <a:pt x="45" y="13"/>
                  </a:cubicBezTo>
                  <a:cubicBezTo>
                    <a:pt x="39" y="10"/>
                    <a:pt x="33" y="8"/>
                    <a:pt x="27" y="8"/>
                  </a:cubicBezTo>
                  <a:cubicBezTo>
                    <a:pt x="16" y="8"/>
                    <a:pt x="11" y="13"/>
                    <a:pt x="11" y="19"/>
                  </a:cubicBezTo>
                  <a:cubicBezTo>
                    <a:pt x="11" y="35"/>
                    <a:pt x="51" y="25"/>
                    <a:pt x="51" y="49"/>
                  </a:cubicBezTo>
                  <a:cubicBezTo>
                    <a:pt x="51" y="59"/>
                    <a:pt x="43" y="68"/>
                    <a:pt x="25" y="68"/>
                  </a:cubicBezTo>
                  <a:cubicBezTo>
                    <a:pt x="15" y="68"/>
                    <a:pt x="5" y="64"/>
                    <a:pt x="0" y="5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3" name="Google Shape;743;p48"/>
            <p:cNvSpPr/>
            <p:nvPr/>
          </p:nvSpPr>
          <p:spPr>
            <a:xfrm>
              <a:off x="5476875" y="5114925"/>
              <a:ext cx="58738" cy="63500"/>
            </a:xfrm>
            <a:custGeom>
              <a:rect b="b" l="l" r="r" t="t"/>
              <a:pathLst>
                <a:path extrusionOk="0" h="50" w="47">
                  <a:moveTo>
                    <a:pt x="47" y="0"/>
                  </a:moveTo>
                  <a:cubicBezTo>
                    <a:pt x="47" y="50"/>
                    <a:pt x="47" y="50"/>
                    <a:pt x="47" y="50"/>
                  </a:cubicBezTo>
                  <a:cubicBezTo>
                    <a:pt x="39" y="50"/>
                    <a:pt x="39" y="50"/>
                    <a:pt x="39" y="50"/>
                  </a:cubicBezTo>
                  <a:cubicBezTo>
                    <a:pt x="39" y="42"/>
                    <a:pt x="39" y="42"/>
                    <a:pt x="39" y="42"/>
                  </a:cubicBezTo>
                  <a:cubicBezTo>
                    <a:pt x="35" y="48"/>
                    <a:pt x="29" y="50"/>
                    <a:pt x="22" y="50"/>
                  </a:cubicBezTo>
                  <a:cubicBezTo>
                    <a:pt x="9" y="50"/>
                    <a:pt x="0" y="43"/>
                    <a:pt x="0" y="29"/>
                  </a:cubicBezTo>
                  <a:cubicBezTo>
                    <a:pt x="0" y="0"/>
                    <a:pt x="0" y="0"/>
                    <a:pt x="0" y="0"/>
                  </a:cubicBezTo>
                  <a:cubicBezTo>
                    <a:pt x="9" y="0"/>
                    <a:pt x="9" y="0"/>
                    <a:pt x="9" y="0"/>
                  </a:cubicBezTo>
                  <a:cubicBezTo>
                    <a:pt x="9" y="28"/>
                    <a:pt x="9" y="28"/>
                    <a:pt x="9" y="28"/>
                  </a:cubicBezTo>
                  <a:cubicBezTo>
                    <a:pt x="9" y="37"/>
                    <a:pt x="14" y="42"/>
                    <a:pt x="23" y="42"/>
                  </a:cubicBezTo>
                  <a:cubicBezTo>
                    <a:pt x="32" y="42"/>
                    <a:pt x="38" y="36"/>
                    <a:pt x="38" y="26"/>
                  </a:cubicBezTo>
                  <a:cubicBezTo>
                    <a:pt x="38" y="0"/>
                    <a:pt x="38" y="0"/>
                    <a:pt x="38"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4" name="Google Shape;744;p48"/>
            <p:cNvSpPr/>
            <p:nvPr/>
          </p:nvSpPr>
          <p:spPr>
            <a:xfrm>
              <a:off x="5548313" y="5100638"/>
              <a:ext cx="46038" cy="77788"/>
            </a:xfrm>
            <a:custGeom>
              <a:rect b="b" l="l" r="r" t="t"/>
              <a:pathLst>
                <a:path extrusionOk="0" h="61" w="36">
                  <a:moveTo>
                    <a:pt x="36" y="58"/>
                  </a:moveTo>
                  <a:cubicBezTo>
                    <a:pt x="33" y="60"/>
                    <a:pt x="29" y="61"/>
                    <a:pt x="25" y="61"/>
                  </a:cubicBezTo>
                  <a:cubicBezTo>
                    <a:pt x="14" y="61"/>
                    <a:pt x="9" y="56"/>
                    <a:pt x="9" y="46"/>
                  </a:cubicBezTo>
                  <a:cubicBezTo>
                    <a:pt x="9" y="18"/>
                    <a:pt x="9" y="18"/>
                    <a:pt x="9" y="18"/>
                  </a:cubicBezTo>
                  <a:cubicBezTo>
                    <a:pt x="0" y="18"/>
                    <a:pt x="0" y="18"/>
                    <a:pt x="0" y="18"/>
                  </a:cubicBezTo>
                  <a:cubicBezTo>
                    <a:pt x="0" y="11"/>
                    <a:pt x="0" y="11"/>
                    <a:pt x="0" y="11"/>
                  </a:cubicBezTo>
                  <a:cubicBezTo>
                    <a:pt x="9" y="11"/>
                    <a:pt x="9" y="11"/>
                    <a:pt x="9" y="11"/>
                  </a:cubicBezTo>
                  <a:cubicBezTo>
                    <a:pt x="9" y="0"/>
                    <a:pt x="9" y="0"/>
                    <a:pt x="9" y="0"/>
                  </a:cubicBezTo>
                  <a:cubicBezTo>
                    <a:pt x="18" y="0"/>
                    <a:pt x="18" y="0"/>
                    <a:pt x="18" y="0"/>
                  </a:cubicBezTo>
                  <a:cubicBezTo>
                    <a:pt x="18" y="11"/>
                    <a:pt x="18" y="11"/>
                    <a:pt x="18" y="11"/>
                  </a:cubicBezTo>
                  <a:cubicBezTo>
                    <a:pt x="32" y="11"/>
                    <a:pt x="32" y="11"/>
                    <a:pt x="32" y="11"/>
                  </a:cubicBezTo>
                  <a:cubicBezTo>
                    <a:pt x="32" y="18"/>
                    <a:pt x="32" y="18"/>
                    <a:pt x="32" y="18"/>
                  </a:cubicBezTo>
                  <a:cubicBezTo>
                    <a:pt x="18" y="18"/>
                    <a:pt x="18" y="18"/>
                    <a:pt x="18" y="18"/>
                  </a:cubicBezTo>
                  <a:cubicBezTo>
                    <a:pt x="18" y="45"/>
                    <a:pt x="18" y="45"/>
                    <a:pt x="18" y="45"/>
                  </a:cubicBezTo>
                  <a:cubicBezTo>
                    <a:pt x="18" y="51"/>
                    <a:pt x="21" y="54"/>
                    <a:pt x="26" y="54"/>
                  </a:cubicBezTo>
                  <a:cubicBezTo>
                    <a:pt x="28" y="54"/>
                    <a:pt x="31" y="53"/>
                    <a:pt x="33" y="51"/>
                  </a:cubicBezTo>
                  <a:lnTo>
                    <a:pt x="36"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45" name="Google Shape;745;p48"/>
          <p:cNvSpPr txBox="1"/>
          <p:nvPr>
            <p:ph type="title"/>
          </p:nvPr>
        </p:nvSpPr>
        <p:spPr>
          <a:xfrm>
            <a:off x="468382" y="404546"/>
            <a:ext cx="4036943" cy="1090879"/>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6" name="Google Shape;746;p48"/>
          <p:cNvSpPr txBox="1"/>
          <p:nvPr>
            <p:ph idx="1" type="body"/>
          </p:nvPr>
        </p:nvSpPr>
        <p:spPr>
          <a:xfrm>
            <a:off x="468382" y="1741166"/>
            <a:ext cx="4036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descr="Shape&#10;&#10;Description automatically generated with low confidence" id="747" name="Google Shape;747;p48"/>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748" name="Google Shape;748;p48"/>
          <p:cNvSpPr/>
          <p:nvPr/>
        </p:nvSpPr>
        <p:spPr>
          <a:xfrm>
            <a:off x="5276224" y="2297264"/>
            <a:ext cx="602551" cy="60170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749" name="Google Shape;749;p48"/>
          <p:cNvSpPr/>
          <p:nvPr/>
        </p:nvSpPr>
        <p:spPr>
          <a:xfrm>
            <a:off x="5724496" y="2492952"/>
            <a:ext cx="875384" cy="87416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750" name="Google Shape;750;p48"/>
          <p:cNvSpPr/>
          <p:nvPr/>
        </p:nvSpPr>
        <p:spPr>
          <a:xfrm>
            <a:off x="5248655" y="2440395"/>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17%</a:t>
            </a:r>
            <a:endParaRPr/>
          </a:p>
        </p:txBody>
      </p:sp>
      <p:sp>
        <p:nvSpPr>
          <p:cNvPr id="751" name="Google Shape;751;p48"/>
          <p:cNvSpPr/>
          <p:nvPr/>
        </p:nvSpPr>
        <p:spPr>
          <a:xfrm>
            <a:off x="5833344" y="2772309"/>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30%</a:t>
            </a:r>
            <a:endParaRPr/>
          </a:p>
        </p:txBody>
      </p:sp>
      <p:sp>
        <p:nvSpPr>
          <p:cNvPr id="752" name="Google Shape;752;p48"/>
          <p:cNvSpPr/>
          <p:nvPr/>
        </p:nvSpPr>
        <p:spPr>
          <a:xfrm>
            <a:off x="7045246" y="3402654"/>
            <a:ext cx="882196" cy="880962"/>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753" name="Google Shape;753;p48"/>
          <p:cNvSpPr/>
          <p:nvPr/>
        </p:nvSpPr>
        <p:spPr>
          <a:xfrm>
            <a:off x="6746448" y="3960760"/>
            <a:ext cx="657689" cy="65676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754" name="Google Shape;754;p48"/>
          <p:cNvSpPr/>
          <p:nvPr/>
        </p:nvSpPr>
        <p:spPr>
          <a:xfrm>
            <a:off x="7157500" y="3685412"/>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rgbClr val="FFFFFF"/>
                </a:solidFill>
                <a:latin typeface="Montserrat"/>
                <a:ea typeface="Montserrat"/>
                <a:cs typeface="Montserrat"/>
                <a:sym typeface="Montserrat"/>
              </a:rPr>
              <a:t>70%</a:t>
            </a:r>
            <a:endParaRPr b="1" sz="1600">
              <a:solidFill>
                <a:srgbClr val="FFFFFF"/>
              </a:solidFill>
              <a:latin typeface="Montserrat"/>
              <a:ea typeface="Montserrat"/>
              <a:cs typeface="Montserrat"/>
              <a:sym typeface="Montserrat"/>
            </a:endParaRPr>
          </a:p>
        </p:txBody>
      </p:sp>
      <p:sp>
        <p:nvSpPr>
          <p:cNvPr id="755" name="Google Shape;755;p48"/>
          <p:cNvSpPr/>
          <p:nvPr/>
        </p:nvSpPr>
        <p:spPr>
          <a:xfrm>
            <a:off x="6746448" y="4131422"/>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rgbClr val="FFFFFF"/>
                </a:solidFill>
                <a:latin typeface="Montserrat"/>
                <a:ea typeface="Montserrat"/>
                <a:cs typeface="Montserrat"/>
                <a:sym typeface="Montserrat"/>
              </a:rPr>
              <a:t>10%</a:t>
            </a:r>
            <a:endParaRPr/>
          </a:p>
        </p:txBody>
      </p:sp>
      <p:sp>
        <p:nvSpPr>
          <p:cNvPr id="756" name="Google Shape;756;p48"/>
          <p:cNvSpPr/>
          <p:nvPr/>
        </p:nvSpPr>
        <p:spPr>
          <a:xfrm>
            <a:off x="9749580" y="3341422"/>
            <a:ext cx="882196" cy="880962"/>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sp>
        <p:nvSpPr>
          <p:cNvPr id="757" name="Google Shape;757;p48"/>
          <p:cNvSpPr/>
          <p:nvPr/>
        </p:nvSpPr>
        <p:spPr>
          <a:xfrm>
            <a:off x="10280567" y="3891812"/>
            <a:ext cx="657689" cy="65676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758" name="Google Shape;758;p48"/>
          <p:cNvSpPr/>
          <p:nvPr/>
        </p:nvSpPr>
        <p:spPr>
          <a:xfrm>
            <a:off x="9861834" y="3624180"/>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90%</a:t>
            </a:r>
            <a:endParaRPr/>
          </a:p>
        </p:txBody>
      </p:sp>
      <p:sp>
        <p:nvSpPr>
          <p:cNvPr id="759" name="Google Shape;759;p48"/>
          <p:cNvSpPr/>
          <p:nvPr/>
        </p:nvSpPr>
        <p:spPr>
          <a:xfrm>
            <a:off x="10280567" y="4062473"/>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7%</a:t>
            </a:r>
            <a:endParaRPr/>
          </a:p>
        </p:txBody>
      </p:sp>
      <p:sp>
        <p:nvSpPr>
          <p:cNvPr id="760" name="Google Shape;760;p48"/>
          <p:cNvSpPr/>
          <p:nvPr/>
        </p:nvSpPr>
        <p:spPr>
          <a:xfrm>
            <a:off x="8430095" y="4283616"/>
            <a:ext cx="729164" cy="72916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61" name="Google Shape;761;p48"/>
          <p:cNvPicPr preferRelativeResize="0"/>
          <p:nvPr/>
        </p:nvPicPr>
        <p:blipFill rotWithShape="1">
          <a:blip r:embed="rId3">
            <a:alphaModFix/>
          </a:blip>
          <a:srcRect b="0" l="0" r="0" t="0"/>
          <a:stretch/>
        </p:blipFill>
        <p:spPr>
          <a:xfrm>
            <a:off x="8513603" y="4371706"/>
            <a:ext cx="559810" cy="559810"/>
          </a:xfrm>
          <a:prstGeom prst="rect">
            <a:avLst/>
          </a:prstGeom>
          <a:noFill/>
          <a:ln>
            <a:noFill/>
          </a:ln>
        </p:spPr>
      </p:pic>
      <p:sp>
        <p:nvSpPr>
          <p:cNvPr id="762" name="Google Shape;762;p48"/>
          <p:cNvSpPr/>
          <p:nvPr/>
        </p:nvSpPr>
        <p:spPr>
          <a:xfrm>
            <a:off x="8777230" y="1744744"/>
            <a:ext cx="882196" cy="880962"/>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dk2"/>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000">
              <a:solidFill>
                <a:schemeClr val="dk1"/>
              </a:solidFill>
              <a:latin typeface="Lato"/>
              <a:ea typeface="Lato"/>
              <a:cs typeface="Lato"/>
              <a:sym typeface="Lato"/>
            </a:endParaRPr>
          </a:p>
        </p:txBody>
      </p:sp>
      <p:pic>
        <p:nvPicPr>
          <p:cNvPr id="763" name="Google Shape;763;p48"/>
          <p:cNvPicPr preferRelativeResize="0"/>
          <p:nvPr/>
        </p:nvPicPr>
        <p:blipFill rotWithShape="1">
          <a:blip r:embed="rId4">
            <a:alphaModFix/>
          </a:blip>
          <a:srcRect b="0" l="0" r="0" t="0"/>
          <a:stretch/>
        </p:blipFill>
        <p:spPr>
          <a:xfrm>
            <a:off x="8930363" y="1916325"/>
            <a:ext cx="559810" cy="559810"/>
          </a:xfrm>
          <a:prstGeom prst="rect">
            <a:avLst/>
          </a:prstGeom>
          <a:noFill/>
          <a:ln>
            <a:noFill/>
          </a:ln>
        </p:spPr>
      </p:pic>
      <p:sp>
        <p:nvSpPr>
          <p:cNvPr id="764" name="Google Shape;764;p48"/>
          <p:cNvSpPr/>
          <p:nvPr/>
        </p:nvSpPr>
        <p:spPr>
          <a:xfrm>
            <a:off x="9474174" y="2188754"/>
            <a:ext cx="657689" cy="65676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1" sz="1800">
              <a:solidFill>
                <a:schemeClr val="dk1"/>
              </a:solidFill>
              <a:latin typeface="Lato"/>
              <a:ea typeface="Lato"/>
              <a:cs typeface="Lato"/>
              <a:sym typeface="Lato"/>
            </a:endParaRPr>
          </a:p>
        </p:txBody>
      </p:sp>
      <p:sp>
        <p:nvSpPr>
          <p:cNvPr id="765" name="Google Shape;765;p48"/>
          <p:cNvSpPr/>
          <p:nvPr/>
        </p:nvSpPr>
        <p:spPr>
          <a:xfrm>
            <a:off x="9474174" y="2359415"/>
            <a:ext cx="657689" cy="315448"/>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en" sz="1600">
                <a:solidFill>
                  <a:schemeClr val="lt1"/>
                </a:solidFill>
                <a:latin typeface="Montserrat"/>
                <a:ea typeface="Montserrat"/>
                <a:cs typeface="Montserrat"/>
                <a:sym typeface="Montserrat"/>
              </a:rPr>
              <a:t>30%</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766" name="Shape 766"/>
        <p:cNvGrpSpPr/>
        <p:nvPr/>
      </p:nvGrpSpPr>
      <p:grpSpPr>
        <a:xfrm>
          <a:off x="0" y="0"/>
          <a:ext cx="0" cy="0"/>
          <a:chOff x="0" y="0"/>
          <a:chExt cx="0" cy="0"/>
        </a:xfrm>
      </p:grpSpPr>
      <p:sp>
        <p:nvSpPr>
          <p:cNvPr id="767" name="Google Shape;767;p49"/>
          <p:cNvSpPr/>
          <p:nvPr/>
        </p:nvSpPr>
        <p:spPr>
          <a:xfrm>
            <a:off x="-24000" y="0"/>
            <a:ext cx="12240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68" name="Google Shape;768;p49"/>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769" name="Shape 769"/>
        <p:cNvGrpSpPr/>
        <p:nvPr/>
      </p:nvGrpSpPr>
      <p:grpSpPr>
        <a:xfrm>
          <a:off x="0" y="0"/>
          <a:ext cx="0" cy="0"/>
          <a:chOff x="0" y="0"/>
          <a:chExt cx="0" cy="0"/>
        </a:xfrm>
      </p:grpSpPr>
      <p:sp>
        <p:nvSpPr>
          <p:cNvPr id="770" name="Google Shape;770;p50"/>
          <p:cNvSpPr/>
          <p:nvPr/>
        </p:nvSpPr>
        <p:spPr>
          <a:xfrm>
            <a:off x="-24000" y="0"/>
            <a:ext cx="12240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71" name="Google Shape;771;p50"/>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772" name="Google Shape;772;p50"/>
          <p:cNvSpPr txBox="1"/>
          <p:nvPr>
            <p:ph type="title"/>
          </p:nvPr>
        </p:nvSpPr>
        <p:spPr>
          <a:xfrm>
            <a:off x="269159" y="204521"/>
            <a:ext cx="5903843" cy="915319"/>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3" name="Google Shape;773;p50"/>
          <p:cNvSpPr txBox="1"/>
          <p:nvPr>
            <p:ph idx="1" type="body"/>
          </p:nvPr>
        </p:nvSpPr>
        <p:spPr>
          <a:xfrm>
            <a:off x="269159" y="111984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Title White 1">
  <p:cSld name="29_Title White 1">
    <p:spTree>
      <p:nvGrpSpPr>
        <p:cNvPr id="29" name="Shape 29"/>
        <p:cNvGrpSpPr/>
        <p:nvPr/>
      </p:nvGrpSpPr>
      <p:grpSpPr>
        <a:xfrm>
          <a:off x="0" y="0"/>
          <a:ext cx="0" cy="0"/>
          <a:chOff x="0" y="0"/>
          <a:chExt cx="0" cy="0"/>
        </a:xfrm>
      </p:grpSpPr>
      <p:sp>
        <p:nvSpPr>
          <p:cNvPr id="30" name="Google Shape;30;p6"/>
          <p:cNvSpPr txBox="1"/>
          <p:nvPr>
            <p:ph type="title"/>
          </p:nvPr>
        </p:nvSpPr>
        <p:spPr>
          <a:xfrm>
            <a:off x="468382" y="404546"/>
            <a:ext cx="4036943" cy="1090879"/>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468382" y="1741166"/>
            <a:ext cx="4036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descr="Shape&#10;&#10;Description automatically generated with low confidence" id="32" name="Google Shape;32;p6"/>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33" name="Google Shape;33;p6"/>
          <p:cNvSpPr/>
          <p:nvPr>
            <p:ph idx="2" type="pic"/>
          </p:nvPr>
        </p:nvSpPr>
        <p:spPr>
          <a:xfrm>
            <a:off x="5294947" y="1975125"/>
            <a:ext cx="6306699" cy="3550004"/>
          </a:xfrm>
          <a:prstGeom prst="rect">
            <a:avLst/>
          </a:prstGeom>
          <a:no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774" name="Shape 774"/>
        <p:cNvGrpSpPr/>
        <p:nvPr/>
      </p:nvGrpSpPr>
      <p:grpSpPr>
        <a:xfrm>
          <a:off x="0" y="0"/>
          <a:ext cx="0" cy="0"/>
          <a:chOff x="0" y="0"/>
          <a:chExt cx="0" cy="0"/>
        </a:xfrm>
      </p:grpSpPr>
      <p:sp>
        <p:nvSpPr>
          <p:cNvPr id="775" name="Google Shape;775;p51"/>
          <p:cNvSpPr/>
          <p:nvPr/>
        </p:nvSpPr>
        <p:spPr>
          <a:xfrm>
            <a:off x="-24000" y="0"/>
            <a:ext cx="12240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76" name="Google Shape;776;p51"/>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777" name="Google Shape;777;p51"/>
          <p:cNvSpPr txBox="1"/>
          <p:nvPr>
            <p:ph type="title"/>
          </p:nvPr>
        </p:nvSpPr>
        <p:spPr>
          <a:xfrm>
            <a:off x="269159" y="204521"/>
            <a:ext cx="5903843" cy="915319"/>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8" name="Google Shape;778;p51"/>
          <p:cNvSpPr txBox="1"/>
          <p:nvPr>
            <p:ph idx="1" type="body"/>
          </p:nvPr>
        </p:nvSpPr>
        <p:spPr>
          <a:xfrm>
            <a:off x="269159" y="111984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wo Content">
  <p:cSld name="7_Two Content">
    <p:spTree>
      <p:nvGrpSpPr>
        <p:cNvPr id="779" name="Shape 779"/>
        <p:cNvGrpSpPr/>
        <p:nvPr/>
      </p:nvGrpSpPr>
      <p:grpSpPr>
        <a:xfrm>
          <a:off x="0" y="0"/>
          <a:ext cx="0" cy="0"/>
          <a:chOff x="0" y="0"/>
          <a:chExt cx="0" cy="0"/>
        </a:xfrm>
      </p:grpSpPr>
      <p:sp>
        <p:nvSpPr>
          <p:cNvPr id="780" name="Google Shape;780;p52"/>
          <p:cNvSpPr/>
          <p:nvPr/>
        </p:nvSpPr>
        <p:spPr>
          <a:xfrm>
            <a:off x="6097400" y="0"/>
            <a:ext cx="6118600" cy="689038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1" name="Google Shape;781;p52"/>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782" name="Google Shape;782;p52"/>
          <p:cNvSpPr txBox="1"/>
          <p:nvPr>
            <p:ph type="title"/>
          </p:nvPr>
        </p:nvSpPr>
        <p:spPr>
          <a:xfrm>
            <a:off x="192157" y="204521"/>
            <a:ext cx="5448247"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3" name="Google Shape;783;p52"/>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wo Content">
  <p:cSld name="12_Two Content">
    <p:spTree>
      <p:nvGrpSpPr>
        <p:cNvPr id="784" name="Shape 784"/>
        <p:cNvGrpSpPr/>
        <p:nvPr/>
      </p:nvGrpSpPr>
      <p:grpSpPr>
        <a:xfrm>
          <a:off x="0" y="0"/>
          <a:ext cx="0" cy="0"/>
          <a:chOff x="0" y="0"/>
          <a:chExt cx="0" cy="0"/>
        </a:xfrm>
      </p:grpSpPr>
      <p:sp>
        <p:nvSpPr>
          <p:cNvPr id="785" name="Google Shape;785;p53"/>
          <p:cNvSpPr/>
          <p:nvPr/>
        </p:nvSpPr>
        <p:spPr>
          <a:xfrm>
            <a:off x="6097400" y="0"/>
            <a:ext cx="6118600" cy="689038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6" name="Google Shape;786;p53"/>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787" name="Google Shape;787;p53"/>
          <p:cNvSpPr txBox="1"/>
          <p:nvPr>
            <p:ph type="title"/>
          </p:nvPr>
        </p:nvSpPr>
        <p:spPr>
          <a:xfrm>
            <a:off x="192157" y="204521"/>
            <a:ext cx="5448247"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8" name="Google Shape;788;p53"/>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wo Content">
  <p:cSld name="8_Two Content">
    <p:spTree>
      <p:nvGrpSpPr>
        <p:cNvPr id="789" name="Shape 789"/>
        <p:cNvGrpSpPr/>
        <p:nvPr/>
      </p:nvGrpSpPr>
      <p:grpSpPr>
        <a:xfrm>
          <a:off x="0" y="0"/>
          <a:ext cx="0" cy="0"/>
          <a:chOff x="0" y="0"/>
          <a:chExt cx="0" cy="0"/>
        </a:xfrm>
      </p:grpSpPr>
      <p:sp>
        <p:nvSpPr>
          <p:cNvPr id="790" name="Google Shape;790;p54"/>
          <p:cNvSpPr/>
          <p:nvPr/>
        </p:nvSpPr>
        <p:spPr>
          <a:xfrm>
            <a:off x="6097400" y="0"/>
            <a:ext cx="6118600" cy="689038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91" name="Google Shape;791;p54"/>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792" name="Google Shape;792;p54"/>
          <p:cNvSpPr txBox="1"/>
          <p:nvPr>
            <p:ph type="title"/>
          </p:nvPr>
        </p:nvSpPr>
        <p:spPr>
          <a:xfrm>
            <a:off x="192157" y="204521"/>
            <a:ext cx="5448247"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3" name="Google Shape;793;p54"/>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wo Content">
  <p:cSld name="9_Two Content">
    <p:spTree>
      <p:nvGrpSpPr>
        <p:cNvPr id="794" name="Shape 794"/>
        <p:cNvGrpSpPr/>
        <p:nvPr/>
      </p:nvGrpSpPr>
      <p:grpSpPr>
        <a:xfrm>
          <a:off x="0" y="0"/>
          <a:ext cx="0" cy="0"/>
          <a:chOff x="0" y="0"/>
          <a:chExt cx="0" cy="0"/>
        </a:xfrm>
      </p:grpSpPr>
      <p:sp>
        <p:nvSpPr>
          <p:cNvPr id="795" name="Google Shape;795;p55"/>
          <p:cNvSpPr/>
          <p:nvPr/>
        </p:nvSpPr>
        <p:spPr>
          <a:xfrm>
            <a:off x="6097400" y="0"/>
            <a:ext cx="6118600" cy="6890383"/>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96" name="Google Shape;796;p55"/>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797" name="Google Shape;797;p55"/>
          <p:cNvSpPr txBox="1"/>
          <p:nvPr>
            <p:ph type="title"/>
          </p:nvPr>
        </p:nvSpPr>
        <p:spPr>
          <a:xfrm>
            <a:off x="192157" y="204521"/>
            <a:ext cx="5448247"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8" name="Google Shape;798;p55"/>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wo Content">
  <p:cSld name="10_Two Content">
    <p:spTree>
      <p:nvGrpSpPr>
        <p:cNvPr id="799" name="Shape 799"/>
        <p:cNvGrpSpPr/>
        <p:nvPr/>
      </p:nvGrpSpPr>
      <p:grpSpPr>
        <a:xfrm>
          <a:off x="0" y="0"/>
          <a:ext cx="0" cy="0"/>
          <a:chOff x="0" y="0"/>
          <a:chExt cx="0" cy="0"/>
        </a:xfrm>
      </p:grpSpPr>
      <p:sp>
        <p:nvSpPr>
          <p:cNvPr id="800" name="Google Shape;800;p56"/>
          <p:cNvSpPr/>
          <p:nvPr/>
        </p:nvSpPr>
        <p:spPr>
          <a:xfrm>
            <a:off x="6097400" y="0"/>
            <a:ext cx="6118600" cy="689038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01" name="Google Shape;801;p56"/>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802" name="Google Shape;802;p56"/>
          <p:cNvSpPr txBox="1"/>
          <p:nvPr>
            <p:ph type="title"/>
          </p:nvPr>
        </p:nvSpPr>
        <p:spPr>
          <a:xfrm>
            <a:off x="192157" y="204521"/>
            <a:ext cx="5448247"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3" name="Google Shape;803;p56"/>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wo Content">
  <p:cSld name="11_Two Content">
    <p:spTree>
      <p:nvGrpSpPr>
        <p:cNvPr id="804" name="Shape 804"/>
        <p:cNvGrpSpPr/>
        <p:nvPr/>
      </p:nvGrpSpPr>
      <p:grpSpPr>
        <a:xfrm>
          <a:off x="0" y="0"/>
          <a:ext cx="0" cy="0"/>
          <a:chOff x="0" y="0"/>
          <a:chExt cx="0" cy="0"/>
        </a:xfrm>
      </p:grpSpPr>
      <p:sp>
        <p:nvSpPr>
          <p:cNvPr id="805" name="Google Shape;805;p57"/>
          <p:cNvSpPr/>
          <p:nvPr/>
        </p:nvSpPr>
        <p:spPr>
          <a:xfrm>
            <a:off x="6097400" y="0"/>
            <a:ext cx="6118600" cy="689038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06" name="Google Shape;806;p57"/>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807" name="Google Shape;807;p57"/>
          <p:cNvSpPr txBox="1"/>
          <p:nvPr>
            <p:ph type="title"/>
          </p:nvPr>
        </p:nvSpPr>
        <p:spPr>
          <a:xfrm>
            <a:off x="192157" y="204521"/>
            <a:ext cx="5448247"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8" name="Google Shape;808;p57"/>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809" name="Shape 809"/>
        <p:cNvGrpSpPr/>
        <p:nvPr/>
      </p:nvGrpSpPr>
      <p:grpSpPr>
        <a:xfrm>
          <a:off x="0" y="0"/>
          <a:ext cx="0" cy="0"/>
          <a:chOff x="0" y="0"/>
          <a:chExt cx="0" cy="0"/>
        </a:xfrm>
      </p:grpSpPr>
      <p:sp>
        <p:nvSpPr>
          <p:cNvPr id="810" name="Google Shape;810;p58"/>
          <p:cNvSpPr/>
          <p:nvPr/>
        </p:nvSpPr>
        <p:spPr>
          <a:xfrm>
            <a:off x="-24000" y="0"/>
            <a:ext cx="6120000" cy="689038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1" name="Google Shape;811;p58"/>
          <p:cNvSpPr/>
          <p:nvPr/>
        </p:nvSpPr>
        <p:spPr>
          <a:xfrm>
            <a:off x="6097400" y="0"/>
            <a:ext cx="6118600" cy="689038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12" name="Google Shape;812;p58"/>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813" name="Google Shape;813;p58"/>
          <p:cNvSpPr txBox="1"/>
          <p:nvPr>
            <p:ph type="title"/>
          </p:nvPr>
        </p:nvSpPr>
        <p:spPr>
          <a:xfrm>
            <a:off x="192157" y="204521"/>
            <a:ext cx="5448247"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4" name="Google Shape;814;p58"/>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wo Content">
  <p:cSld name="13_Two Content">
    <p:spTree>
      <p:nvGrpSpPr>
        <p:cNvPr id="815" name="Shape 815"/>
        <p:cNvGrpSpPr/>
        <p:nvPr/>
      </p:nvGrpSpPr>
      <p:grpSpPr>
        <a:xfrm>
          <a:off x="0" y="0"/>
          <a:ext cx="0" cy="0"/>
          <a:chOff x="0" y="0"/>
          <a:chExt cx="0" cy="0"/>
        </a:xfrm>
      </p:grpSpPr>
      <p:sp>
        <p:nvSpPr>
          <p:cNvPr id="816" name="Google Shape;816;p59"/>
          <p:cNvSpPr/>
          <p:nvPr/>
        </p:nvSpPr>
        <p:spPr>
          <a:xfrm>
            <a:off x="-24000" y="0"/>
            <a:ext cx="6120000" cy="689038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7" name="Google Shape;817;p59"/>
          <p:cNvSpPr/>
          <p:nvPr/>
        </p:nvSpPr>
        <p:spPr>
          <a:xfrm>
            <a:off x="6097400" y="0"/>
            <a:ext cx="6118600" cy="689038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18" name="Google Shape;818;p59"/>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819" name="Google Shape;819;p59"/>
          <p:cNvSpPr txBox="1"/>
          <p:nvPr>
            <p:ph type="title"/>
          </p:nvPr>
        </p:nvSpPr>
        <p:spPr>
          <a:xfrm>
            <a:off x="192157" y="204521"/>
            <a:ext cx="5448247"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0" name="Google Shape;820;p59"/>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spTree>
      <p:nvGrpSpPr>
        <p:cNvPr id="821" name="Shape 821"/>
        <p:cNvGrpSpPr/>
        <p:nvPr/>
      </p:nvGrpSpPr>
      <p:grpSpPr>
        <a:xfrm>
          <a:off x="0" y="0"/>
          <a:ext cx="0" cy="0"/>
          <a:chOff x="0" y="0"/>
          <a:chExt cx="0" cy="0"/>
        </a:xfrm>
      </p:grpSpPr>
      <p:sp>
        <p:nvSpPr>
          <p:cNvPr id="822" name="Google Shape;822;p60"/>
          <p:cNvSpPr/>
          <p:nvPr/>
        </p:nvSpPr>
        <p:spPr>
          <a:xfrm>
            <a:off x="-24000" y="0"/>
            <a:ext cx="6120000" cy="689038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3" name="Google Shape;823;p60"/>
          <p:cNvSpPr/>
          <p:nvPr/>
        </p:nvSpPr>
        <p:spPr>
          <a:xfrm>
            <a:off x="6097400" y="0"/>
            <a:ext cx="6118600" cy="689038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24" name="Google Shape;824;p60"/>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825" name="Google Shape;825;p60"/>
          <p:cNvSpPr txBox="1"/>
          <p:nvPr>
            <p:ph type="title"/>
          </p:nvPr>
        </p:nvSpPr>
        <p:spPr>
          <a:xfrm>
            <a:off x="192157" y="204521"/>
            <a:ext cx="5448247"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6" name="Google Shape;826;p60"/>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34" name="Shape 34"/>
        <p:cNvGrpSpPr/>
        <p:nvPr/>
      </p:nvGrpSpPr>
      <p:grpSpPr>
        <a:xfrm>
          <a:off x="0" y="0"/>
          <a:ext cx="0" cy="0"/>
          <a:chOff x="0" y="0"/>
          <a:chExt cx="0" cy="0"/>
        </a:xfrm>
      </p:grpSpPr>
      <p:sp>
        <p:nvSpPr>
          <p:cNvPr id="35" name="Google Shape;35;p7"/>
          <p:cNvSpPr txBox="1"/>
          <p:nvPr/>
        </p:nvSpPr>
        <p:spPr>
          <a:xfrm>
            <a:off x="6022465" y="5252228"/>
            <a:ext cx="5903843" cy="466510"/>
          </a:xfrm>
          <a:prstGeom prst="rect">
            <a:avLst/>
          </a:prstGeom>
          <a:noFill/>
          <a:ln>
            <a:noFill/>
          </a:ln>
        </p:spPr>
        <p:txBody>
          <a:bodyPr anchorCtr="0" anchor="t" bIns="45700" lIns="91425" spcFirstLastPara="1" rIns="91425" wrap="square" tIns="45700">
            <a:noAutofit/>
          </a:bodyPr>
          <a:lstStyle/>
          <a:p>
            <a:pPr indent="0" lvl="0" marL="0" marR="0" rtl="0" algn="r">
              <a:lnSpc>
                <a:spcPct val="88333"/>
              </a:lnSpc>
              <a:spcBef>
                <a:spcPts val="0"/>
              </a:spcBef>
              <a:spcAft>
                <a:spcPts val="0"/>
              </a:spcAft>
              <a:buClr>
                <a:schemeClr val="lt1"/>
              </a:buClr>
              <a:buSzPts val="3600"/>
              <a:buFont typeface="Montserrat"/>
              <a:buNone/>
            </a:pPr>
            <a:r>
              <a:rPr b="1" i="0" lang="en" sz="3600" cap="none">
                <a:solidFill>
                  <a:schemeClr val="lt1"/>
                </a:solidFill>
                <a:latin typeface="Montserrat"/>
                <a:ea typeface="Montserrat"/>
                <a:cs typeface="Montserrat"/>
                <a:sym typeface="Montserrat"/>
              </a:rPr>
              <a:t>Click to edit master</a:t>
            </a: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spTree>
      <p:nvGrpSpPr>
        <p:cNvPr id="827" name="Shape 827"/>
        <p:cNvGrpSpPr/>
        <p:nvPr/>
      </p:nvGrpSpPr>
      <p:grpSpPr>
        <a:xfrm>
          <a:off x="0" y="0"/>
          <a:ext cx="0" cy="0"/>
          <a:chOff x="0" y="0"/>
          <a:chExt cx="0" cy="0"/>
        </a:xfrm>
      </p:grpSpPr>
      <p:sp>
        <p:nvSpPr>
          <p:cNvPr id="828" name="Google Shape;828;p61"/>
          <p:cNvSpPr/>
          <p:nvPr/>
        </p:nvSpPr>
        <p:spPr>
          <a:xfrm>
            <a:off x="-24000" y="0"/>
            <a:ext cx="6120000" cy="689038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9" name="Google Shape;829;p61"/>
          <p:cNvSpPr/>
          <p:nvPr/>
        </p:nvSpPr>
        <p:spPr>
          <a:xfrm>
            <a:off x="6097400" y="0"/>
            <a:ext cx="6118600" cy="6890383"/>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30" name="Google Shape;830;p61"/>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831" name="Google Shape;831;p61"/>
          <p:cNvSpPr txBox="1"/>
          <p:nvPr>
            <p:ph type="title"/>
          </p:nvPr>
        </p:nvSpPr>
        <p:spPr>
          <a:xfrm>
            <a:off x="192157" y="204521"/>
            <a:ext cx="5448247"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2" name="Google Shape;832;p61"/>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spTree>
      <p:nvGrpSpPr>
        <p:cNvPr id="833" name="Shape 833"/>
        <p:cNvGrpSpPr/>
        <p:nvPr/>
      </p:nvGrpSpPr>
      <p:grpSpPr>
        <a:xfrm>
          <a:off x="0" y="0"/>
          <a:ext cx="0" cy="0"/>
          <a:chOff x="0" y="0"/>
          <a:chExt cx="0" cy="0"/>
        </a:xfrm>
      </p:grpSpPr>
      <p:sp>
        <p:nvSpPr>
          <p:cNvPr id="834" name="Google Shape;834;p62"/>
          <p:cNvSpPr/>
          <p:nvPr/>
        </p:nvSpPr>
        <p:spPr>
          <a:xfrm>
            <a:off x="-24000" y="0"/>
            <a:ext cx="6120000" cy="689038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5" name="Google Shape;835;p62"/>
          <p:cNvSpPr/>
          <p:nvPr/>
        </p:nvSpPr>
        <p:spPr>
          <a:xfrm>
            <a:off x="6097400" y="0"/>
            <a:ext cx="6118600" cy="689038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36" name="Google Shape;836;p62"/>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837" name="Google Shape;837;p62"/>
          <p:cNvSpPr txBox="1"/>
          <p:nvPr>
            <p:ph type="title"/>
          </p:nvPr>
        </p:nvSpPr>
        <p:spPr>
          <a:xfrm>
            <a:off x="192157" y="204521"/>
            <a:ext cx="5448247"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8" name="Google Shape;838;p62"/>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wo Content">
  <p:cSld name="6_Two Content">
    <p:spTree>
      <p:nvGrpSpPr>
        <p:cNvPr id="839" name="Shape 839"/>
        <p:cNvGrpSpPr/>
        <p:nvPr/>
      </p:nvGrpSpPr>
      <p:grpSpPr>
        <a:xfrm>
          <a:off x="0" y="0"/>
          <a:ext cx="0" cy="0"/>
          <a:chOff x="0" y="0"/>
          <a:chExt cx="0" cy="0"/>
        </a:xfrm>
      </p:grpSpPr>
      <p:sp>
        <p:nvSpPr>
          <p:cNvPr id="840" name="Google Shape;840;p63"/>
          <p:cNvSpPr/>
          <p:nvPr/>
        </p:nvSpPr>
        <p:spPr>
          <a:xfrm>
            <a:off x="-24000" y="0"/>
            <a:ext cx="6120000" cy="689038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1" name="Google Shape;841;p63"/>
          <p:cNvSpPr/>
          <p:nvPr/>
        </p:nvSpPr>
        <p:spPr>
          <a:xfrm>
            <a:off x="6097400" y="0"/>
            <a:ext cx="6118600" cy="689038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42" name="Google Shape;842;p63"/>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843" name="Google Shape;843;p63"/>
          <p:cNvSpPr txBox="1"/>
          <p:nvPr>
            <p:ph type="title"/>
          </p:nvPr>
        </p:nvSpPr>
        <p:spPr>
          <a:xfrm>
            <a:off x="192157" y="204521"/>
            <a:ext cx="5448247"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4" name="Google Shape;844;p63"/>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Slide">
  <p:cSld name="22_Title Slide">
    <p:spTree>
      <p:nvGrpSpPr>
        <p:cNvPr id="845" name="Shape 845"/>
        <p:cNvGrpSpPr/>
        <p:nvPr/>
      </p:nvGrpSpPr>
      <p:grpSpPr>
        <a:xfrm>
          <a:off x="0" y="0"/>
          <a:ext cx="0" cy="0"/>
          <a:chOff x="0" y="0"/>
          <a:chExt cx="0" cy="0"/>
        </a:xfrm>
      </p:grpSpPr>
      <p:sp>
        <p:nvSpPr>
          <p:cNvPr id="846" name="Google Shape;846;p64"/>
          <p:cNvSpPr/>
          <p:nvPr/>
        </p:nvSpPr>
        <p:spPr>
          <a:xfrm>
            <a:off x="-24000" y="0"/>
            <a:ext cx="12240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7" name="Google Shape;847;p64"/>
          <p:cNvSpPr/>
          <p:nvPr/>
        </p:nvSpPr>
        <p:spPr>
          <a:xfrm>
            <a:off x="6096000" y="0"/>
            <a:ext cx="6096000" cy="6890382"/>
          </a:xfrm>
          <a:prstGeom prst="rect">
            <a:avLst/>
          </a:prstGeom>
          <a:solidFill>
            <a:schemeClr val="dk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48" name="Google Shape;848;p64"/>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Slide">
  <p:cSld name="23_Title Slide">
    <p:spTree>
      <p:nvGrpSpPr>
        <p:cNvPr id="849" name="Shape 849"/>
        <p:cNvGrpSpPr/>
        <p:nvPr/>
      </p:nvGrpSpPr>
      <p:grpSpPr>
        <a:xfrm>
          <a:off x="0" y="0"/>
          <a:ext cx="0" cy="0"/>
          <a:chOff x="0" y="0"/>
          <a:chExt cx="0" cy="0"/>
        </a:xfrm>
      </p:grpSpPr>
      <p:sp>
        <p:nvSpPr>
          <p:cNvPr id="850" name="Google Shape;850;p65"/>
          <p:cNvSpPr/>
          <p:nvPr/>
        </p:nvSpPr>
        <p:spPr>
          <a:xfrm>
            <a:off x="-24000" y="0"/>
            <a:ext cx="12240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1" name="Google Shape;851;p65"/>
          <p:cNvSpPr/>
          <p:nvPr/>
        </p:nvSpPr>
        <p:spPr>
          <a:xfrm>
            <a:off x="6096000" y="0"/>
            <a:ext cx="6096000" cy="6890382"/>
          </a:xfrm>
          <a:prstGeom prst="rect">
            <a:avLst/>
          </a:prstGeom>
          <a:solidFill>
            <a:schemeClr val="dk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52" name="Google Shape;852;p65"/>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Slide">
  <p:cSld name="24_Title Slide">
    <p:spTree>
      <p:nvGrpSpPr>
        <p:cNvPr id="853" name="Shape 853"/>
        <p:cNvGrpSpPr/>
        <p:nvPr/>
      </p:nvGrpSpPr>
      <p:grpSpPr>
        <a:xfrm>
          <a:off x="0" y="0"/>
          <a:ext cx="0" cy="0"/>
          <a:chOff x="0" y="0"/>
          <a:chExt cx="0" cy="0"/>
        </a:xfrm>
      </p:grpSpPr>
      <p:sp>
        <p:nvSpPr>
          <p:cNvPr id="854" name="Google Shape;854;p66"/>
          <p:cNvSpPr/>
          <p:nvPr/>
        </p:nvSpPr>
        <p:spPr>
          <a:xfrm>
            <a:off x="-24000" y="0"/>
            <a:ext cx="12240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5" name="Google Shape;855;p66"/>
          <p:cNvSpPr/>
          <p:nvPr/>
        </p:nvSpPr>
        <p:spPr>
          <a:xfrm>
            <a:off x="6096000" y="0"/>
            <a:ext cx="6096000" cy="6890382"/>
          </a:xfrm>
          <a:prstGeom prst="rect">
            <a:avLst/>
          </a:prstGeom>
          <a:solidFill>
            <a:schemeClr val="dk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56" name="Google Shape;856;p66"/>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spTree>
      <p:nvGrpSpPr>
        <p:cNvPr id="857" name="Shape 857"/>
        <p:cNvGrpSpPr/>
        <p:nvPr/>
      </p:nvGrpSpPr>
      <p:grpSpPr>
        <a:xfrm>
          <a:off x="0" y="0"/>
          <a:ext cx="0" cy="0"/>
          <a:chOff x="0" y="0"/>
          <a:chExt cx="0" cy="0"/>
        </a:xfrm>
      </p:grpSpPr>
      <p:sp>
        <p:nvSpPr>
          <p:cNvPr id="858" name="Google Shape;858;p67"/>
          <p:cNvSpPr/>
          <p:nvPr/>
        </p:nvSpPr>
        <p:spPr>
          <a:xfrm>
            <a:off x="-24000" y="0"/>
            <a:ext cx="1224000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9" name="Google Shape;859;p67"/>
          <p:cNvSpPr/>
          <p:nvPr/>
        </p:nvSpPr>
        <p:spPr>
          <a:xfrm>
            <a:off x="6096000" y="0"/>
            <a:ext cx="6096000" cy="6890382"/>
          </a:xfrm>
          <a:prstGeom prst="rect">
            <a:avLst/>
          </a:prstGeom>
          <a:solidFill>
            <a:schemeClr val="dk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60" name="Google Shape;860;p67"/>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itle Slide">
  <p:cSld name="26_Title Slide">
    <p:spTree>
      <p:nvGrpSpPr>
        <p:cNvPr id="861" name="Shape 861"/>
        <p:cNvGrpSpPr/>
        <p:nvPr/>
      </p:nvGrpSpPr>
      <p:grpSpPr>
        <a:xfrm>
          <a:off x="0" y="0"/>
          <a:ext cx="0" cy="0"/>
          <a:chOff x="0" y="0"/>
          <a:chExt cx="0" cy="0"/>
        </a:xfrm>
      </p:grpSpPr>
      <p:sp>
        <p:nvSpPr>
          <p:cNvPr id="862" name="Google Shape;862;p68"/>
          <p:cNvSpPr/>
          <p:nvPr/>
        </p:nvSpPr>
        <p:spPr>
          <a:xfrm>
            <a:off x="-24000" y="0"/>
            <a:ext cx="12240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3" name="Google Shape;863;p68"/>
          <p:cNvSpPr/>
          <p:nvPr/>
        </p:nvSpPr>
        <p:spPr>
          <a:xfrm>
            <a:off x="6096000" y="0"/>
            <a:ext cx="6096000" cy="6890382"/>
          </a:xfrm>
          <a:prstGeom prst="rect">
            <a:avLst/>
          </a:prstGeom>
          <a:solidFill>
            <a:schemeClr val="dk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64" name="Google Shape;864;p68"/>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Slide">
  <p:cSld name="21_Title Slide">
    <p:spTree>
      <p:nvGrpSpPr>
        <p:cNvPr id="865" name="Shape 865"/>
        <p:cNvGrpSpPr/>
        <p:nvPr/>
      </p:nvGrpSpPr>
      <p:grpSpPr>
        <a:xfrm>
          <a:off x="0" y="0"/>
          <a:ext cx="0" cy="0"/>
          <a:chOff x="0" y="0"/>
          <a:chExt cx="0" cy="0"/>
        </a:xfrm>
      </p:grpSpPr>
      <p:sp>
        <p:nvSpPr>
          <p:cNvPr id="866" name="Google Shape;866;p69"/>
          <p:cNvSpPr/>
          <p:nvPr/>
        </p:nvSpPr>
        <p:spPr>
          <a:xfrm>
            <a:off x="-24000" y="0"/>
            <a:ext cx="12240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67" name="Google Shape;867;p69"/>
          <p:cNvGrpSpPr/>
          <p:nvPr/>
        </p:nvGrpSpPr>
        <p:grpSpPr>
          <a:xfrm>
            <a:off x="350828" y="2231321"/>
            <a:ext cx="12671861" cy="6751159"/>
            <a:chOff x="350828" y="2231321"/>
            <a:chExt cx="12671861" cy="6751159"/>
          </a:xfrm>
        </p:grpSpPr>
        <p:sp>
          <p:nvSpPr>
            <p:cNvPr id="868" name="Google Shape;868;p69"/>
            <p:cNvSpPr/>
            <p:nvPr/>
          </p:nvSpPr>
          <p:spPr>
            <a:xfrm rot="-1278482">
              <a:off x="332447" y="4462105"/>
              <a:ext cx="12708623" cy="2289592"/>
            </a:xfrm>
            <a:custGeom>
              <a:rect b="b" l="l" r="r" t="t"/>
              <a:pathLst>
                <a:path extrusionOk="0" h="2289592" w="12737816">
                  <a:moveTo>
                    <a:pt x="0" y="16375"/>
                  </a:moveTo>
                  <a:lnTo>
                    <a:pt x="12737816" y="0"/>
                  </a:lnTo>
                  <a:lnTo>
                    <a:pt x="11844362" y="2289592"/>
                  </a:lnTo>
                  <a:lnTo>
                    <a:pt x="5845678" y="2288185"/>
                  </a:lnTo>
                  <a:lnTo>
                    <a:pt x="0" y="16375"/>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9" name="Google Shape;869;p69"/>
            <p:cNvSpPr/>
            <p:nvPr/>
          </p:nvSpPr>
          <p:spPr>
            <a:xfrm rot="-5400000">
              <a:off x="8272882" y="2938880"/>
              <a:ext cx="2217370" cy="562087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70" name="Google Shape;870;p69"/>
          <p:cNvSpPr/>
          <p:nvPr/>
        </p:nvSpPr>
        <p:spPr>
          <a:xfrm>
            <a:off x="6096000" y="0"/>
            <a:ext cx="6120000" cy="6890382"/>
          </a:xfrm>
          <a:prstGeom prst="rect">
            <a:avLst/>
          </a:prstGeom>
          <a:solidFill>
            <a:schemeClr val="dk1">
              <a:alpha val="196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71" name="Google Shape;871;p69"/>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spTree>
      <p:nvGrpSpPr>
        <p:cNvPr id="872" name="Shape 872"/>
        <p:cNvGrpSpPr/>
        <p:nvPr/>
      </p:nvGrpSpPr>
      <p:grpSpPr>
        <a:xfrm>
          <a:off x="0" y="0"/>
          <a:ext cx="0" cy="0"/>
          <a:chOff x="0" y="0"/>
          <a:chExt cx="0" cy="0"/>
        </a:xfrm>
      </p:grpSpPr>
      <p:sp>
        <p:nvSpPr>
          <p:cNvPr descr="A picture containing curtain, black, standing, light&#10;&#10;Description automatically generated" id="873" name="Google Shape;873;p70"/>
          <p:cNvSpPr/>
          <p:nvPr/>
        </p:nvSpPr>
        <p:spPr>
          <a:xfrm>
            <a:off x="-24000" y="-1"/>
            <a:ext cx="12243276" cy="6858001"/>
          </a:xfrm>
          <a:prstGeom prst="rect">
            <a:avLst/>
          </a:prstGeom>
          <a:solidFill>
            <a:srgbClr val="FFFFFF"/>
          </a:solidFill>
          <a:ln>
            <a:noFill/>
          </a:ln>
        </p:spPr>
      </p:sp>
      <p:sp>
        <p:nvSpPr>
          <p:cNvPr id="874" name="Google Shape;874;p70"/>
          <p:cNvSpPr/>
          <p:nvPr/>
        </p:nvSpPr>
        <p:spPr>
          <a:xfrm>
            <a:off x="-23561" y="3429000"/>
            <a:ext cx="12227341" cy="3442252"/>
          </a:xfrm>
          <a:prstGeom prst="rect">
            <a:avLst/>
          </a:prstGeom>
          <a:gradFill>
            <a:gsLst>
              <a:gs pos="0">
                <a:srgbClr val="000000">
                  <a:alpha val="0"/>
                </a:srgbClr>
              </a:gs>
              <a:gs pos="50000">
                <a:srgbClr val="000000">
                  <a:alpha val="38823"/>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75" name="Google Shape;875;p70"/>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36" name="Shape 36"/>
        <p:cNvGrpSpPr/>
        <p:nvPr/>
      </p:nvGrpSpPr>
      <p:grpSpPr>
        <a:xfrm>
          <a:off x="0" y="0"/>
          <a:ext cx="0" cy="0"/>
          <a:chOff x="0" y="0"/>
          <a:chExt cx="0" cy="0"/>
        </a:xfrm>
      </p:grpSpPr>
      <p:sp>
        <p:nvSpPr>
          <p:cNvPr id="37" name="Google Shape;37;p8"/>
          <p:cNvSpPr/>
          <p:nvPr/>
        </p:nvSpPr>
        <p:spPr>
          <a:xfrm>
            <a:off x="-24000" y="0"/>
            <a:ext cx="12240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 name="Google Shape;38;p8"/>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39" name="Google Shape;39;p8"/>
          <p:cNvSpPr txBox="1"/>
          <p:nvPr>
            <p:ph type="title"/>
          </p:nvPr>
        </p:nvSpPr>
        <p:spPr>
          <a:xfrm>
            <a:off x="192157" y="204521"/>
            <a:ext cx="5903843"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lt1"/>
              </a:buClr>
              <a:buSzPts val="2200"/>
              <a:buFont typeface="Montserrat"/>
              <a:buNone/>
              <a:defRPr b="1" i="0" sz="2200" cap="none">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8"/>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spTree>
      <p:nvGrpSpPr>
        <p:cNvPr id="876" name="Shape 876"/>
        <p:cNvGrpSpPr/>
        <p:nvPr/>
      </p:nvGrpSpPr>
      <p:grpSpPr>
        <a:xfrm>
          <a:off x="0" y="0"/>
          <a:ext cx="0" cy="0"/>
          <a:chOff x="0" y="0"/>
          <a:chExt cx="0" cy="0"/>
        </a:xfrm>
      </p:grpSpPr>
      <p:pic>
        <p:nvPicPr>
          <p:cNvPr descr="A picture containing indoor, sitting, room, curtain&#10;&#10;Description automatically generated" id="877" name="Google Shape;877;p71"/>
          <p:cNvPicPr preferRelativeResize="0"/>
          <p:nvPr/>
        </p:nvPicPr>
        <p:blipFill rotWithShape="1">
          <a:blip r:embed="rId2">
            <a:alphaModFix/>
          </a:blip>
          <a:srcRect b="15159" l="41" r="24994" t="21679"/>
          <a:stretch/>
        </p:blipFill>
        <p:spPr>
          <a:xfrm>
            <a:off x="0" y="0"/>
            <a:ext cx="12209253" cy="6858000"/>
          </a:xfrm>
          <a:prstGeom prst="rect">
            <a:avLst/>
          </a:prstGeom>
          <a:noFill/>
          <a:ln>
            <a:noFill/>
          </a:ln>
        </p:spPr>
      </p:pic>
      <p:sp>
        <p:nvSpPr>
          <p:cNvPr id="878" name="Google Shape;878;p71"/>
          <p:cNvSpPr/>
          <p:nvPr/>
        </p:nvSpPr>
        <p:spPr>
          <a:xfrm>
            <a:off x="-23561" y="3429000"/>
            <a:ext cx="12227341" cy="3442252"/>
          </a:xfrm>
          <a:prstGeom prst="rect">
            <a:avLst/>
          </a:prstGeom>
          <a:gradFill>
            <a:gsLst>
              <a:gs pos="0">
                <a:srgbClr val="000000">
                  <a:alpha val="0"/>
                </a:srgbClr>
              </a:gs>
              <a:gs pos="50000">
                <a:srgbClr val="000000">
                  <a:alpha val="38823"/>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79" name="Google Shape;879;p71"/>
          <p:cNvPicPr preferRelativeResize="0"/>
          <p:nvPr/>
        </p:nvPicPr>
        <p:blipFill rotWithShape="1">
          <a:blip r:embed="rId3">
            <a:alphaModFix/>
          </a:blip>
          <a:srcRect b="0" l="0" r="0" t="0"/>
          <a:stretch/>
        </p:blipFill>
        <p:spPr>
          <a:xfrm>
            <a:off x="11144592" y="6188134"/>
            <a:ext cx="715175" cy="360104"/>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880" name="Shape 880"/>
        <p:cNvGrpSpPr/>
        <p:nvPr/>
      </p:nvGrpSpPr>
      <p:grpSpPr>
        <a:xfrm>
          <a:off x="0" y="0"/>
          <a:ext cx="0" cy="0"/>
          <a:chOff x="0" y="0"/>
          <a:chExt cx="0" cy="0"/>
        </a:xfrm>
      </p:grpSpPr>
      <p:sp>
        <p:nvSpPr>
          <p:cNvPr descr="A blue sky&#10;&#10;Description automatically generated" id="881" name="Google Shape;881;p72"/>
          <p:cNvSpPr/>
          <p:nvPr/>
        </p:nvSpPr>
        <p:spPr>
          <a:xfrm>
            <a:off x="-24000" y="0"/>
            <a:ext cx="12216000" cy="6858000"/>
          </a:xfrm>
          <a:prstGeom prst="rect">
            <a:avLst/>
          </a:prstGeom>
          <a:solidFill>
            <a:srgbClr val="FFFFFF"/>
          </a:solidFill>
          <a:ln>
            <a:noFill/>
          </a:ln>
        </p:spPr>
      </p:sp>
      <p:sp>
        <p:nvSpPr>
          <p:cNvPr id="882" name="Google Shape;882;p72"/>
          <p:cNvSpPr/>
          <p:nvPr/>
        </p:nvSpPr>
        <p:spPr>
          <a:xfrm>
            <a:off x="-23561" y="3429000"/>
            <a:ext cx="12227341" cy="3442252"/>
          </a:xfrm>
          <a:prstGeom prst="rect">
            <a:avLst/>
          </a:prstGeom>
          <a:gradFill>
            <a:gsLst>
              <a:gs pos="0">
                <a:srgbClr val="000000">
                  <a:alpha val="0"/>
                </a:srgbClr>
              </a:gs>
              <a:gs pos="50000">
                <a:srgbClr val="000000">
                  <a:alpha val="38823"/>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83" name="Google Shape;883;p72"/>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p:cSld name="15_Title Slide">
    <p:spTree>
      <p:nvGrpSpPr>
        <p:cNvPr id="884" name="Shape 884"/>
        <p:cNvGrpSpPr/>
        <p:nvPr/>
      </p:nvGrpSpPr>
      <p:grpSpPr>
        <a:xfrm>
          <a:off x="0" y="0"/>
          <a:ext cx="0" cy="0"/>
          <a:chOff x="0" y="0"/>
          <a:chExt cx="0" cy="0"/>
        </a:xfrm>
      </p:grpSpPr>
      <p:sp>
        <p:nvSpPr>
          <p:cNvPr descr="A picture containing laptop, sitting, man, computer&#10;&#10;Description automatically generated" id="885" name="Google Shape;885;p73"/>
          <p:cNvSpPr/>
          <p:nvPr/>
        </p:nvSpPr>
        <p:spPr>
          <a:xfrm flipH="1">
            <a:off x="-2" y="0"/>
            <a:ext cx="12192001" cy="6858000"/>
          </a:xfrm>
          <a:prstGeom prst="rect">
            <a:avLst/>
          </a:prstGeom>
          <a:solidFill>
            <a:srgbClr val="FFFFFF"/>
          </a:solidFill>
          <a:ln>
            <a:noFill/>
          </a:ln>
        </p:spPr>
      </p:sp>
      <p:sp>
        <p:nvSpPr>
          <p:cNvPr id="886" name="Google Shape;886;p73"/>
          <p:cNvSpPr/>
          <p:nvPr/>
        </p:nvSpPr>
        <p:spPr>
          <a:xfrm>
            <a:off x="-23561" y="3429000"/>
            <a:ext cx="12227341" cy="3442252"/>
          </a:xfrm>
          <a:prstGeom prst="rect">
            <a:avLst/>
          </a:prstGeom>
          <a:gradFill>
            <a:gsLst>
              <a:gs pos="0">
                <a:srgbClr val="000000">
                  <a:alpha val="0"/>
                </a:srgbClr>
              </a:gs>
              <a:gs pos="50000">
                <a:srgbClr val="000000">
                  <a:alpha val="38823"/>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87" name="Google Shape;887;p73"/>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Slide">
  <p:cSld name="16_Title Slide">
    <p:spTree>
      <p:nvGrpSpPr>
        <p:cNvPr id="888" name="Shape 888"/>
        <p:cNvGrpSpPr/>
        <p:nvPr/>
      </p:nvGrpSpPr>
      <p:grpSpPr>
        <a:xfrm>
          <a:off x="0" y="0"/>
          <a:ext cx="0" cy="0"/>
          <a:chOff x="0" y="0"/>
          <a:chExt cx="0" cy="0"/>
        </a:xfrm>
      </p:grpSpPr>
      <p:sp>
        <p:nvSpPr>
          <p:cNvPr descr="A group of people in a dark room&#10;&#10;Description automatically generated" id="889" name="Google Shape;889;p74"/>
          <p:cNvSpPr/>
          <p:nvPr/>
        </p:nvSpPr>
        <p:spPr>
          <a:xfrm>
            <a:off x="0" y="0"/>
            <a:ext cx="12192000" cy="6858000"/>
          </a:xfrm>
          <a:prstGeom prst="rect">
            <a:avLst/>
          </a:prstGeom>
          <a:solidFill>
            <a:srgbClr val="FFFFFF"/>
          </a:solidFill>
          <a:ln>
            <a:noFill/>
          </a:ln>
        </p:spPr>
      </p:sp>
      <p:sp>
        <p:nvSpPr>
          <p:cNvPr id="890" name="Google Shape;890;p74"/>
          <p:cNvSpPr/>
          <p:nvPr/>
        </p:nvSpPr>
        <p:spPr>
          <a:xfrm>
            <a:off x="-23561" y="3429000"/>
            <a:ext cx="12227341" cy="3442252"/>
          </a:xfrm>
          <a:prstGeom prst="rect">
            <a:avLst/>
          </a:prstGeom>
          <a:gradFill>
            <a:gsLst>
              <a:gs pos="0">
                <a:srgbClr val="000000">
                  <a:alpha val="0"/>
                </a:srgbClr>
              </a:gs>
              <a:gs pos="50000">
                <a:srgbClr val="000000">
                  <a:alpha val="38823"/>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91" name="Google Shape;891;p74"/>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wo Content">
  <p:cSld name="14_Two Content">
    <p:spTree>
      <p:nvGrpSpPr>
        <p:cNvPr id="892" name="Shape 892"/>
        <p:cNvGrpSpPr/>
        <p:nvPr/>
      </p:nvGrpSpPr>
      <p:grpSpPr>
        <a:xfrm>
          <a:off x="0" y="0"/>
          <a:ext cx="0" cy="0"/>
          <a:chOff x="0" y="0"/>
          <a:chExt cx="0" cy="0"/>
        </a:xfrm>
      </p:grpSpPr>
      <p:sp>
        <p:nvSpPr>
          <p:cNvPr id="893" name="Google Shape;893;p75"/>
          <p:cNvSpPr txBox="1"/>
          <p:nvPr>
            <p:ph type="title"/>
          </p:nvPr>
        </p:nvSpPr>
        <p:spPr>
          <a:xfrm>
            <a:off x="192157" y="204521"/>
            <a:ext cx="5448247"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4" name="Google Shape;894;p75"/>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895" name="Google Shape;895;p75"/>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wo Content">
  <p:cSld name="16_Two Content">
    <p:spTree>
      <p:nvGrpSpPr>
        <p:cNvPr id="896" name="Shape 896"/>
        <p:cNvGrpSpPr/>
        <p:nvPr/>
      </p:nvGrpSpPr>
      <p:grpSpPr>
        <a:xfrm>
          <a:off x="0" y="0"/>
          <a:ext cx="0" cy="0"/>
          <a:chOff x="0" y="0"/>
          <a:chExt cx="0" cy="0"/>
        </a:xfrm>
      </p:grpSpPr>
      <p:pic>
        <p:nvPicPr>
          <p:cNvPr id="897" name="Google Shape;897;p76"/>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898" name="Google Shape;898;p76"/>
          <p:cNvSpPr txBox="1"/>
          <p:nvPr>
            <p:ph type="title"/>
          </p:nvPr>
        </p:nvSpPr>
        <p:spPr>
          <a:xfrm>
            <a:off x="192157" y="204521"/>
            <a:ext cx="5448247"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9" name="Google Shape;899;p76"/>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wo Content">
  <p:cSld name="15_Two Content">
    <p:spTree>
      <p:nvGrpSpPr>
        <p:cNvPr id="900" name="Shape 900"/>
        <p:cNvGrpSpPr/>
        <p:nvPr/>
      </p:nvGrpSpPr>
      <p:grpSpPr>
        <a:xfrm>
          <a:off x="0" y="0"/>
          <a:ext cx="0" cy="0"/>
          <a:chOff x="0" y="0"/>
          <a:chExt cx="0" cy="0"/>
        </a:xfrm>
      </p:grpSpPr>
      <p:pic>
        <p:nvPicPr>
          <p:cNvPr id="901" name="Google Shape;901;p77"/>
          <p:cNvPicPr preferRelativeResize="0"/>
          <p:nvPr/>
        </p:nvPicPr>
        <p:blipFill rotWithShape="1">
          <a:blip r:embed="rId2">
            <a:alphaModFix/>
          </a:blip>
          <a:srcRect b="0" l="0" r="0" t="0"/>
          <a:stretch/>
        </p:blipFill>
        <p:spPr>
          <a:xfrm>
            <a:off x="11144592" y="6188134"/>
            <a:ext cx="715175" cy="360104"/>
          </a:xfrm>
          <a:prstGeom prst="rect">
            <a:avLst/>
          </a:prstGeom>
          <a:noFill/>
          <a:ln>
            <a:noFill/>
          </a:ln>
        </p:spPr>
      </p:pic>
      <p:sp>
        <p:nvSpPr>
          <p:cNvPr id="902" name="Google Shape;902;p77"/>
          <p:cNvSpPr txBox="1"/>
          <p:nvPr>
            <p:ph type="title"/>
          </p:nvPr>
        </p:nvSpPr>
        <p:spPr>
          <a:xfrm>
            <a:off x="192157" y="204521"/>
            <a:ext cx="5448247"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3" name="Google Shape;903;p77"/>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wo Content">
  <p:cSld name="17_Two Content">
    <p:spTree>
      <p:nvGrpSpPr>
        <p:cNvPr id="904" name="Shape 904"/>
        <p:cNvGrpSpPr/>
        <p:nvPr/>
      </p:nvGrpSpPr>
      <p:grpSpPr>
        <a:xfrm>
          <a:off x="0" y="0"/>
          <a:ext cx="0" cy="0"/>
          <a:chOff x="0" y="0"/>
          <a:chExt cx="0" cy="0"/>
        </a:xfrm>
      </p:grpSpPr>
      <p:sp>
        <p:nvSpPr>
          <p:cNvPr id="905" name="Google Shape;905;p78"/>
          <p:cNvSpPr txBox="1"/>
          <p:nvPr>
            <p:ph type="title"/>
          </p:nvPr>
        </p:nvSpPr>
        <p:spPr>
          <a:xfrm>
            <a:off x="192157" y="204521"/>
            <a:ext cx="5448247"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6" name="Google Shape;906;p78"/>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wo Content">
  <p:cSld name="18_Two Content">
    <p:spTree>
      <p:nvGrpSpPr>
        <p:cNvPr id="907" name="Shape 907"/>
        <p:cNvGrpSpPr/>
        <p:nvPr/>
      </p:nvGrpSpPr>
      <p:grpSpPr>
        <a:xfrm>
          <a:off x="0" y="0"/>
          <a:ext cx="0" cy="0"/>
          <a:chOff x="0" y="0"/>
          <a:chExt cx="0" cy="0"/>
        </a:xfrm>
      </p:grpSpPr>
      <p:sp>
        <p:nvSpPr>
          <p:cNvPr id="908" name="Google Shape;908;p79"/>
          <p:cNvSpPr txBox="1"/>
          <p:nvPr>
            <p:ph type="title"/>
          </p:nvPr>
        </p:nvSpPr>
        <p:spPr>
          <a:xfrm>
            <a:off x="192157" y="204521"/>
            <a:ext cx="5448247" cy="372995"/>
          </a:xfrm>
          <a:prstGeom prst="rect">
            <a:avLst/>
          </a:prstGeom>
          <a:noFill/>
          <a:ln>
            <a:noFill/>
          </a:ln>
        </p:spPr>
        <p:txBody>
          <a:bodyPr anchorCtr="0" anchor="t" bIns="45700" lIns="91425" spcFirstLastPara="1" rIns="91425" wrap="square" tIns="45700">
            <a:normAutofit/>
          </a:bodyPr>
          <a:lstStyle>
            <a:lvl1pPr lv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9" name="Google Shape;909;p79"/>
          <p:cNvSpPr txBox="1"/>
          <p:nvPr>
            <p:ph idx="1" type="body"/>
          </p:nvPr>
        </p:nvSpPr>
        <p:spPr>
          <a:xfrm>
            <a:off x="192157" y="73151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0" name="Shape 910"/>
        <p:cNvGrpSpPr/>
        <p:nvPr/>
      </p:nvGrpSpPr>
      <p:grpSpPr>
        <a:xfrm>
          <a:off x="0" y="0"/>
          <a:ext cx="0" cy="0"/>
          <a:chOff x="0" y="0"/>
          <a:chExt cx="0" cy="0"/>
        </a:xfrm>
      </p:grpSpPr>
      <p:sp>
        <p:nvSpPr>
          <p:cNvPr id="911" name="Google Shape;911;p80"/>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2" name="Google Shape;912;p80"/>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lvl1pPr indent="-406400" lvl="0" marL="457200" rtl="0">
              <a:spcBef>
                <a:spcPts val="10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913" name="Google Shape;913;p80"/>
          <p:cNvSpPr txBox="1"/>
          <p:nvPr>
            <p:ph idx="12" type="sldNum"/>
          </p:nvPr>
        </p:nvSpPr>
        <p:spPr>
          <a:xfrm>
            <a:off x="11296610" y="6217622"/>
            <a:ext cx="731700" cy="524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Slide">
  <p:cSld name="18_Title Slide">
    <p:spTree>
      <p:nvGrpSpPr>
        <p:cNvPr id="41" name="Shape 41"/>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Title Slide">
  <p:cSld name="27_Title Slide">
    <p:spTree>
      <p:nvGrpSpPr>
        <p:cNvPr id="920" name="Shape 920"/>
        <p:cNvGrpSpPr/>
        <p:nvPr/>
      </p:nvGrpSpPr>
      <p:grpSpPr>
        <a:xfrm>
          <a:off x="0" y="0"/>
          <a:ext cx="0" cy="0"/>
          <a:chOff x="0" y="0"/>
          <a:chExt cx="0" cy="0"/>
        </a:xfrm>
      </p:grpSpPr>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White 1">
  <p:cSld name="6_Title White 1">
    <p:spTree>
      <p:nvGrpSpPr>
        <p:cNvPr id="921" name="Shape 921"/>
        <p:cNvGrpSpPr/>
        <p:nvPr/>
      </p:nvGrpSpPr>
      <p:grpSpPr>
        <a:xfrm>
          <a:off x="0" y="0"/>
          <a:ext cx="0" cy="0"/>
          <a:chOff x="0" y="0"/>
          <a:chExt cx="0" cy="0"/>
        </a:xfrm>
      </p:grpSpPr>
      <p:pic>
        <p:nvPicPr>
          <p:cNvPr descr="Shape&#10;&#10;Description automatically generated with low confidence" id="922" name="Google Shape;922;p83"/>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923" name="Google Shape;923;p83"/>
          <p:cNvSpPr txBox="1"/>
          <p:nvPr>
            <p:ph type="title"/>
          </p:nvPr>
        </p:nvSpPr>
        <p:spPr>
          <a:xfrm>
            <a:off x="468382" y="404546"/>
            <a:ext cx="4669200" cy="1279800"/>
          </a:xfrm>
          <a:prstGeom prst="rect">
            <a:avLst/>
          </a:prstGeom>
          <a:noFill/>
          <a:ln>
            <a:noFill/>
          </a:ln>
        </p:spPr>
        <p:txBody>
          <a:bodyPr anchorCtr="0" anchor="t" bIns="45700" lIns="91425" spcFirstLastPara="1" rIns="91425" wrap="square" tIns="45700">
            <a:noAutofit/>
          </a:bodyPr>
          <a:lstStyle>
            <a:lvl1pPr lvl="0" rtl="0" algn="l">
              <a:lnSpc>
                <a:spcPct val="106000"/>
              </a:lnSpc>
              <a:spcBef>
                <a:spcPts val="0"/>
              </a:spcBef>
              <a:spcAft>
                <a:spcPts val="0"/>
              </a:spcAft>
              <a:buClr>
                <a:schemeClr val="dk1"/>
              </a:buClr>
              <a:buSzPts val="3000"/>
              <a:buFont typeface="Montserrat"/>
              <a:buNone/>
              <a:defRPr b="1" i="0" sz="30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4" name="Google Shape;924;p83"/>
          <p:cNvSpPr txBox="1"/>
          <p:nvPr>
            <p:ph idx="1" type="body"/>
          </p:nvPr>
        </p:nvSpPr>
        <p:spPr>
          <a:xfrm>
            <a:off x="468382" y="1931922"/>
            <a:ext cx="46692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925" name="Shape 925"/>
        <p:cNvGrpSpPr/>
        <p:nvPr/>
      </p:nvGrpSpPr>
      <p:grpSpPr>
        <a:xfrm>
          <a:off x="0" y="0"/>
          <a:ext cx="0" cy="0"/>
          <a:chOff x="0" y="0"/>
          <a:chExt cx="0" cy="0"/>
        </a:xfrm>
      </p:grpSpPr>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926" name="Shape 926"/>
        <p:cNvGrpSpPr/>
        <p:nvPr/>
      </p:nvGrpSpPr>
      <p:grpSpPr>
        <a:xfrm>
          <a:off x="0" y="0"/>
          <a:ext cx="0" cy="0"/>
          <a:chOff x="0" y="0"/>
          <a:chExt cx="0" cy="0"/>
        </a:xfrm>
      </p:grpSpPr>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Title White 1">
  <p:cSld name="28_Title White 1">
    <p:spTree>
      <p:nvGrpSpPr>
        <p:cNvPr id="927" name="Shape 927"/>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928" name="Shape 928"/>
        <p:cNvGrpSpPr/>
        <p:nvPr/>
      </p:nvGrpSpPr>
      <p:grpSpPr>
        <a:xfrm>
          <a:off x="0" y="0"/>
          <a:ext cx="0" cy="0"/>
          <a:chOff x="0" y="0"/>
          <a:chExt cx="0" cy="0"/>
        </a:xfrm>
      </p:grpSpPr>
      <p:sp>
        <p:nvSpPr>
          <p:cNvPr id="929" name="Google Shape;929;p87"/>
          <p:cNvSpPr txBox="1"/>
          <p:nvPr/>
        </p:nvSpPr>
        <p:spPr>
          <a:xfrm>
            <a:off x="6022465" y="5252228"/>
            <a:ext cx="5903700" cy="466500"/>
          </a:xfrm>
          <a:prstGeom prst="rect">
            <a:avLst/>
          </a:prstGeom>
          <a:noFill/>
          <a:ln>
            <a:noFill/>
          </a:ln>
        </p:spPr>
        <p:txBody>
          <a:bodyPr anchorCtr="0" anchor="t" bIns="45700" lIns="91425" spcFirstLastPara="1" rIns="91425" wrap="square" tIns="45700">
            <a:noAutofit/>
          </a:bodyPr>
          <a:lstStyle/>
          <a:p>
            <a:pPr indent="0" lvl="0" marL="0" marR="0" rtl="0" algn="r">
              <a:lnSpc>
                <a:spcPct val="88333"/>
              </a:lnSpc>
              <a:spcBef>
                <a:spcPts val="0"/>
              </a:spcBef>
              <a:spcAft>
                <a:spcPts val="0"/>
              </a:spcAft>
              <a:buClr>
                <a:schemeClr val="lt1"/>
              </a:buClr>
              <a:buSzPts val="3600"/>
              <a:buFont typeface="Montserrat"/>
              <a:buNone/>
            </a:pPr>
            <a:r>
              <a:rPr b="1" i="0" lang="en" sz="3600" cap="none">
                <a:solidFill>
                  <a:schemeClr val="lt1"/>
                </a:solidFill>
                <a:latin typeface="Montserrat"/>
                <a:ea typeface="Montserrat"/>
                <a:cs typeface="Montserrat"/>
                <a:sym typeface="Montserrat"/>
              </a:rPr>
              <a:t>Click to edit master</a:t>
            </a:r>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Title Slide">
  <p:cSld name="30_Title Slide">
    <p:spTree>
      <p:nvGrpSpPr>
        <p:cNvPr id="930" name="Shape 930"/>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Title Slide">
  <p:cSld name="28_Title Slide">
    <p:spTree>
      <p:nvGrpSpPr>
        <p:cNvPr id="931" name="Shape 931"/>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Title Slide">
  <p:cSld name="29_Title Slide">
    <p:spTree>
      <p:nvGrpSpPr>
        <p:cNvPr id="932" name="Shape 932"/>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Title Slide">
  <p:cSld name="31_Title Slide">
    <p:spTree>
      <p:nvGrpSpPr>
        <p:cNvPr id="933" name="Shape 93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Slide">
  <p:cSld name="19_Title Slide">
    <p:spTree>
      <p:nvGrpSpPr>
        <p:cNvPr id="42" name="Shape 42"/>
        <p:cNvGrpSpPr/>
        <p:nvPr/>
      </p:nvGrpSpPr>
      <p:grpSpPr>
        <a:xfrm>
          <a:off x="0" y="0"/>
          <a:ext cx="0" cy="0"/>
          <a:chOff x="0" y="0"/>
          <a:chExt cx="0" cy="0"/>
        </a:xfrm>
      </p:grpSpPr>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Title Slide">
  <p:cSld name="32_Title Slide">
    <p:spTree>
      <p:nvGrpSpPr>
        <p:cNvPr id="934" name="Shape 934"/>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White 1">
  <p:cSld name="5_Title White 1">
    <p:spTree>
      <p:nvGrpSpPr>
        <p:cNvPr id="935" name="Shape 935"/>
        <p:cNvGrpSpPr/>
        <p:nvPr/>
      </p:nvGrpSpPr>
      <p:grpSpPr>
        <a:xfrm>
          <a:off x="0" y="0"/>
          <a:ext cx="0" cy="0"/>
          <a:chOff x="0" y="0"/>
          <a:chExt cx="0" cy="0"/>
        </a:xfrm>
      </p:grpSpPr>
      <p:sp>
        <p:nvSpPr>
          <p:cNvPr id="936" name="Google Shape;936;p93"/>
          <p:cNvSpPr txBox="1"/>
          <p:nvPr>
            <p:ph type="title"/>
          </p:nvPr>
        </p:nvSpPr>
        <p:spPr>
          <a:xfrm>
            <a:off x="468382" y="404546"/>
            <a:ext cx="4669200" cy="437700"/>
          </a:xfrm>
          <a:prstGeom prst="rect">
            <a:avLst/>
          </a:prstGeom>
          <a:noFill/>
          <a:ln>
            <a:noFill/>
          </a:ln>
        </p:spPr>
        <p:txBody>
          <a:bodyPr anchorCtr="0" anchor="t" bIns="45700" lIns="91425" spcFirstLastPara="1" rIns="91425" wrap="square" tIns="45700">
            <a:noAutofit/>
          </a:bodyPr>
          <a:lstStyle>
            <a:lvl1pPr lvl="0" rtl="0" algn="l">
              <a:lnSpc>
                <a:spcPct val="106000"/>
              </a:lnSpc>
              <a:spcBef>
                <a:spcPts val="0"/>
              </a:spcBef>
              <a:spcAft>
                <a:spcPts val="0"/>
              </a:spcAft>
              <a:buClr>
                <a:schemeClr val="dk1"/>
              </a:buClr>
              <a:buSzPts val="3000"/>
              <a:buFont typeface="Montserrat"/>
              <a:buNone/>
              <a:defRPr b="1" i="0" sz="30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37" name="Google Shape;937;p93"/>
          <p:cNvSpPr txBox="1"/>
          <p:nvPr>
            <p:ph idx="1" type="body"/>
          </p:nvPr>
        </p:nvSpPr>
        <p:spPr>
          <a:xfrm>
            <a:off x="468382" y="1127555"/>
            <a:ext cx="46692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White 1">
  <p:cSld name="7_Title White 1">
    <p:spTree>
      <p:nvGrpSpPr>
        <p:cNvPr id="938" name="Shape 938"/>
        <p:cNvGrpSpPr/>
        <p:nvPr/>
      </p:nvGrpSpPr>
      <p:grpSpPr>
        <a:xfrm>
          <a:off x="0" y="0"/>
          <a:ext cx="0" cy="0"/>
          <a:chOff x="0" y="0"/>
          <a:chExt cx="0" cy="0"/>
        </a:xfrm>
      </p:grpSpPr>
      <p:sp>
        <p:nvSpPr>
          <p:cNvPr id="939" name="Google Shape;939;p94"/>
          <p:cNvSpPr/>
          <p:nvPr>
            <p:ph idx="2" type="pic"/>
          </p:nvPr>
        </p:nvSpPr>
        <p:spPr>
          <a:xfrm>
            <a:off x="4933948" y="0"/>
            <a:ext cx="7258200" cy="6858000"/>
          </a:xfrm>
          <a:prstGeom prst="rect">
            <a:avLst/>
          </a:prstGeom>
          <a:solidFill>
            <a:schemeClr val="accent2"/>
          </a:solidFill>
          <a:ln>
            <a:noFill/>
          </a:ln>
        </p:spPr>
      </p:sp>
      <p:sp>
        <p:nvSpPr>
          <p:cNvPr id="940" name="Google Shape;940;p94"/>
          <p:cNvSpPr txBox="1"/>
          <p:nvPr>
            <p:ph type="title"/>
          </p:nvPr>
        </p:nvSpPr>
        <p:spPr>
          <a:xfrm>
            <a:off x="468382" y="404546"/>
            <a:ext cx="4055400" cy="437700"/>
          </a:xfrm>
          <a:prstGeom prst="rect">
            <a:avLst/>
          </a:prstGeom>
          <a:noFill/>
          <a:ln>
            <a:noFill/>
          </a:ln>
        </p:spPr>
        <p:txBody>
          <a:bodyPr anchorCtr="0" anchor="t" bIns="45700" lIns="91425" spcFirstLastPara="1" rIns="91425" wrap="square" tIns="45700">
            <a:noAutofit/>
          </a:bodyPr>
          <a:lstStyle>
            <a:lvl1pPr lvl="0" rtl="0" algn="l">
              <a:lnSpc>
                <a:spcPct val="106000"/>
              </a:lnSpc>
              <a:spcBef>
                <a:spcPts val="0"/>
              </a:spcBef>
              <a:spcAft>
                <a:spcPts val="0"/>
              </a:spcAft>
              <a:buClr>
                <a:schemeClr val="dk1"/>
              </a:buClr>
              <a:buSzPts val="3000"/>
              <a:buFont typeface="Montserrat"/>
              <a:buNone/>
              <a:defRPr b="1" i="0" sz="30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1" name="Google Shape;941;p94"/>
          <p:cNvSpPr txBox="1"/>
          <p:nvPr>
            <p:ph idx="1" type="body"/>
          </p:nvPr>
        </p:nvSpPr>
        <p:spPr>
          <a:xfrm>
            <a:off x="468382" y="1127555"/>
            <a:ext cx="40554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pic>
        <p:nvPicPr>
          <p:cNvPr id="942" name="Google Shape;942;p94"/>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White 1">
  <p:cSld name="11_Title White 1">
    <p:spTree>
      <p:nvGrpSpPr>
        <p:cNvPr id="943" name="Shape 943"/>
        <p:cNvGrpSpPr/>
        <p:nvPr/>
      </p:nvGrpSpPr>
      <p:grpSpPr>
        <a:xfrm>
          <a:off x="0" y="0"/>
          <a:ext cx="0" cy="0"/>
          <a:chOff x="0" y="0"/>
          <a:chExt cx="0" cy="0"/>
        </a:xfrm>
      </p:grpSpPr>
      <p:sp>
        <p:nvSpPr>
          <p:cNvPr id="944" name="Google Shape;944;p95"/>
          <p:cNvSpPr/>
          <p:nvPr>
            <p:ph idx="2" type="pic"/>
          </p:nvPr>
        </p:nvSpPr>
        <p:spPr>
          <a:xfrm>
            <a:off x="3200400" y="0"/>
            <a:ext cx="3200400" cy="6858000"/>
          </a:xfrm>
          <a:prstGeom prst="rect">
            <a:avLst/>
          </a:prstGeom>
          <a:solidFill>
            <a:schemeClr val="accent2"/>
          </a:solidFill>
          <a:ln>
            <a:noFill/>
          </a:ln>
        </p:spPr>
      </p:sp>
      <p:sp>
        <p:nvSpPr>
          <p:cNvPr id="945" name="Google Shape;945;p95"/>
          <p:cNvSpPr txBox="1"/>
          <p:nvPr>
            <p:ph type="title"/>
          </p:nvPr>
        </p:nvSpPr>
        <p:spPr>
          <a:xfrm>
            <a:off x="468382" y="404546"/>
            <a:ext cx="2173200" cy="1279800"/>
          </a:xfrm>
          <a:prstGeom prst="rect">
            <a:avLst/>
          </a:prstGeom>
          <a:noFill/>
          <a:ln>
            <a:noFill/>
          </a:ln>
        </p:spPr>
        <p:txBody>
          <a:bodyPr anchorCtr="0" anchor="t" bIns="45700" lIns="91425" spcFirstLastPara="1" rIns="91425" wrap="square" tIns="45700">
            <a:noAutofit/>
          </a:bodyPr>
          <a:lstStyle>
            <a:lvl1pPr lvl="0" rtl="0" algn="l">
              <a:lnSpc>
                <a:spcPct val="106000"/>
              </a:lnSpc>
              <a:spcBef>
                <a:spcPts val="0"/>
              </a:spcBef>
              <a:spcAft>
                <a:spcPts val="0"/>
              </a:spcAft>
              <a:buClr>
                <a:schemeClr val="lt1"/>
              </a:buClr>
              <a:buSzPts val="3000"/>
              <a:buFont typeface="Montserrat"/>
              <a:buNone/>
              <a:defRPr b="1" i="0" sz="3000" cap="none">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6" name="Google Shape;946;p95"/>
          <p:cNvSpPr txBox="1"/>
          <p:nvPr>
            <p:ph idx="1" type="body"/>
          </p:nvPr>
        </p:nvSpPr>
        <p:spPr>
          <a:xfrm>
            <a:off x="468382" y="1933671"/>
            <a:ext cx="21732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1600"/>
              <a:buNone/>
              <a:defRPr sz="16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pic>
        <p:nvPicPr>
          <p:cNvPr id="947" name="Google Shape;947;p95"/>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
        <p:nvSpPr>
          <p:cNvPr id="948" name="Google Shape;948;p95"/>
          <p:cNvSpPr txBox="1"/>
          <p:nvPr>
            <p:ph idx="3" type="body"/>
          </p:nvPr>
        </p:nvSpPr>
        <p:spPr>
          <a:xfrm>
            <a:off x="6770758" y="1083404"/>
            <a:ext cx="5088900" cy="17004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49" name="Google Shape;949;p95"/>
          <p:cNvSpPr txBox="1"/>
          <p:nvPr>
            <p:ph idx="4" type="body"/>
          </p:nvPr>
        </p:nvSpPr>
        <p:spPr>
          <a:xfrm>
            <a:off x="6770758" y="524027"/>
            <a:ext cx="5088900" cy="4662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000"/>
              <a:buNone/>
              <a:defRPr sz="20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50" name="Google Shape;950;p95"/>
          <p:cNvSpPr txBox="1"/>
          <p:nvPr>
            <p:ph idx="5" type="body"/>
          </p:nvPr>
        </p:nvSpPr>
        <p:spPr>
          <a:xfrm>
            <a:off x="6770758" y="3559904"/>
            <a:ext cx="5088900" cy="17004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51" name="Google Shape;951;p95"/>
          <p:cNvSpPr txBox="1"/>
          <p:nvPr>
            <p:ph idx="6" type="body"/>
          </p:nvPr>
        </p:nvSpPr>
        <p:spPr>
          <a:xfrm>
            <a:off x="6770758" y="3000527"/>
            <a:ext cx="5088900" cy="4662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000"/>
              <a:buNone/>
              <a:defRPr sz="20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pic>
        <p:nvPicPr>
          <p:cNvPr descr="Shape&#10;&#10;Description automatically generated with low confidence" id="952" name="Google Shape;952;p95"/>
          <p:cNvPicPr preferRelativeResize="0"/>
          <p:nvPr/>
        </p:nvPicPr>
        <p:blipFill rotWithShape="1">
          <a:blip r:embed="rId3">
            <a:alphaModFix/>
          </a:blip>
          <a:srcRect b="0" l="0" r="0" t="0"/>
          <a:stretch/>
        </p:blipFill>
        <p:spPr>
          <a:xfrm>
            <a:off x="11085534" y="6161236"/>
            <a:ext cx="831669" cy="415835"/>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White 1">
  <p:cSld name="13_Title White 1">
    <p:spTree>
      <p:nvGrpSpPr>
        <p:cNvPr id="953" name="Shape 953"/>
        <p:cNvGrpSpPr/>
        <p:nvPr/>
      </p:nvGrpSpPr>
      <p:grpSpPr>
        <a:xfrm>
          <a:off x="0" y="0"/>
          <a:ext cx="0" cy="0"/>
          <a:chOff x="0" y="0"/>
          <a:chExt cx="0" cy="0"/>
        </a:xfrm>
      </p:grpSpPr>
      <p:sp>
        <p:nvSpPr>
          <p:cNvPr id="954" name="Google Shape;954;p96"/>
          <p:cNvSpPr/>
          <p:nvPr>
            <p:ph idx="2" type="pic"/>
          </p:nvPr>
        </p:nvSpPr>
        <p:spPr>
          <a:xfrm>
            <a:off x="0" y="0"/>
            <a:ext cx="3200400" cy="6858000"/>
          </a:xfrm>
          <a:prstGeom prst="rect">
            <a:avLst/>
          </a:prstGeom>
          <a:solidFill>
            <a:schemeClr val="accent2"/>
          </a:solidFill>
          <a:ln>
            <a:noFill/>
          </a:ln>
        </p:spPr>
      </p:sp>
      <p:pic>
        <p:nvPicPr>
          <p:cNvPr id="955" name="Google Shape;955;p96"/>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pic>
        <p:nvPicPr>
          <p:cNvPr descr="Shape&#10;&#10;Description automatically generated with low confidence" id="956" name="Google Shape;956;p96"/>
          <p:cNvPicPr preferRelativeResize="0"/>
          <p:nvPr/>
        </p:nvPicPr>
        <p:blipFill rotWithShape="1">
          <a:blip r:embed="rId3">
            <a:alphaModFix/>
          </a:blip>
          <a:srcRect b="0" l="0" r="0" t="0"/>
          <a:stretch/>
        </p:blipFill>
        <p:spPr>
          <a:xfrm>
            <a:off x="11085534" y="6161236"/>
            <a:ext cx="831669" cy="415835"/>
          </a:xfrm>
          <a:prstGeom prst="rect">
            <a:avLst/>
          </a:prstGeom>
          <a:noFill/>
          <a:ln>
            <a:noFill/>
          </a:ln>
        </p:spPr>
      </p:pic>
      <p:sp>
        <p:nvSpPr>
          <p:cNvPr id="957" name="Google Shape;957;p96"/>
          <p:cNvSpPr txBox="1"/>
          <p:nvPr>
            <p:ph type="title"/>
          </p:nvPr>
        </p:nvSpPr>
        <p:spPr>
          <a:xfrm>
            <a:off x="3605282" y="404547"/>
            <a:ext cx="7773900" cy="929100"/>
          </a:xfrm>
          <a:prstGeom prst="rect">
            <a:avLst/>
          </a:prstGeom>
          <a:noFill/>
          <a:ln>
            <a:noFill/>
          </a:ln>
        </p:spPr>
        <p:txBody>
          <a:bodyPr anchorCtr="0" anchor="t" bIns="45700" lIns="91425" spcFirstLastPara="1" rIns="91425" wrap="square" tIns="45700">
            <a:noAutofit/>
          </a:bodyPr>
          <a:lstStyle>
            <a:lvl1pPr lvl="0" rtl="0" algn="l">
              <a:lnSpc>
                <a:spcPct val="106000"/>
              </a:lnSpc>
              <a:spcBef>
                <a:spcPts val="0"/>
              </a:spcBef>
              <a:spcAft>
                <a:spcPts val="0"/>
              </a:spcAft>
              <a:buClr>
                <a:schemeClr val="dk1"/>
              </a:buClr>
              <a:buSzPts val="3000"/>
              <a:buFont typeface="Montserrat"/>
              <a:buNone/>
              <a:defRPr b="1" i="0" sz="30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58" name="Google Shape;958;p96"/>
          <p:cNvSpPr txBox="1"/>
          <p:nvPr>
            <p:ph idx="1" type="body"/>
          </p:nvPr>
        </p:nvSpPr>
        <p:spPr>
          <a:xfrm>
            <a:off x="3605282" y="1439239"/>
            <a:ext cx="7773900" cy="23082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White 1">
  <p:cSld name="14_Title White 1">
    <p:spTree>
      <p:nvGrpSpPr>
        <p:cNvPr id="959" name="Shape 959"/>
        <p:cNvGrpSpPr/>
        <p:nvPr/>
      </p:nvGrpSpPr>
      <p:grpSpPr>
        <a:xfrm>
          <a:off x="0" y="0"/>
          <a:ext cx="0" cy="0"/>
          <a:chOff x="0" y="0"/>
          <a:chExt cx="0" cy="0"/>
        </a:xfrm>
      </p:grpSpPr>
      <p:sp>
        <p:nvSpPr>
          <p:cNvPr id="960" name="Google Shape;960;p97"/>
          <p:cNvSpPr/>
          <p:nvPr>
            <p:ph idx="2" type="pic"/>
          </p:nvPr>
        </p:nvSpPr>
        <p:spPr>
          <a:xfrm>
            <a:off x="0" y="-1"/>
            <a:ext cx="6096000" cy="4038600"/>
          </a:xfrm>
          <a:prstGeom prst="rect">
            <a:avLst/>
          </a:prstGeom>
          <a:solidFill>
            <a:schemeClr val="accent2"/>
          </a:solidFill>
          <a:ln>
            <a:noFill/>
          </a:ln>
        </p:spPr>
      </p:sp>
      <p:pic>
        <p:nvPicPr>
          <p:cNvPr id="961" name="Google Shape;961;p97"/>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pic>
        <p:nvPicPr>
          <p:cNvPr descr="Shape&#10;&#10;Description automatically generated with low confidence" id="962" name="Google Shape;962;p97"/>
          <p:cNvPicPr preferRelativeResize="0"/>
          <p:nvPr/>
        </p:nvPicPr>
        <p:blipFill rotWithShape="1">
          <a:blip r:embed="rId3">
            <a:alphaModFix/>
          </a:blip>
          <a:srcRect b="0" l="0" r="0" t="0"/>
          <a:stretch/>
        </p:blipFill>
        <p:spPr>
          <a:xfrm>
            <a:off x="11085534" y="6161236"/>
            <a:ext cx="831669" cy="415835"/>
          </a:xfrm>
          <a:prstGeom prst="rect">
            <a:avLst/>
          </a:prstGeom>
          <a:noFill/>
          <a:ln>
            <a:noFill/>
          </a:ln>
        </p:spPr>
      </p:pic>
      <p:sp>
        <p:nvSpPr>
          <p:cNvPr id="963" name="Google Shape;963;p97"/>
          <p:cNvSpPr/>
          <p:nvPr>
            <p:ph idx="3" type="pic"/>
          </p:nvPr>
        </p:nvSpPr>
        <p:spPr>
          <a:xfrm>
            <a:off x="6096000" y="-1"/>
            <a:ext cx="6096000" cy="4038600"/>
          </a:xfrm>
          <a:prstGeom prst="rect">
            <a:avLst/>
          </a:prstGeom>
          <a:solidFill>
            <a:schemeClr val="accent2"/>
          </a:solidFill>
          <a:ln>
            <a:noFill/>
          </a:ln>
        </p:spPr>
      </p:sp>
      <p:sp>
        <p:nvSpPr>
          <p:cNvPr id="964" name="Google Shape;964;p97"/>
          <p:cNvSpPr txBox="1"/>
          <p:nvPr>
            <p:ph idx="1" type="body"/>
          </p:nvPr>
        </p:nvSpPr>
        <p:spPr>
          <a:xfrm>
            <a:off x="503494" y="4676926"/>
            <a:ext cx="5287800" cy="12159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800"/>
              <a:buNone/>
              <a:defRPr sz="28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65" name="Google Shape;965;p97"/>
          <p:cNvSpPr txBox="1"/>
          <p:nvPr>
            <p:ph idx="4" type="body"/>
          </p:nvPr>
        </p:nvSpPr>
        <p:spPr>
          <a:xfrm>
            <a:off x="6096000" y="4676927"/>
            <a:ext cx="5821200" cy="12159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White 1">
  <p:cSld name="17_Title White 1">
    <p:spTree>
      <p:nvGrpSpPr>
        <p:cNvPr id="966" name="Shape 966"/>
        <p:cNvGrpSpPr/>
        <p:nvPr/>
      </p:nvGrpSpPr>
      <p:grpSpPr>
        <a:xfrm>
          <a:off x="0" y="0"/>
          <a:ext cx="0" cy="0"/>
          <a:chOff x="0" y="0"/>
          <a:chExt cx="0" cy="0"/>
        </a:xfrm>
      </p:grpSpPr>
      <p:sp>
        <p:nvSpPr>
          <p:cNvPr id="967" name="Google Shape;967;p98"/>
          <p:cNvSpPr/>
          <p:nvPr/>
        </p:nvSpPr>
        <p:spPr>
          <a:xfrm>
            <a:off x="975360" y="4612640"/>
            <a:ext cx="2441400" cy="12294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68" name="Google Shape;968;p98"/>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pic>
        <p:nvPicPr>
          <p:cNvPr descr="Shape&#10;&#10;Description automatically generated with low confidence" id="969" name="Google Shape;969;p98"/>
          <p:cNvPicPr preferRelativeResize="0"/>
          <p:nvPr/>
        </p:nvPicPr>
        <p:blipFill rotWithShape="1">
          <a:blip r:embed="rId3">
            <a:alphaModFix/>
          </a:blip>
          <a:srcRect b="0" l="0" r="0" t="0"/>
          <a:stretch/>
        </p:blipFill>
        <p:spPr>
          <a:xfrm>
            <a:off x="11085534" y="6161236"/>
            <a:ext cx="831669" cy="415835"/>
          </a:xfrm>
          <a:prstGeom prst="rect">
            <a:avLst/>
          </a:prstGeom>
          <a:noFill/>
          <a:ln>
            <a:noFill/>
          </a:ln>
        </p:spPr>
      </p:pic>
      <p:sp>
        <p:nvSpPr>
          <p:cNvPr id="970" name="Google Shape;970;p98"/>
          <p:cNvSpPr/>
          <p:nvPr>
            <p:ph idx="2" type="pic"/>
          </p:nvPr>
        </p:nvSpPr>
        <p:spPr>
          <a:xfrm>
            <a:off x="975360" y="2234565"/>
            <a:ext cx="2441400" cy="2378100"/>
          </a:xfrm>
          <a:prstGeom prst="rect">
            <a:avLst/>
          </a:prstGeom>
          <a:solidFill>
            <a:schemeClr val="accent2"/>
          </a:solidFill>
          <a:ln>
            <a:noFill/>
          </a:ln>
        </p:spPr>
      </p:sp>
      <p:sp>
        <p:nvSpPr>
          <p:cNvPr id="971" name="Google Shape;971;p98"/>
          <p:cNvSpPr txBox="1"/>
          <p:nvPr>
            <p:ph idx="1" type="body"/>
          </p:nvPr>
        </p:nvSpPr>
        <p:spPr>
          <a:xfrm>
            <a:off x="1114938" y="4834253"/>
            <a:ext cx="2160600" cy="3168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lt1"/>
              </a:buClr>
              <a:buSzPts val="1200"/>
              <a:buNone/>
              <a:defRPr b="1" sz="12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72" name="Google Shape;972;p98"/>
          <p:cNvSpPr txBox="1"/>
          <p:nvPr>
            <p:ph idx="3" type="body"/>
          </p:nvPr>
        </p:nvSpPr>
        <p:spPr>
          <a:xfrm>
            <a:off x="1114938" y="5179694"/>
            <a:ext cx="2160600" cy="4953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lt1"/>
              </a:buClr>
              <a:buSzPts val="900"/>
              <a:buNone/>
              <a:defRPr sz="9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73" name="Google Shape;973;p98"/>
          <p:cNvSpPr/>
          <p:nvPr/>
        </p:nvSpPr>
        <p:spPr>
          <a:xfrm>
            <a:off x="3525520" y="4612640"/>
            <a:ext cx="2441400" cy="1229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4" name="Google Shape;974;p98"/>
          <p:cNvSpPr/>
          <p:nvPr>
            <p:ph idx="4" type="pic"/>
          </p:nvPr>
        </p:nvSpPr>
        <p:spPr>
          <a:xfrm>
            <a:off x="3525520" y="2234565"/>
            <a:ext cx="2441400" cy="2378100"/>
          </a:xfrm>
          <a:prstGeom prst="rect">
            <a:avLst/>
          </a:prstGeom>
          <a:solidFill>
            <a:schemeClr val="accent2"/>
          </a:solidFill>
          <a:ln>
            <a:noFill/>
          </a:ln>
        </p:spPr>
      </p:sp>
      <p:sp>
        <p:nvSpPr>
          <p:cNvPr id="975" name="Google Shape;975;p98"/>
          <p:cNvSpPr txBox="1"/>
          <p:nvPr>
            <p:ph idx="5" type="body"/>
          </p:nvPr>
        </p:nvSpPr>
        <p:spPr>
          <a:xfrm>
            <a:off x="3665098" y="4834253"/>
            <a:ext cx="2160600" cy="3168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lt1"/>
              </a:buClr>
              <a:buSzPts val="1200"/>
              <a:buNone/>
              <a:defRPr b="1" sz="12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76" name="Google Shape;976;p98"/>
          <p:cNvSpPr txBox="1"/>
          <p:nvPr>
            <p:ph idx="6" type="body"/>
          </p:nvPr>
        </p:nvSpPr>
        <p:spPr>
          <a:xfrm>
            <a:off x="3665098" y="5179694"/>
            <a:ext cx="2160600" cy="4953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lt1"/>
              </a:buClr>
              <a:buSzPts val="900"/>
              <a:buNone/>
              <a:defRPr sz="9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77" name="Google Shape;977;p98"/>
          <p:cNvSpPr/>
          <p:nvPr/>
        </p:nvSpPr>
        <p:spPr>
          <a:xfrm>
            <a:off x="6065520" y="4612640"/>
            <a:ext cx="2441400" cy="1229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8" name="Google Shape;978;p98"/>
          <p:cNvSpPr/>
          <p:nvPr>
            <p:ph idx="7" type="pic"/>
          </p:nvPr>
        </p:nvSpPr>
        <p:spPr>
          <a:xfrm>
            <a:off x="6065520" y="2234565"/>
            <a:ext cx="2441400" cy="2378100"/>
          </a:xfrm>
          <a:prstGeom prst="rect">
            <a:avLst/>
          </a:prstGeom>
          <a:solidFill>
            <a:schemeClr val="accent2"/>
          </a:solidFill>
          <a:ln>
            <a:noFill/>
          </a:ln>
        </p:spPr>
      </p:sp>
      <p:sp>
        <p:nvSpPr>
          <p:cNvPr id="979" name="Google Shape;979;p98"/>
          <p:cNvSpPr txBox="1"/>
          <p:nvPr>
            <p:ph idx="8" type="body"/>
          </p:nvPr>
        </p:nvSpPr>
        <p:spPr>
          <a:xfrm>
            <a:off x="6205098" y="4834253"/>
            <a:ext cx="2160600" cy="3168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lt1"/>
              </a:buClr>
              <a:buSzPts val="1200"/>
              <a:buNone/>
              <a:defRPr b="1" sz="12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80" name="Google Shape;980;p98"/>
          <p:cNvSpPr txBox="1"/>
          <p:nvPr>
            <p:ph idx="9" type="body"/>
          </p:nvPr>
        </p:nvSpPr>
        <p:spPr>
          <a:xfrm>
            <a:off x="6205098" y="5179694"/>
            <a:ext cx="2160600" cy="4953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lt1"/>
              </a:buClr>
              <a:buSzPts val="900"/>
              <a:buNone/>
              <a:defRPr sz="9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81" name="Google Shape;981;p98"/>
          <p:cNvSpPr/>
          <p:nvPr/>
        </p:nvSpPr>
        <p:spPr>
          <a:xfrm>
            <a:off x="8615680" y="4612640"/>
            <a:ext cx="2441400" cy="12294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2" name="Google Shape;982;p98"/>
          <p:cNvSpPr/>
          <p:nvPr>
            <p:ph idx="13" type="pic"/>
          </p:nvPr>
        </p:nvSpPr>
        <p:spPr>
          <a:xfrm>
            <a:off x="8615680" y="2234565"/>
            <a:ext cx="2441400" cy="2378100"/>
          </a:xfrm>
          <a:prstGeom prst="rect">
            <a:avLst/>
          </a:prstGeom>
          <a:solidFill>
            <a:schemeClr val="accent2"/>
          </a:solidFill>
          <a:ln>
            <a:noFill/>
          </a:ln>
        </p:spPr>
      </p:sp>
      <p:sp>
        <p:nvSpPr>
          <p:cNvPr id="983" name="Google Shape;983;p98"/>
          <p:cNvSpPr txBox="1"/>
          <p:nvPr>
            <p:ph idx="14" type="body"/>
          </p:nvPr>
        </p:nvSpPr>
        <p:spPr>
          <a:xfrm>
            <a:off x="8755258" y="4834253"/>
            <a:ext cx="2160600" cy="3168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lt1"/>
              </a:buClr>
              <a:buSzPts val="1200"/>
              <a:buNone/>
              <a:defRPr b="1" sz="12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84" name="Google Shape;984;p98"/>
          <p:cNvSpPr txBox="1"/>
          <p:nvPr>
            <p:ph idx="15" type="body"/>
          </p:nvPr>
        </p:nvSpPr>
        <p:spPr>
          <a:xfrm>
            <a:off x="8755258" y="5179694"/>
            <a:ext cx="2160600" cy="4953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lt1"/>
              </a:buClr>
              <a:buSzPts val="900"/>
              <a:buNone/>
              <a:defRPr sz="900">
                <a:solidFill>
                  <a:schemeClr val="lt1"/>
                </a:solidFill>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85" name="Google Shape;985;p98"/>
          <p:cNvSpPr txBox="1"/>
          <p:nvPr>
            <p:ph type="title"/>
          </p:nvPr>
        </p:nvSpPr>
        <p:spPr>
          <a:xfrm>
            <a:off x="468382" y="404546"/>
            <a:ext cx="4187700" cy="437700"/>
          </a:xfrm>
          <a:prstGeom prst="rect">
            <a:avLst/>
          </a:prstGeom>
          <a:noFill/>
          <a:ln>
            <a:noFill/>
          </a:ln>
        </p:spPr>
        <p:txBody>
          <a:bodyPr anchorCtr="0" anchor="t" bIns="45700" lIns="91425" spcFirstLastPara="1" rIns="91425" wrap="square" tIns="45700">
            <a:no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6" name="Google Shape;986;p98"/>
          <p:cNvSpPr txBox="1"/>
          <p:nvPr>
            <p:ph idx="16" type="body"/>
          </p:nvPr>
        </p:nvSpPr>
        <p:spPr>
          <a:xfrm>
            <a:off x="468382" y="870785"/>
            <a:ext cx="4187700" cy="99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White 1">
  <p:cSld name="8_Title White 1">
    <p:spTree>
      <p:nvGrpSpPr>
        <p:cNvPr id="987" name="Shape 987"/>
        <p:cNvGrpSpPr/>
        <p:nvPr/>
      </p:nvGrpSpPr>
      <p:grpSpPr>
        <a:xfrm>
          <a:off x="0" y="0"/>
          <a:ext cx="0" cy="0"/>
          <a:chOff x="0" y="0"/>
          <a:chExt cx="0" cy="0"/>
        </a:xfrm>
      </p:grpSpPr>
      <p:pic>
        <p:nvPicPr>
          <p:cNvPr descr="Shape&#10;&#10;Description automatically generated with low confidence" id="988" name="Google Shape;988;p99"/>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989" name="Google Shape;989;p99"/>
          <p:cNvSpPr txBox="1"/>
          <p:nvPr>
            <p:ph type="title"/>
          </p:nvPr>
        </p:nvSpPr>
        <p:spPr>
          <a:xfrm>
            <a:off x="468382" y="404546"/>
            <a:ext cx="4187700" cy="437700"/>
          </a:xfrm>
          <a:prstGeom prst="rect">
            <a:avLst/>
          </a:prstGeom>
          <a:noFill/>
          <a:ln>
            <a:noFill/>
          </a:ln>
        </p:spPr>
        <p:txBody>
          <a:bodyPr anchorCtr="0" anchor="t" bIns="45700" lIns="91425" spcFirstLastPara="1" rIns="91425" wrap="square" tIns="45700">
            <a:noAutofit/>
          </a:bodyPr>
          <a:lstStyle>
            <a:lvl1pPr lvl="0" rtl="0" algn="l">
              <a:lnSpc>
                <a:spcPct val="106000"/>
              </a:lnSpc>
              <a:spcBef>
                <a:spcPts val="0"/>
              </a:spcBef>
              <a:spcAft>
                <a:spcPts val="0"/>
              </a:spcAft>
              <a:buClr>
                <a:schemeClr val="dk1"/>
              </a:buClr>
              <a:buSzPts val="3000"/>
              <a:buFont typeface="Montserrat"/>
              <a:buNone/>
              <a:defRPr b="1" i="0" sz="30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90" name="Google Shape;990;p99"/>
          <p:cNvSpPr txBox="1"/>
          <p:nvPr>
            <p:ph idx="1" type="body"/>
          </p:nvPr>
        </p:nvSpPr>
        <p:spPr>
          <a:xfrm>
            <a:off x="468382" y="1127555"/>
            <a:ext cx="41877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91" name="Google Shape;991;p99"/>
          <p:cNvSpPr/>
          <p:nvPr>
            <p:ph idx="2" type="pic"/>
          </p:nvPr>
        </p:nvSpPr>
        <p:spPr>
          <a:xfrm>
            <a:off x="6100037" y="1557976"/>
            <a:ext cx="5200500" cy="3903300"/>
          </a:xfrm>
          <a:prstGeom prst="rect">
            <a:avLst/>
          </a:prstGeom>
          <a:solidFill>
            <a:schemeClr val="accent2"/>
          </a:solidFill>
          <a:ln>
            <a:noFill/>
          </a:ln>
        </p:spPr>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White 1">
  <p:cSld name="18_Title White 1">
    <p:spTree>
      <p:nvGrpSpPr>
        <p:cNvPr id="992" name="Shape 992"/>
        <p:cNvGrpSpPr/>
        <p:nvPr/>
      </p:nvGrpSpPr>
      <p:grpSpPr>
        <a:xfrm>
          <a:off x="0" y="0"/>
          <a:ext cx="0" cy="0"/>
          <a:chOff x="0" y="0"/>
          <a:chExt cx="0" cy="0"/>
        </a:xfrm>
      </p:grpSpPr>
      <p:pic>
        <p:nvPicPr>
          <p:cNvPr descr="Shape&#10;&#10;Description automatically generated with low confidence" id="993" name="Google Shape;993;p100"/>
          <p:cNvPicPr preferRelativeResize="0"/>
          <p:nvPr/>
        </p:nvPicPr>
        <p:blipFill rotWithShape="1">
          <a:blip r:embed="rId2">
            <a:alphaModFix/>
          </a:blip>
          <a:srcRect b="0" l="0" r="0" t="0"/>
          <a:stretch/>
        </p:blipFill>
        <p:spPr>
          <a:xfrm>
            <a:off x="11085534" y="6161236"/>
            <a:ext cx="831669" cy="415835"/>
          </a:xfrm>
          <a:prstGeom prst="rect">
            <a:avLst/>
          </a:prstGeom>
          <a:noFill/>
          <a:ln>
            <a:noFill/>
          </a:ln>
        </p:spPr>
      </p:pic>
      <p:sp>
        <p:nvSpPr>
          <p:cNvPr id="994" name="Google Shape;994;p100"/>
          <p:cNvSpPr/>
          <p:nvPr>
            <p:ph idx="2" type="pic"/>
          </p:nvPr>
        </p:nvSpPr>
        <p:spPr>
          <a:xfrm>
            <a:off x="-1" y="0"/>
            <a:ext cx="4924500" cy="6858000"/>
          </a:xfrm>
          <a:prstGeom prst="rect">
            <a:avLst/>
          </a:prstGeom>
          <a:solidFill>
            <a:schemeClr val="accent2"/>
          </a:solidFill>
          <a:ln>
            <a:noFill/>
          </a:ln>
        </p:spPr>
      </p:sp>
      <p:sp>
        <p:nvSpPr>
          <p:cNvPr id="995" name="Google Shape;995;p100"/>
          <p:cNvSpPr txBox="1"/>
          <p:nvPr>
            <p:ph type="title"/>
          </p:nvPr>
        </p:nvSpPr>
        <p:spPr>
          <a:xfrm>
            <a:off x="5488057" y="648386"/>
            <a:ext cx="6018000" cy="7296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96" name="Google Shape;996;p100"/>
          <p:cNvSpPr txBox="1"/>
          <p:nvPr>
            <p:ph idx="1" type="body"/>
          </p:nvPr>
        </p:nvSpPr>
        <p:spPr>
          <a:xfrm>
            <a:off x="5488057" y="1506368"/>
            <a:ext cx="6018000" cy="982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97" name="Google Shape;997;p100"/>
          <p:cNvSpPr txBox="1"/>
          <p:nvPr>
            <p:ph idx="3" type="body"/>
          </p:nvPr>
        </p:nvSpPr>
        <p:spPr>
          <a:xfrm>
            <a:off x="6340963" y="2709342"/>
            <a:ext cx="2965500" cy="316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98" name="Google Shape;998;p100"/>
          <p:cNvSpPr txBox="1"/>
          <p:nvPr>
            <p:ph idx="4" type="body"/>
          </p:nvPr>
        </p:nvSpPr>
        <p:spPr>
          <a:xfrm>
            <a:off x="6340963" y="3054783"/>
            <a:ext cx="2965500" cy="49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99" name="Google Shape;999;p100"/>
          <p:cNvSpPr txBox="1"/>
          <p:nvPr>
            <p:ph idx="5" type="body"/>
          </p:nvPr>
        </p:nvSpPr>
        <p:spPr>
          <a:xfrm>
            <a:off x="6340963" y="3694862"/>
            <a:ext cx="2965500" cy="316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00" name="Google Shape;1000;p100"/>
          <p:cNvSpPr txBox="1"/>
          <p:nvPr>
            <p:ph idx="6" type="body"/>
          </p:nvPr>
        </p:nvSpPr>
        <p:spPr>
          <a:xfrm>
            <a:off x="6340963" y="4040303"/>
            <a:ext cx="2965500" cy="49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01" name="Google Shape;1001;p100"/>
          <p:cNvSpPr txBox="1"/>
          <p:nvPr>
            <p:ph idx="7" type="body"/>
          </p:nvPr>
        </p:nvSpPr>
        <p:spPr>
          <a:xfrm>
            <a:off x="6340963" y="4670222"/>
            <a:ext cx="2965500" cy="316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200"/>
              <a:buNone/>
              <a:defRPr b="1" sz="12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02" name="Google Shape;1002;p100"/>
          <p:cNvSpPr txBox="1"/>
          <p:nvPr>
            <p:ph idx="8" type="body"/>
          </p:nvPr>
        </p:nvSpPr>
        <p:spPr>
          <a:xfrm>
            <a:off x="6340963" y="5015663"/>
            <a:ext cx="2965500" cy="49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900"/>
              <a:buNone/>
              <a:defRPr sz="9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wo Content">
  <p:cSld name="14_Two Content">
    <p:spTree>
      <p:nvGrpSpPr>
        <p:cNvPr id="1003" name="Shape 1003"/>
        <p:cNvGrpSpPr/>
        <p:nvPr/>
      </p:nvGrpSpPr>
      <p:grpSpPr>
        <a:xfrm>
          <a:off x="0" y="0"/>
          <a:ext cx="0" cy="0"/>
          <a:chOff x="0" y="0"/>
          <a:chExt cx="0" cy="0"/>
        </a:xfrm>
      </p:grpSpPr>
      <p:sp>
        <p:nvSpPr>
          <p:cNvPr id="1004" name="Google Shape;1004;p101"/>
          <p:cNvSpPr txBox="1"/>
          <p:nvPr>
            <p:ph type="title"/>
          </p:nvPr>
        </p:nvSpPr>
        <p:spPr>
          <a:xfrm>
            <a:off x="192157" y="204521"/>
            <a:ext cx="5448300" cy="372900"/>
          </a:xfrm>
          <a:prstGeom prst="rect">
            <a:avLst/>
          </a:prstGeom>
          <a:noFill/>
          <a:ln>
            <a:noFill/>
          </a:ln>
        </p:spPr>
        <p:txBody>
          <a:bodyPr anchorCtr="0" anchor="t" bIns="45700" lIns="91425" spcFirstLastPara="1" rIns="91425" wrap="square" tIns="45700">
            <a:normAutofit/>
          </a:bodyPr>
          <a:lstStyle>
            <a:lvl1pPr lvl="0" rtl="0" algn="l">
              <a:lnSpc>
                <a:spcPct val="144545"/>
              </a:lnSpc>
              <a:spcBef>
                <a:spcPts val="0"/>
              </a:spcBef>
              <a:spcAft>
                <a:spcPts val="0"/>
              </a:spcAft>
              <a:buClr>
                <a:schemeClr val="dk1"/>
              </a:buClr>
              <a:buSzPts val="2200"/>
              <a:buFont typeface="Montserrat"/>
              <a:buNone/>
              <a:defRPr b="1" i="0" sz="2200" cap="none">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05" name="Google Shape;1005;p101"/>
          <p:cNvSpPr txBox="1"/>
          <p:nvPr>
            <p:ph idx="1" type="body"/>
          </p:nvPr>
        </p:nvSpPr>
        <p:spPr>
          <a:xfrm>
            <a:off x="192157" y="731516"/>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400"/>
              <a:buNone/>
              <a:defRPr sz="1400">
                <a:latin typeface="Montserrat"/>
                <a:ea typeface="Montserrat"/>
                <a:cs typeface="Montserrat"/>
                <a:sym typeface="Montserrat"/>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pic>
        <p:nvPicPr>
          <p:cNvPr id="1006" name="Google Shape;1006;p101"/>
          <p:cNvPicPr preferRelativeResize="0"/>
          <p:nvPr/>
        </p:nvPicPr>
        <p:blipFill rotWithShape="1">
          <a:blip r:embed="rId2">
            <a:alphaModFix/>
          </a:blip>
          <a:srcRect b="0" l="0" r="0" t="0"/>
          <a:stretch/>
        </p:blipFill>
        <p:spPr>
          <a:xfrm>
            <a:off x="11144592" y="6188134"/>
            <a:ext cx="715175" cy="36010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80" Type="http://schemas.openxmlformats.org/officeDocument/2006/relationships/theme" Target="../theme/theme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77" Type="http://schemas.openxmlformats.org/officeDocument/2006/relationships/slideLayout" Target="../slideLayouts/slideLayout77.xml"/><Relationship Id="rId32" Type="http://schemas.openxmlformats.org/officeDocument/2006/relationships/slideLayout" Target="../slideLayouts/slideLayout32.xml"/><Relationship Id="rId76" Type="http://schemas.openxmlformats.org/officeDocument/2006/relationships/slideLayout" Target="../slideLayouts/slideLayout76.xml"/><Relationship Id="rId35" Type="http://schemas.openxmlformats.org/officeDocument/2006/relationships/slideLayout" Target="../slideLayouts/slideLayout35.xml"/><Relationship Id="rId79" Type="http://schemas.openxmlformats.org/officeDocument/2006/relationships/slideLayout" Target="../slideLayouts/slideLayout79.xml"/><Relationship Id="rId34" Type="http://schemas.openxmlformats.org/officeDocument/2006/relationships/slideLayout" Target="../slideLayouts/slideLayout34.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119.xml"/><Relationship Id="rId42" Type="http://schemas.openxmlformats.org/officeDocument/2006/relationships/slideLayout" Target="../slideLayouts/slideLayout121.xml"/><Relationship Id="rId41" Type="http://schemas.openxmlformats.org/officeDocument/2006/relationships/slideLayout" Target="../slideLayouts/slideLayout120.xml"/><Relationship Id="rId44" Type="http://schemas.openxmlformats.org/officeDocument/2006/relationships/slideLayout" Target="../slideLayouts/slideLayout123.xml"/><Relationship Id="rId43" Type="http://schemas.openxmlformats.org/officeDocument/2006/relationships/slideLayout" Target="../slideLayouts/slideLayout122.xml"/><Relationship Id="rId46" Type="http://schemas.openxmlformats.org/officeDocument/2006/relationships/slideLayout" Target="../slideLayouts/slideLayout125.xml"/><Relationship Id="rId45" Type="http://schemas.openxmlformats.org/officeDocument/2006/relationships/slideLayout" Target="../slideLayouts/slideLayout124.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9" Type="http://schemas.openxmlformats.org/officeDocument/2006/relationships/slideLayout" Target="../slideLayouts/slideLayout88.xml"/><Relationship Id="rId48" Type="http://schemas.openxmlformats.org/officeDocument/2006/relationships/slideLayout" Target="../slideLayouts/slideLayout127.xml"/><Relationship Id="rId47" Type="http://schemas.openxmlformats.org/officeDocument/2006/relationships/slideLayout" Target="../slideLayouts/slideLayout126.xml"/><Relationship Id="rId49" Type="http://schemas.openxmlformats.org/officeDocument/2006/relationships/slideLayout" Target="../slideLayouts/slideLayout128.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73" Type="http://schemas.openxmlformats.org/officeDocument/2006/relationships/slideLayout" Target="../slideLayouts/slideLayout152.xml"/><Relationship Id="rId72" Type="http://schemas.openxmlformats.org/officeDocument/2006/relationships/slideLayout" Target="../slideLayouts/slideLayout151.xml"/><Relationship Id="rId31" Type="http://schemas.openxmlformats.org/officeDocument/2006/relationships/slideLayout" Target="../slideLayouts/slideLayout110.xml"/><Relationship Id="rId75" Type="http://schemas.openxmlformats.org/officeDocument/2006/relationships/slideLayout" Target="../slideLayouts/slideLayout154.xml"/><Relationship Id="rId30" Type="http://schemas.openxmlformats.org/officeDocument/2006/relationships/slideLayout" Target="../slideLayouts/slideLayout109.xml"/><Relationship Id="rId74" Type="http://schemas.openxmlformats.org/officeDocument/2006/relationships/slideLayout" Target="../slideLayouts/slideLayout153.xml"/><Relationship Id="rId33" Type="http://schemas.openxmlformats.org/officeDocument/2006/relationships/slideLayout" Target="../slideLayouts/slideLayout112.xml"/><Relationship Id="rId77" Type="http://schemas.openxmlformats.org/officeDocument/2006/relationships/slideLayout" Target="../slideLayouts/slideLayout156.xml"/><Relationship Id="rId32" Type="http://schemas.openxmlformats.org/officeDocument/2006/relationships/slideLayout" Target="../slideLayouts/slideLayout111.xml"/><Relationship Id="rId76" Type="http://schemas.openxmlformats.org/officeDocument/2006/relationships/slideLayout" Target="../slideLayouts/slideLayout155.xml"/><Relationship Id="rId35" Type="http://schemas.openxmlformats.org/officeDocument/2006/relationships/slideLayout" Target="../slideLayouts/slideLayout114.xml"/><Relationship Id="rId79" Type="http://schemas.openxmlformats.org/officeDocument/2006/relationships/theme" Target="../theme/theme4.xml"/><Relationship Id="rId34" Type="http://schemas.openxmlformats.org/officeDocument/2006/relationships/slideLayout" Target="../slideLayouts/slideLayout113.xml"/><Relationship Id="rId78" Type="http://schemas.openxmlformats.org/officeDocument/2006/relationships/slideLayout" Target="../slideLayouts/slideLayout157.xml"/><Relationship Id="rId71" Type="http://schemas.openxmlformats.org/officeDocument/2006/relationships/slideLayout" Target="../slideLayouts/slideLayout150.xml"/><Relationship Id="rId70" Type="http://schemas.openxmlformats.org/officeDocument/2006/relationships/slideLayout" Target="../slideLayouts/slideLayout149.xml"/><Relationship Id="rId37" Type="http://schemas.openxmlformats.org/officeDocument/2006/relationships/slideLayout" Target="../slideLayouts/slideLayout116.xml"/><Relationship Id="rId36" Type="http://schemas.openxmlformats.org/officeDocument/2006/relationships/slideLayout" Target="../slideLayouts/slideLayout115.xml"/><Relationship Id="rId39" Type="http://schemas.openxmlformats.org/officeDocument/2006/relationships/slideLayout" Target="../slideLayouts/slideLayout118.xml"/><Relationship Id="rId38" Type="http://schemas.openxmlformats.org/officeDocument/2006/relationships/slideLayout" Target="../slideLayouts/slideLayout117.xml"/><Relationship Id="rId62" Type="http://schemas.openxmlformats.org/officeDocument/2006/relationships/slideLayout" Target="../slideLayouts/slideLayout141.xml"/><Relationship Id="rId61" Type="http://schemas.openxmlformats.org/officeDocument/2006/relationships/slideLayout" Target="../slideLayouts/slideLayout140.xml"/><Relationship Id="rId20" Type="http://schemas.openxmlformats.org/officeDocument/2006/relationships/slideLayout" Target="../slideLayouts/slideLayout99.xml"/><Relationship Id="rId64" Type="http://schemas.openxmlformats.org/officeDocument/2006/relationships/slideLayout" Target="../slideLayouts/slideLayout143.xml"/><Relationship Id="rId63" Type="http://schemas.openxmlformats.org/officeDocument/2006/relationships/slideLayout" Target="../slideLayouts/slideLayout142.xml"/><Relationship Id="rId22" Type="http://schemas.openxmlformats.org/officeDocument/2006/relationships/slideLayout" Target="../slideLayouts/slideLayout101.xml"/><Relationship Id="rId66" Type="http://schemas.openxmlformats.org/officeDocument/2006/relationships/slideLayout" Target="../slideLayouts/slideLayout145.xml"/><Relationship Id="rId21" Type="http://schemas.openxmlformats.org/officeDocument/2006/relationships/slideLayout" Target="../slideLayouts/slideLayout100.xml"/><Relationship Id="rId65" Type="http://schemas.openxmlformats.org/officeDocument/2006/relationships/slideLayout" Target="../slideLayouts/slideLayout144.xml"/><Relationship Id="rId24" Type="http://schemas.openxmlformats.org/officeDocument/2006/relationships/slideLayout" Target="../slideLayouts/slideLayout103.xml"/><Relationship Id="rId68" Type="http://schemas.openxmlformats.org/officeDocument/2006/relationships/slideLayout" Target="../slideLayouts/slideLayout147.xml"/><Relationship Id="rId23" Type="http://schemas.openxmlformats.org/officeDocument/2006/relationships/slideLayout" Target="../slideLayouts/slideLayout102.xml"/><Relationship Id="rId67" Type="http://schemas.openxmlformats.org/officeDocument/2006/relationships/slideLayout" Target="../slideLayouts/slideLayout146.xml"/><Relationship Id="rId60" Type="http://schemas.openxmlformats.org/officeDocument/2006/relationships/slideLayout" Target="../slideLayouts/slideLayout139.xml"/><Relationship Id="rId26" Type="http://schemas.openxmlformats.org/officeDocument/2006/relationships/slideLayout" Target="../slideLayouts/slideLayout105.xml"/><Relationship Id="rId25" Type="http://schemas.openxmlformats.org/officeDocument/2006/relationships/slideLayout" Target="../slideLayouts/slideLayout104.xml"/><Relationship Id="rId69" Type="http://schemas.openxmlformats.org/officeDocument/2006/relationships/slideLayout" Target="../slideLayouts/slideLayout148.xml"/><Relationship Id="rId28" Type="http://schemas.openxmlformats.org/officeDocument/2006/relationships/slideLayout" Target="../slideLayouts/slideLayout107.xml"/><Relationship Id="rId27" Type="http://schemas.openxmlformats.org/officeDocument/2006/relationships/slideLayout" Target="../slideLayouts/slideLayout106.xml"/><Relationship Id="rId29" Type="http://schemas.openxmlformats.org/officeDocument/2006/relationships/slideLayout" Target="../slideLayouts/slideLayout108.xml"/><Relationship Id="rId51" Type="http://schemas.openxmlformats.org/officeDocument/2006/relationships/slideLayout" Target="../slideLayouts/slideLayout130.xml"/><Relationship Id="rId50" Type="http://schemas.openxmlformats.org/officeDocument/2006/relationships/slideLayout" Target="../slideLayouts/slideLayout129.xml"/><Relationship Id="rId53" Type="http://schemas.openxmlformats.org/officeDocument/2006/relationships/slideLayout" Target="../slideLayouts/slideLayout132.xml"/><Relationship Id="rId52" Type="http://schemas.openxmlformats.org/officeDocument/2006/relationships/slideLayout" Target="../slideLayouts/slideLayout131.xml"/><Relationship Id="rId11" Type="http://schemas.openxmlformats.org/officeDocument/2006/relationships/slideLayout" Target="../slideLayouts/slideLayout90.xml"/><Relationship Id="rId55" Type="http://schemas.openxmlformats.org/officeDocument/2006/relationships/slideLayout" Target="../slideLayouts/slideLayout134.xml"/><Relationship Id="rId10" Type="http://schemas.openxmlformats.org/officeDocument/2006/relationships/slideLayout" Target="../slideLayouts/slideLayout89.xml"/><Relationship Id="rId54" Type="http://schemas.openxmlformats.org/officeDocument/2006/relationships/slideLayout" Target="../slideLayouts/slideLayout133.xml"/><Relationship Id="rId13" Type="http://schemas.openxmlformats.org/officeDocument/2006/relationships/slideLayout" Target="../slideLayouts/slideLayout92.xml"/><Relationship Id="rId57" Type="http://schemas.openxmlformats.org/officeDocument/2006/relationships/slideLayout" Target="../slideLayouts/slideLayout136.xml"/><Relationship Id="rId12" Type="http://schemas.openxmlformats.org/officeDocument/2006/relationships/slideLayout" Target="../slideLayouts/slideLayout91.xml"/><Relationship Id="rId56" Type="http://schemas.openxmlformats.org/officeDocument/2006/relationships/slideLayout" Target="../slideLayouts/slideLayout135.xml"/><Relationship Id="rId15" Type="http://schemas.openxmlformats.org/officeDocument/2006/relationships/slideLayout" Target="../slideLayouts/slideLayout94.xml"/><Relationship Id="rId59" Type="http://schemas.openxmlformats.org/officeDocument/2006/relationships/slideLayout" Target="../slideLayouts/slideLayout138.xml"/><Relationship Id="rId14" Type="http://schemas.openxmlformats.org/officeDocument/2006/relationships/slideLayout" Target="../slideLayouts/slideLayout93.xml"/><Relationship Id="rId58" Type="http://schemas.openxmlformats.org/officeDocument/2006/relationships/slideLayout" Target="../slideLayouts/slideLayout137.xml"/><Relationship Id="rId17" Type="http://schemas.openxmlformats.org/officeDocument/2006/relationships/slideLayout" Target="../slideLayouts/slideLayout96.xml"/><Relationship Id="rId16" Type="http://schemas.openxmlformats.org/officeDocument/2006/relationships/slideLayout" Target="../slideLayouts/slideLayout95.xml"/><Relationship Id="rId19" Type="http://schemas.openxmlformats.org/officeDocument/2006/relationships/slideLayout" Target="../slideLayouts/slideLayout98.xml"/><Relationship Id="rId18" Type="http://schemas.openxmlformats.org/officeDocument/2006/relationships/slideLayout" Target="../slideLayouts/slideLayout9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11" Type="http://schemas.openxmlformats.org/officeDocument/2006/relationships/slideLayout" Target="../slideLayouts/slideLayout168.xml"/><Relationship Id="rId10" Type="http://schemas.openxmlformats.org/officeDocument/2006/relationships/slideLayout" Target="../slideLayouts/slideLayout167.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4" name="Shape 914"/>
        <p:cNvGrpSpPr/>
        <p:nvPr/>
      </p:nvGrpSpPr>
      <p:grpSpPr>
        <a:xfrm>
          <a:off x="0" y="0"/>
          <a:ext cx="0" cy="0"/>
          <a:chOff x="0" y="0"/>
          <a:chExt cx="0" cy="0"/>
        </a:xfrm>
      </p:grpSpPr>
      <p:sp>
        <p:nvSpPr>
          <p:cNvPr id="915" name="Google Shape;915;p8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16" name="Google Shape;916;p8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7" name="Google Shape;917;p8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8" name="Google Shape;918;p8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9" name="Google Shape;919;p8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8" r:id="rId32"/>
    <p:sldLayoutId id="2147483759" r:id="rId33"/>
    <p:sldLayoutId id="2147483760" r:id="rId34"/>
    <p:sldLayoutId id="2147483761" r:id="rId35"/>
    <p:sldLayoutId id="2147483762" r:id="rId36"/>
    <p:sldLayoutId id="2147483763" r:id="rId37"/>
    <p:sldLayoutId id="2147483764" r:id="rId38"/>
    <p:sldLayoutId id="2147483765" r:id="rId39"/>
    <p:sldLayoutId id="2147483766" r:id="rId40"/>
    <p:sldLayoutId id="2147483767" r:id="rId41"/>
    <p:sldLayoutId id="2147483768" r:id="rId42"/>
    <p:sldLayoutId id="2147483769" r:id="rId43"/>
    <p:sldLayoutId id="2147483770" r:id="rId44"/>
    <p:sldLayoutId id="2147483771" r:id="rId45"/>
    <p:sldLayoutId id="2147483772" r:id="rId46"/>
    <p:sldLayoutId id="2147483773" r:id="rId47"/>
    <p:sldLayoutId id="2147483774" r:id="rId48"/>
    <p:sldLayoutId id="2147483775" r:id="rId49"/>
    <p:sldLayoutId id="2147483776" r:id="rId50"/>
    <p:sldLayoutId id="2147483777" r:id="rId51"/>
    <p:sldLayoutId id="2147483778" r:id="rId52"/>
    <p:sldLayoutId id="2147483779" r:id="rId53"/>
    <p:sldLayoutId id="2147483780" r:id="rId54"/>
    <p:sldLayoutId id="2147483781" r:id="rId55"/>
    <p:sldLayoutId id="2147483782" r:id="rId56"/>
    <p:sldLayoutId id="2147483783" r:id="rId57"/>
    <p:sldLayoutId id="2147483784" r:id="rId58"/>
    <p:sldLayoutId id="2147483785" r:id="rId59"/>
    <p:sldLayoutId id="2147483786" r:id="rId60"/>
    <p:sldLayoutId id="2147483787" r:id="rId61"/>
    <p:sldLayoutId id="2147483788" r:id="rId62"/>
    <p:sldLayoutId id="2147483789" r:id="rId63"/>
    <p:sldLayoutId id="2147483790" r:id="rId64"/>
    <p:sldLayoutId id="2147483791" r:id="rId65"/>
    <p:sldLayoutId id="2147483792" r:id="rId66"/>
    <p:sldLayoutId id="2147483793" r:id="rId67"/>
    <p:sldLayoutId id="2147483794" r:id="rId68"/>
    <p:sldLayoutId id="2147483795" r:id="rId69"/>
    <p:sldLayoutId id="2147483796" r:id="rId70"/>
    <p:sldLayoutId id="2147483797" r:id="rId71"/>
    <p:sldLayoutId id="2147483798" r:id="rId72"/>
    <p:sldLayoutId id="2147483799" r:id="rId73"/>
    <p:sldLayoutId id="2147483800" r:id="rId74"/>
    <p:sldLayoutId id="2147483801" r:id="rId75"/>
    <p:sldLayoutId id="2147483802" r:id="rId76"/>
    <p:sldLayoutId id="2147483803" r:id="rId77"/>
    <p:sldLayoutId id="2147483804" r:id="rId7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815" name="Shape 1815"/>
        <p:cNvGrpSpPr/>
        <p:nvPr/>
      </p:nvGrpSpPr>
      <p:grpSpPr>
        <a:xfrm>
          <a:off x="0" y="0"/>
          <a:ext cx="0" cy="0"/>
          <a:chOff x="0" y="0"/>
          <a:chExt cx="0" cy="0"/>
        </a:xfrm>
      </p:grpSpPr>
      <p:sp>
        <p:nvSpPr>
          <p:cNvPr id="1816" name="Google Shape;1816;p16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1817" name="Google Shape;1817;p16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0"/>
              </a:spcBef>
              <a:spcAft>
                <a:spcPts val="0"/>
              </a:spcAft>
              <a:buClr>
                <a:schemeClr val="dk2"/>
              </a:buClr>
              <a:buSzPts val="1900"/>
              <a:buChar char="○"/>
              <a:defRPr sz="1900">
                <a:solidFill>
                  <a:schemeClr val="dk2"/>
                </a:solidFill>
              </a:defRPr>
            </a:lvl2pPr>
            <a:lvl3pPr indent="-349250" lvl="2" marL="1371600" rtl="0">
              <a:lnSpc>
                <a:spcPct val="115000"/>
              </a:lnSpc>
              <a:spcBef>
                <a:spcPts val="0"/>
              </a:spcBef>
              <a:spcAft>
                <a:spcPts val="0"/>
              </a:spcAft>
              <a:buClr>
                <a:schemeClr val="dk2"/>
              </a:buClr>
              <a:buSzPts val="1900"/>
              <a:buChar char="■"/>
              <a:defRPr sz="1900">
                <a:solidFill>
                  <a:schemeClr val="dk2"/>
                </a:solidFill>
              </a:defRPr>
            </a:lvl3pPr>
            <a:lvl4pPr indent="-349250" lvl="3" marL="1828800" rtl="0">
              <a:lnSpc>
                <a:spcPct val="115000"/>
              </a:lnSpc>
              <a:spcBef>
                <a:spcPts val="0"/>
              </a:spcBef>
              <a:spcAft>
                <a:spcPts val="0"/>
              </a:spcAft>
              <a:buClr>
                <a:schemeClr val="dk2"/>
              </a:buClr>
              <a:buSzPts val="1900"/>
              <a:buChar char="●"/>
              <a:defRPr sz="1900">
                <a:solidFill>
                  <a:schemeClr val="dk2"/>
                </a:solidFill>
              </a:defRPr>
            </a:lvl4pPr>
            <a:lvl5pPr indent="-349250" lvl="4" marL="2286000" rtl="0">
              <a:lnSpc>
                <a:spcPct val="115000"/>
              </a:lnSpc>
              <a:spcBef>
                <a:spcPts val="0"/>
              </a:spcBef>
              <a:spcAft>
                <a:spcPts val="0"/>
              </a:spcAft>
              <a:buClr>
                <a:schemeClr val="dk2"/>
              </a:buClr>
              <a:buSzPts val="1900"/>
              <a:buChar char="○"/>
              <a:defRPr sz="1900">
                <a:solidFill>
                  <a:schemeClr val="dk2"/>
                </a:solidFill>
              </a:defRPr>
            </a:lvl5pPr>
            <a:lvl6pPr indent="-349250" lvl="5" marL="2743200" rtl="0">
              <a:lnSpc>
                <a:spcPct val="115000"/>
              </a:lnSpc>
              <a:spcBef>
                <a:spcPts val="0"/>
              </a:spcBef>
              <a:spcAft>
                <a:spcPts val="0"/>
              </a:spcAft>
              <a:buClr>
                <a:schemeClr val="dk2"/>
              </a:buClr>
              <a:buSzPts val="1900"/>
              <a:buChar char="■"/>
              <a:defRPr sz="1900">
                <a:solidFill>
                  <a:schemeClr val="dk2"/>
                </a:solidFill>
              </a:defRPr>
            </a:lvl6pPr>
            <a:lvl7pPr indent="-349250" lvl="6" marL="3200400" rtl="0">
              <a:lnSpc>
                <a:spcPct val="115000"/>
              </a:lnSpc>
              <a:spcBef>
                <a:spcPts val="0"/>
              </a:spcBef>
              <a:spcAft>
                <a:spcPts val="0"/>
              </a:spcAft>
              <a:buClr>
                <a:schemeClr val="dk2"/>
              </a:buClr>
              <a:buSzPts val="1900"/>
              <a:buChar char="●"/>
              <a:defRPr sz="1900">
                <a:solidFill>
                  <a:schemeClr val="dk2"/>
                </a:solidFill>
              </a:defRPr>
            </a:lvl7pPr>
            <a:lvl8pPr indent="-349250" lvl="7" marL="3657600" rtl="0">
              <a:lnSpc>
                <a:spcPct val="115000"/>
              </a:lnSpc>
              <a:spcBef>
                <a:spcPts val="0"/>
              </a:spcBef>
              <a:spcAft>
                <a:spcPts val="0"/>
              </a:spcAft>
              <a:buClr>
                <a:schemeClr val="dk2"/>
              </a:buClr>
              <a:buSzPts val="1900"/>
              <a:buChar char="○"/>
              <a:defRPr sz="1900">
                <a:solidFill>
                  <a:schemeClr val="dk2"/>
                </a:solidFill>
              </a:defRPr>
            </a:lvl8pPr>
            <a:lvl9pPr indent="-349250" lvl="8" marL="4114800" rtl="0">
              <a:lnSpc>
                <a:spcPct val="115000"/>
              </a:lnSpc>
              <a:spcBef>
                <a:spcPts val="0"/>
              </a:spcBef>
              <a:spcAft>
                <a:spcPts val="0"/>
              </a:spcAft>
              <a:buClr>
                <a:schemeClr val="dk2"/>
              </a:buClr>
              <a:buSzPts val="1900"/>
              <a:buChar char="■"/>
              <a:defRPr sz="1900">
                <a:solidFill>
                  <a:schemeClr val="dk2"/>
                </a:solidFill>
              </a:defRPr>
            </a:lvl9pPr>
          </a:lstStyle>
          <a:p/>
        </p:txBody>
      </p:sp>
      <p:sp>
        <p:nvSpPr>
          <p:cNvPr id="1818" name="Google Shape;1818;p16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40.png"/><Relationship Id="rId5" Type="http://schemas.openxmlformats.org/officeDocument/2006/relationships/image" Target="../media/image15.png"/><Relationship Id="rId6" Type="http://schemas.openxmlformats.org/officeDocument/2006/relationships/image" Target="../media/image22.png"/><Relationship Id="rId7"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0.xml"/><Relationship Id="rId3" Type="http://schemas.openxmlformats.org/officeDocument/2006/relationships/hyperlink" Target="https://www.legislation.gov.uk/uksi/2007/1830/contents/made" TargetMode="External"/><Relationship Id="rId4" Type="http://schemas.openxmlformats.org/officeDocument/2006/relationships/hyperlink" Target="https://www.legislation.gov.uk/ukpga/1998/37/contents" TargetMode="External"/><Relationship Id="rId5"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1.xml"/><Relationship Id="rId3" Type="http://schemas.openxmlformats.org/officeDocument/2006/relationships/hyperlink" Target="https://www.gov.uk/government/publications/serious-violence-duty-strategic-needs-assessments/serious-violence-duty-strategic-needs-assessment-guidance" TargetMode="External"/><Relationship Id="rId4" Type="http://schemas.openxmlformats.org/officeDocument/2006/relationships/image" Target="../media/image18.png"/><Relationship Id="rId5" Type="http://schemas.openxmlformats.org/officeDocument/2006/relationships/image" Target="../media/image35.png"/><Relationship Id="rId6" Type="http://schemas.openxmlformats.org/officeDocument/2006/relationships/image" Target="../media/image41.png"/><Relationship Id="rId7"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5.xml"/><Relationship Id="rId3" Type="http://schemas.openxmlformats.org/officeDocument/2006/relationships/hyperlink" Target="https://www.legislation.gov.uk/uksi/2007/1830/contents/made" TargetMode="External"/><Relationship Id="rId4" Type="http://schemas.openxmlformats.org/officeDocument/2006/relationships/image" Target="../media/image11.png"/><Relationship Id="rId5" Type="http://schemas.openxmlformats.org/officeDocument/2006/relationships/image" Target="../media/image44.png"/><Relationship Id="rId6"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7.xml"/><Relationship Id="rId3" Type="http://schemas.openxmlformats.org/officeDocument/2006/relationships/image" Target="../media/image42.png"/><Relationship Id="rId4" Type="http://schemas.openxmlformats.org/officeDocument/2006/relationships/image" Target="../media/image34.png"/><Relationship Id="rId5" Type="http://schemas.openxmlformats.org/officeDocument/2006/relationships/image" Target="../media/image36.png"/><Relationship Id="rId6" Type="http://schemas.openxmlformats.org/officeDocument/2006/relationships/image" Target="../media/image43.png"/><Relationship Id="rId7"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45.png"/><Relationship Id="rId5"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21.xml"/><Relationship Id="rId3" Type="http://schemas.openxmlformats.org/officeDocument/2006/relationships/image" Target="../media/image56.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5.xml"/><Relationship Id="rId3" Type="http://schemas.openxmlformats.org/officeDocument/2006/relationships/image" Target="../media/image47.png"/><Relationship Id="rId4" Type="http://schemas.openxmlformats.org/officeDocument/2006/relationships/image" Target="../media/image50.png"/><Relationship Id="rId5"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7.xml"/><Relationship Id="rId3" Type="http://schemas.openxmlformats.org/officeDocument/2006/relationships/hyperlink" Target="https://loti.london/projects/pan-london-dsa-project/" TargetMode="External"/><Relationship Id="rId4" Type="http://schemas.openxmlformats.org/officeDocument/2006/relationships/image" Target="../media/image2.png"/><Relationship Id="rId5"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8.xml"/><Relationship Id="rId3" Type="http://schemas.openxmlformats.org/officeDocument/2006/relationships/hyperlink" Target="https://www.legislation.gov.uk/uksi/2007/1830/contents/mad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9.xml"/><Relationship Id="rId3" Type="http://schemas.openxmlformats.org/officeDocument/2006/relationships/image" Target="../media/image28.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3.xml"/><Relationship Id="rId3" Type="http://schemas.openxmlformats.org/officeDocument/2006/relationships/hyperlink" Target="https://www.gov.uk/government/collections/the-police-crime-sentencing-and-courts-bill" TargetMode="External"/><Relationship Id="rId4" Type="http://schemas.openxmlformats.org/officeDocument/2006/relationships/image" Target="../media/image2.png"/><Relationship Id="rId5" Type="http://schemas.openxmlformats.org/officeDocument/2006/relationships/image" Target="../media/image2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30.xml"/><Relationship Id="rId3" Type="http://schemas.openxmlformats.org/officeDocument/2006/relationships/image" Target="../media/image37.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32.xml"/><Relationship Id="rId3" Type="http://schemas.openxmlformats.org/officeDocument/2006/relationships/image" Target="../media/image20.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3.xml"/><Relationship Id="rId3"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4.xml"/><Relationship Id="rId3" Type="http://schemas.openxmlformats.org/officeDocument/2006/relationships/image" Target="../media/image55.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5.xml"/><Relationship Id="rId3" Type="http://schemas.openxmlformats.org/officeDocument/2006/relationships/image" Target="../media/image2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5.xml"/><Relationship Id="rId3" Type="http://schemas.openxmlformats.org/officeDocument/2006/relationships/hyperlink" Target="https://www.who.int/groups/violence-prevention-alliance/approach" TargetMode="External"/><Relationship Id="rId4" Type="http://schemas.openxmlformats.org/officeDocument/2006/relationships/hyperlink" Target="https://www.gov.uk/government/publications/preventing-serious-violence-a-multi-agency-approach" TargetMode="External"/><Relationship Id="rId5" Type="http://schemas.openxmlformats.org/officeDocument/2006/relationships/image" Target="../media/image29.png"/><Relationship Id="rId6" Type="http://schemas.openxmlformats.org/officeDocument/2006/relationships/image" Target="../media/image19.png"/><Relationship Id="rId7"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5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hyperlink" Target="https://www.legislation.gov.uk/uksi/2007/1830/contents/mad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3" name="Shape 1863"/>
        <p:cNvGrpSpPr/>
        <p:nvPr/>
      </p:nvGrpSpPr>
      <p:grpSpPr>
        <a:xfrm>
          <a:off x="0" y="0"/>
          <a:ext cx="0" cy="0"/>
          <a:chOff x="0" y="0"/>
          <a:chExt cx="0" cy="0"/>
        </a:xfrm>
      </p:grpSpPr>
      <p:sp>
        <p:nvSpPr>
          <p:cNvPr id="1864" name="Google Shape;1864;p172"/>
          <p:cNvSpPr/>
          <p:nvPr/>
        </p:nvSpPr>
        <p:spPr>
          <a:xfrm>
            <a:off x="-24000" y="0"/>
            <a:ext cx="12240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65" name="Google Shape;1865;p172"/>
          <p:cNvPicPr preferRelativeResize="0"/>
          <p:nvPr/>
        </p:nvPicPr>
        <p:blipFill rotWithShape="1">
          <a:blip r:embed="rId3">
            <a:alphaModFix/>
          </a:blip>
          <a:srcRect b="961" l="9121" r="44973" t="30863"/>
          <a:stretch/>
        </p:blipFill>
        <p:spPr>
          <a:xfrm flipH="1">
            <a:off x="4007002" y="0"/>
            <a:ext cx="8208998" cy="6858000"/>
          </a:xfrm>
          <a:prstGeom prst="rect">
            <a:avLst/>
          </a:prstGeom>
          <a:noFill/>
          <a:ln>
            <a:noFill/>
          </a:ln>
        </p:spPr>
      </p:pic>
      <p:pic>
        <p:nvPicPr>
          <p:cNvPr id="1866" name="Google Shape;1866;p172"/>
          <p:cNvPicPr preferRelativeResize="0"/>
          <p:nvPr/>
        </p:nvPicPr>
        <p:blipFill rotWithShape="1">
          <a:blip r:embed="rId4">
            <a:alphaModFix/>
          </a:blip>
          <a:srcRect b="0" l="0" r="0" t="0"/>
          <a:stretch/>
        </p:blipFill>
        <p:spPr>
          <a:xfrm>
            <a:off x="501175" y="2972243"/>
            <a:ext cx="1388589" cy="699179"/>
          </a:xfrm>
          <a:prstGeom prst="rect">
            <a:avLst/>
          </a:prstGeom>
          <a:noFill/>
          <a:ln>
            <a:noFill/>
          </a:ln>
        </p:spPr>
      </p:pic>
      <p:sp>
        <p:nvSpPr>
          <p:cNvPr id="1867" name="Google Shape;1867;p172"/>
          <p:cNvSpPr txBox="1"/>
          <p:nvPr/>
        </p:nvSpPr>
        <p:spPr>
          <a:xfrm>
            <a:off x="390426" y="3937425"/>
            <a:ext cx="58827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lt1"/>
                </a:solidFill>
                <a:latin typeface="Montserrat"/>
                <a:ea typeface="Montserrat"/>
                <a:cs typeface="Montserrat"/>
                <a:sym typeface="Montserrat"/>
              </a:rPr>
              <a:t>Data Sharing for the </a:t>
            </a:r>
            <a:r>
              <a:rPr b="1" lang="en" sz="2000">
                <a:solidFill>
                  <a:schemeClr val="lt1"/>
                </a:solidFill>
                <a:latin typeface="Montserrat"/>
                <a:ea typeface="Montserrat"/>
                <a:cs typeface="Montserrat"/>
                <a:sym typeface="Montserrat"/>
              </a:rPr>
              <a:t>Serious Violence Duty</a:t>
            </a:r>
            <a:endParaRPr b="1"/>
          </a:p>
        </p:txBody>
      </p:sp>
      <p:sp>
        <p:nvSpPr>
          <p:cNvPr id="1868" name="Google Shape;1868;p172"/>
          <p:cNvSpPr txBox="1"/>
          <p:nvPr/>
        </p:nvSpPr>
        <p:spPr>
          <a:xfrm>
            <a:off x="362221" y="6095221"/>
            <a:ext cx="51276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200">
                <a:solidFill>
                  <a:schemeClr val="lt1"/>
                </a:solidFill>
                <a:latin typeface="Montserrat"/>
                <a:ea typeface="Montserrat"/>
                <a:cs typeface="Montserrat"/>
                <a:sym typeface="Montserrat"/>
              </a:rPr>
              <a:t>#LOTI</a:t>
            </a:r>
            <a:endParaRPr/>
          </a:p>
        </p:txBody>
      </p:sp>
      <p:pic>
        <p:nvPicPr>
          <p:cNvPr id="1869" name="Google Shape;1869;p172"/>
          <p:cNvPicPr preferRelativeResize="0"/>
          <p:nvPr/>
        </p:nvPicPr>
        <p:blipFill rotWithShape="1">
          <a:blip r:embed="rId5">
            <a:alphaModFix/>
          </a:blip>
          <a:srcRect b="0" l="0" r="0" t="0"/>
          <a:stretch/>
        </p:blipFill>
        <p:spPr>
          <a:xfrm>
            <a:off x="436867" y="4847921"/>
            <a:ext cx="323086" cy="323089"/>
          </a:xfrm>
          <a:prstGeom prst="rect">
            <a:avLst/>
          </a:prstGeom>
          <a:noFill/>
          <a:ln>
            <a:noFill/>
          </a:ln>
        </p:spPr>
      </p:pic>
      <p:pic>
        <p:nvPicPr>
          <p:cNvPr id="1870" name="Google Shape;1870;p172"/>
          <p:cNvPicPr preferRelativeResize="0"/>
          <p:nvPr/>
        </p:nvPicPr>
        <p:blipFill rotWithShape="1">
          <a:blip r:embed="rId6">
            <a:alphaModFix/>
          </a:blip>
          <a:srcRect b="0" l="0" r="0" t="0"/>
          <a:stretch/>
        </p:blipFill>
        <p:spPr>
          <a:xfrm>
            <a:off x="390417" y="5576230"/>
            <a:ext cx="358908" cy="358905"/>
          </a:xfrm>
          <a:prstGeom prst="rect">
            <a:avLst/>
          </a:prstGeom>
          <a:noFill/>
          <a:ln>
            <a:noFill/>
          </a:ln>
        </p:spPr>
      </p:pic>
      <p:pic>
        <p:nvPicPr>
          <p:cNvPr id="1871" name="Google Shape;1871;p172"/>
          <p:cNvPicPr preferRelativeResize="0"/>
          <p:nvPr/>
        </p:nvPicPr>
        <p:blipFill rotWithShape="1">
          <a:blip r:embed="rId7">
            <a:alphaModFix/>
          </a:blip>
          <a:srcRect b="0" l="0" r="0" t="0"/>
          <a:stretch/>
        </p:blipFill>
        <p:spPr>
          <a:xfrm>
            <a:off x="436867" y="5232228"/>
            <a:ext cx="323090" cy="323090"/>
          </a:xfrm>
          <a:prstGeom prst="rect">
            <a:avLst/>
          </a:prstGeom>
          <a:noFill/>
          <a:ln>
            <a:noFill/>
          </a:ln>
        </p:spPr>
      </p:pic>
      <p:sp>
        <p:nvSpPr>
          <p:cNvPr id="1872" name="Google Shape;1872;p172"/>
          <p:cNvSpPr txBox="1"/>
          <p:nvPr/>
        </p:nvSpPr>
        <p:spPr>
          <a:xfrm>
            <a:off x="768789" y="4829633"/>
            <a:ext cx="51276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lt1"/>
                </a:solidFill>
                <a:latin typeface="Montserrat"/>
                <a:ea typeface="Montserrat"/>
                <a:cs typeface="Montserrat"/>
                <a:sym typeface="Montserrat"/>
              </a:rPr>
              <a:t>LOTI_LDN</a:t>
            </a:r>
            <a:endParaRPr sz="1600">
              <a:solidFill>
                <a:schemeClr val="lt1"/>
              </a:solidFill>
              <a:latin typeface="Montserrat"/>
              <a:ea typeface="Montserrat"/>
              <a:cs typeface="Montserrat"/>
              <a:sym typeface="Montserrat"/>
            </a:endParaRPr>
          </a:p>
        </p:txBody>
      </p:sp>
      <p:sp>
        <p:nvSpPr>
          <p:cNvPr id="1873" name="Google Shape;1873;p172"/>
          <p:cNvSpPr txBox="1"/>
          <p:nvPr/>
        </p:nvSpPr>
        <p:spPr>
          <a:xfrm>
            <a:off x="768789" y="5234854"/>
            <a:ext cx="51276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lt1"/>
                </a:solidFill>
                <a:latin typeface="Montserrat"/>
                <a:ea typeface="Montserrat"/>
                <a:cs typeface="Montserrat"/>
                <a:sym typeface="Montserrat"/>
              </a:rPr>
              <a:t>/loti-ldn</a:t>
            </a:r>
            <a:endParaRPr sz="1600">
              <a:solidFill>
                <a:schemeClr val="lt1"/>
              </a:solidFill>
              <a:latin typeface="Montserrat"/>
              <a:ea typeface="Montserrat"/>
              <a:cs typeface="Montserrat"/>
              <a:sym typeface="Montserrat"/>
            </a:endParaRPr>
          </a:p>
        </p:txBody>
      </p:sp>
      <p:sp>
        <p:nvSpPr>
          <p:cNvPr id="1874" name="Google Shape;1874;p172"/>
          <p:cNvSpPr txBox="1"/>
          <p:nvPr/>
        </p:nvSpPr>
        <p:spPr>
          <a:xfrm>
            <a:off x="768789" y="5588386"/>
            <a:ext cx="51276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lt1"/>
                </a:solidFill>
                <a:latin typeface="Montserrat"/>
                <a:ea typeface="Montserrat"/>
                <a:cs typeface="Montserrat"/>
                <a:sym typeface="Montserrat"/>
              </a:rPr>
              <a:t>Loti.london</a:t>
            </a:r>
            <a:endParaRPr sz="1600">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0" name="Shape 1990"/>
        <p:cNvGrpSpPr/>
        <p:nvPr/>
      </p:nvGrpSpPr>
      <p:grpSpPr>
        <a:xfrm>
          <a:off x="0" y="0"/>
          <a:ext cx="0" cy="0"/>
          <a:chOff x="0" y="0"/>
          <a:chExt cx="0" cy="0"/>
        </a:xfrm>
      </p:grpSpPr>
      <p:sp>
        <p:nvSpPr>
          <p:cNvPr id="1991" name="Google Shape;1991;p181"/>
          <p:cNvSpPr txBox="1"/>
          <p:nvPr>
            <p:ph type="title"/>
          </p:nvPr>
        </p:nvSpPr>
        <p:spPr>
          <a:xfrm>
            <a:off x="468375" y="404550"/>
            <a:ext cx="9964800" cy="68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2800"/>
              <a:t>Community Safety</a:t>
            </a:r>
            <a:r>
              <a:rPr lang="en" sz="2800"/>
              <a:t> Strategic Needs Assessment</a:t>
            </a:r>
            <a:endParaRPr sz="2800"/>
          </a:p>
        </p:txBody>
      </p:sp>
      <p:sp>
        <p:nvSpPr>
          <p:cNvPr id="1992" name="Google Shape;1992;p181"/>
          <p:cNvSpPr txBox="1"/>
          <p:nvPr>
            <p:ph idx="1" type="body"/>
          </p:nvPr>
        </p:nvSpPr>
        <p:spPr>
          <a:xfrm>
            <a:off x="468375" y="1139525"/>
            <a:ext cx="9559200" cy="5133600"/>
          </a:xfrm>
          <a:prstGeom prst="rect">
            <a:avLst/>
          </a:prstGeom>
        </p:spPr>
        <p:txBody>
          <a:bodyPr anchorCtr="0" anchor="t" bIns="45700" lIns="91425" spcFirstLastPara="1" rIns="91425" wrap="square" tIns="45700">
            <a:normAutofit fontScale="92500" lnSpcReduction="20000"/>
          </a:bodyPr>
          <a:lstStyle/>
          <a:p>
            <a:pPr indent="-310832" lvl="0" marL="1371600" marR="177800" rtl="0" algn="l">
              <a:lnSpc>
                <a:spcPct val="120000"/>
              </a:lnSpc>
              <a:spcBef>
                <a:spcPts val="0"/>
              </a:spcBef>
              <a:spcAft>
                <a:spcPts val="0"/>
              </a:spcAft>
              <a:buSzPct val="100000"/>
              <a:buFont typeface="Montserrat"/>
              <a:buChar char="●"/>
            </a:pPr>
            <a:r>
              <a:rPr lang="en" sz="1400"/>
              <a:t>The </a:t>
            </a:r>
            <a:r>
              <a:rPr lang="en" sz="1400" u="sng">
                <a:solidFill>
                  <a:schemeClr val="hlink"/>
                </a:solidFill>
                <a:hlinkClick r:id="rId3"/>
              </a:rPr>
              <a:t>Crime and Disorder (Formulation and Implementation of Strategy) Regulations 2007</a:t>
            </a:r>
            <a:r>
              <a:rPr lang="en" sz="1400"/>
              <a:t> sit with the </a:t>
            </a:r>
            <a:r>
              <a:rPr lang="en" sz="1400" u="sng">
                <a:solidFill>
                  <a:schemeClr val="hlink"/>
                </a:solidFill>
                <a:hlinkClick r:id="rId4"/>
              </a:rPr>
              <a:t>Crime &amp; Disorder Act 1998</a:t>
            </a:r>
            <a:r>
              <a:rPr lang="en" sz="1400"/>
              <a:t>.</a:t>
            </a:r>
            <a:endParaRPr sz="1400"/>
          </a:p>
          <a:p>
            <a:pPr indent="-310832" lvl="0" marL="1371600" marR="177800" rtl="0" algn="l">
              <a:lnSpc>
                <a:spcPct val="120000"/>
              </a:lnSpc>
              <a:spcBef>
                <a:spcPts val="0"/>
              </a:spcBef>
              <a:spcAft>
                <a:spcPts val="0"/>
              </a:spcAft>
              <a:buSzPct val="100000"/>
              <a:buFont typeface="Montserrat"/>
              <a:buChar char="●"/>
            </a:pPr>
            <a:r>
              <a:rPr lang="en" sz="1400"/>
              <a:t>Sections 5-7 describe the need for a Strategic Needs Assessment.</a:t>
            </a:r>
            <a:endParaRPr sz="1400"/>
          </a:p>
          <a:p>
            <a:pPr indent="0" lvl="0" marL="0" marR="177800" rtl="0" algn="l">
              <a:lnSpc>
                <a:spcPct val="120000"/>
              </a:lnSpc>
              <a:spcBef>
                <a:spcPts val="0"/>
              </a:spcBef>
              <a:spcAft>
                <a:spcPts val="0"/>
              </a:spcAft>
              <a:buNone/>
            </a:pPr>
            <a:r>
              <a:t/>
            </a:r>
            <a:endParaRPr sz="1400"/>
          </a:p>
          <a:p>
            <a:pPr indent="0" lvl="0" marL="0" marR="177800" rtl="0" algn="l">
              <a:lnSpc>
                <a:spcPct val="120000"/>
              </a:lnSpc>
              <a:spcBef>
                <a:spcPts val="0"/>
              </a:spcBef>
              <a:spcAft>
                <a:spcPts val="0"/>
              </a:spcAft>
              <a:buNone/>
            </a:pPr>
            <a:r>
              <a:t/>
            </a:r>
            <a:endParaRPr sz="1400"/>
          </a:p>
          <a:p>
            <a:pPr indent="0" lvl="0" marL="0" marR="177800" rtl="0" algn="l">
              <a:lnSpc>
                <a:spcPct val="120000"/>
              </a:lnSpc>
              <a:spcBef>
                <a:spcPts val="0"/>
              </a:spcBef>
              <a:spcAft>
                <a:spcPts val="0"/>
              </a:spcAft>
              <a:buNone/>
            </a:pPr>
            <a:r>
              <a:rPr lang="en" sz="1400"/>
              <a:t>With an annual review, a Community Safety SNA shall include:</a:t>
            </a:r>
            <a:endParaRPr sz="1400"/>
          </a:p>
          <a:p>
            <a:pPr indent="0" lvl="0" marL="0" marR="177800" rtl="0" algn="l">
              <a:lnSpc>
                <a:spcPct val="120000"/>
              </a:lnSpc>
              <a:spcBef>
                <a:spcPts val="0"/>
              </a:spcBef>
              <a:spcAft>
                <a:spcPts val="0"/>
              </a:spcAft>
              <a:buNone/>
            </a:pPr>
            <a:r>
              <a:t/>
            </a:r>
            <a:endParaRPr sz="1400"/>
          </a:p>
          <a:p>
            <a:pPr indent="-310832" lvl="0" marL="457200" marR="177800" rtl="0" algn="l">
              <a:lnSpc>
                <a:spcPct val="150000"/>
              </a:lnSpc>
              <a:spcBef>
                <a:spcPts val="0"/>
              </a:spcBef>
              <a:spcAft>
                <a:spcPts val="0"/>
              </a:spcAft>
              <a:buSzPct val="100000"/>
              <a:buFont typeface="Montserrat"/>
              <a:buChar char="●"/>
            </a:pPr>
            <a:r>
              <a:rPr lang="en" sz="1400"/>
              <a:t>an analysis of the levels and patterns of crime and disorder and substance misuse in the area;</a:t>
            </a:r>
            <a:endParaRPr sz="1400"/>
          </a:p>
          <a:p>
            <a:pPr indent="-310832" lvl="0" marL="457200" marR="177800" rtl="0" algn="l">
              <a:lnSpc>
                <a:spcPct val="150000"/>
              </a:lnSpc>
              <a:spcBef>
                <a:spcPts val="0"/>
              </a:spcBef>
              <a:spcAft>
                <a:spcPts val="0"/>
              </a:spcAft>
              <a:buSzPct val="100000"/>
              <a:buFont typeface="Montserrat"/>
              <a:buChar char="●"/>
            </a:pPr>
            <a:r>
              <a:rPr lang="en" sz="1400"/>
              <a:t>an analysis of the changes in those levels and patterns since the previous strategic assessment;</a:t>
            </a:r>
            <a:endParaRPr sz="1400"/>
          </a:p>
          <a:p>
            <a:pPr indent="-310832" lvl="0" marL="457200" marR="177800" rtl="0" algn="l">
              <a:lnSpc>
                <a:spcPct val="150000"/>
              </a:lnSpc>
              <a:spcBef>
                <a:spcPts val="0"/>
              </a:spcBef>
              <a:spcAft>
                <a:spcPts val="0"/>
              </a:spcAft>
              <a:buSzPct val="100000"/>
              <a:buFont typeface="Montserrat"/>
              <a:buChar char="●"/>
            </a:pPr>
            <a:r>
              <a:rPr lang="en" sz="1400"/>
              <a:t>an analysis of why those changes have occurred;</a:t>
            </a:r>
            <a:endParaRPr sz="1400"/>
          </a:p>
          <a:p>
            <a:pPr indent="-310832" lvl="0" marL="457200" marR="177800" rtl="0" algn="l">
              <a:lnSpc>
                <a:spcPct val="150000"/>
              </a:lnSpc>
              <a:spcBef>
                <a:spcPts val="0"/>
              </a:spcBef>
              <a:spcAft>
                <a:spcPts val="0"/>
              </a:spcAft>
              <a:buSzPct val="100000"/>
              <a:buFont typeface="Montserrat"/>
              <a:buChar char="●"/>
            </a:pPr>
            <a:r>
              <a:rPr lang="en" sz="1400"/>
              <a:t>the matters which the responsible authorities should prioritise when each are exercising their functions to reduce crime and disorder and to combat substance misuse in the area;</a:t>
            </a:r>
            <a:endParaRPr sz="1400"/>
          </a:p>
          <a:p>
            <a:pPr indent="-310832" lvl="0" marL="457200" marR="177800" rtl="0" algn="l">
              <a:lnSpc>
                <a:spcPct val="150000"/>
              </a:lnSpc>
              <a:spcBef>
                <a:spcPts val="0"/>
              </a:spcBef>
              <a:spcAft>
                <a:spcPts val="0"/>
              </a:spcAft>
              <a:buSzPct val="100000"/>
              <a:buFont typeface="Montserrat"/>
              <a:buChar char="●"/>
            </a:pPr>
            <a:r>
              <a:rPr lang="en" sz="1400"/>
              <a:t>the matters which the persons living and working in the area consider the responsible authorities should prioritise when each are exercising their functions to reduce crime and disorder and to combat substance misuse in the area;</a:t>
            </a:r>
            <a:endParaRPr sz="1400"/>
          </a:p>
          <a:p>
            <a:pPr indent="-310832" lvl="0" marL="457200" marR="177800" rtl="0" algn="l">
              <a:lnSpc>
                <a:spcPct val="150000"/>
              </a:lnSpc>
              <a:spcBef>
                <a:spcPts val="0"/>
              </a:spcBef>
              <a:spcAft>
                <a:spcPts val="0"/>
              </a:spcAft>
              <a:buSzPct val="100000"/>
              <a:buFont typeface="Montserrat"/>
              <a:buChar char="●"/>
            </a:pPr>
            <a:r>
              <a:rPr lang="en" sz="1400"/>
              <a:t>an assessment of the extent to which the partnership plan for the previous year has been implemented; and</a:t>
            </a:r>
            <a:endParaRPr sz="1400"/>
          </a:p>
          <a:p>
            <a:pPr indent="-310832" lvl="0" marL="457200" marR="177800" rtl="0" algn="l">
              <a:lnSpc>
                <a:spcPct val="150000"/>
              </a:lnSpc>
              <a:spcBef>
                <a:spcPts val="0"/>
              </a:spcBef>
              <a:spcAft>
                <a:spcPts val="0"/>
              </a:spcAft>
              <a:buSzPct val="100000"/>
              <a:buFont typeface="Montserrat"/>
              <a:buChar char="●"/>
            </a:pPr>
            <a:r>
              <a:rPr lang="en" sz="1400"/>
              <a:t>details of those matters that the strategy group considers should be brought to the attention of the county strategy group to assist it in exercising its functions under these Regulations.</a:t>
            </a:r>
            <a:endParaRPr sz="1400"/>
          </a:p>
          <a:p>
            <a:pPr indent="0" lvl="0" marL="0" rtl="0" algn="l">
              <a:spcBef>
                <a:spcPts val="1000"/>
              </a:spcBef>
              <a:spcAft>
                <a:spcPts val="0"/>
              </a:spcAft>
              <a:buNone/>
            </a:pPr>
            <a:r>
              <a:t/>
            </a:r>
            <a:endParaRPr/>
          </a:p>
        </p:txBody>
      </p:sp>
      <p:grpSp>
        <p:nvGrpSpPr>
          <p:cNvPr id="1993" name="Google Shape;1993;p181"/>
          <p:cNvGrpSpPr/>
          <p:nvPr/>
        </p:nvGrpSpPr>
        <p:grpSpPr>
          <a:xfrm>
            <a:off x="555292" y="1202798"/>
            <a:ext cx="741000" cy="741000"/>
            <a:chOff x="5622285" y="1525087"/>
            <a:chExt cx="741000" cy="741000"/>
          </a:xfrm>
        </p:grpSpPr>
        <p:sp>
          <p:nvSpPr>
            <p:cNvPr id="1994" name="Google Shape;1994;p181"/>
            <p:cNvSpPr/>
            <p:nvPr/>
          </p:nvSpPr>
          <p:spPr>
            <a:xfrm>
              <a:off x="5622285" y="1525087"/>
              <a:ext cx="741000" cy="741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95" name="Google Shape;1995;p181"/>
            <p:cNvPicPr preferRelativeResize="0"/>
            <p:nvPr/>
          </p:nvPicPr>
          <p:blipFill rotWithShape="1">
            <a:blip r:embed="rId5">
              <a:alphaModFix/>
            </a:blip>
            <a:srcRect b="0" l="0" r="0" t="0"/>
            <a:stretch/>
          </p:blipFill>
          <p:spPr>
            <a:xfrm>
              <a:off x="5680046" y="1609649"/>
              <a:ext cx="559810" cy="55981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0" name="Shape 2000"/>
        <p:cNvGrpSpPr/>
        <p:nvPr/>
      </p:nvGrpSpPr>
      <p:grpSpPr>
        <a:xfrm>
          <a:off x="0" y="0"/>
          <a:ext cx="0" cy="0"/>
          <a:chOff x="0" y="0"/>
          <a:chExt cx="0" cy="0"/>
        </a:xfrm>
      </p:grpSpPr>
      <p:sp>
        <p:nvSpPr>
          <p:cNvPr id="2001" name="Google Shape;2001;p182"/>
          <p:cNvSpPr txBox="1"/>
          <p:nvPr>
            <p:ph type="title"/>
          </p:nvPr>
        </p:nvSpPr>
        <p:spPr>
          <a:xfrm>
            <a:off x="468375" y="404550"/>
            <a:ext cx="8823300" cy="604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2800"/>
              <a:t>Serious</a:t>
            </a:r>
            <a:r>
              <a:rPr lang="en" sz="2800"/>
              <a:t> Violence Strategic Needs Assessment</a:t>
            </a:r>
            <a:endParaRPr/>
          </a:p>
        </p:txBody>
      </p:sp>
      <p:sp>
        <p:nvSpPr>
          <p:cNvPr id="2002" name="Google Shape;2002;p182"/>
          <p:cNvSpPr txBox="1"/>
          <p:nvPr>
            <p:ph idx="1" type="body"/>
          </p:nvPr>
        </p:nvSpPr>
        <p:spPr>
          <a:xfrm>
            <a:off x="1565925" y="1207450"/>
            <a:ext cx="9282600" cy="5216700"/>
          </a:xfrm>
          <a:prstGeom prst="rect">
            <a:avLst/>
          </a:prstGeom>
        </p:spPr>
        <p:txBody>
          <a:bodyPr anchorCtr="0" anchor="t" bIns="45700" lIns="91425" spcFirstLastPara="1" rIns="91425" wrap="square" tIns="45700">
            <a:noAutofit/>
          </a:bodyPr>
          <a:lstStyle/>
          <a:p>
            <a:pPr indent="0" lvl="0" marL="0" rtl="0" algn="l">
              <a:lnSpc>
                <a:spcPct val="131579"/>
              </a:lnSpc>
              <a:spcBef>
                <a:spcPts val="1500"/>
              </a:spcBef>
              <a:spcAft>
                <a:spcPts val="0"/>
              </a:spcAft>
              <a:buClr>
                <a:schemeClr val="dk1"/>
              </a:buClr>
              <a:buSzPts val="1100"/>
              <a:buFont typeface="Arial"/>
              <a:buNone/>
            </a:pPr>
            <a:r>
              <a:rPr b="1" lang="en" sz="1100">
                <a:solidFill>
                  <a:srgbClr val="0B0C0C"/>
                </a:solidFill>
                <a:highlight>
                  <a:schemeClr val="lt1"/>
                </a:highlight>
              </a:rPr>
              <a:t>A Serious Violence SNA:</a:t>
            </a:r>
            <a:endParaRPr b="1" sz="1100">
              <a:solidFill>
                <a:srgbClr val="0B0C0C"/>
              </a:solidFill>
              <a:highlight>
                <a:schemeClr val="lt1"/>
              </a:highlight>
            </a:endParaRPr>
          </a:p>
          <a:p>
            <a:pPr indent="-298450" lvl="0" marL="457200" rtl="0" algn="l">
              <a:lnSpc>
                <a:spcPct val="131579"/>
              </a:lnSpc>
              <a:spcBef>
                <a:spcPts val="1500"/>
              </a:spcBef>
              <a:spcAft>
                <a:spcPts val="0"/>
              </a:spcAft>
              <a:buClr>
                <a:srgbClr val="0B0C0C"/>
              </a:buClr>
              <a:buSzPts val="1100"/>
              <a:buFont typeface="Montserrat"/>
              <a:buChar char="●"/>
            </a:pPr>
            <a:r>
              <a:rPr lang="en" sz="1100">
                <a:solidFill>
                  <a:srgbClr val="0B0C0C"/>
                </a:solidFill>
                <a:highlight>
                  <a:schemeClr val="lt1"/>
                </a:highlight>
              </a:rPr>
              <a:t>is a focus on violence-related needs within a local area. </a:t>
            </a:r>
            <a:endParaRPr sz="1100">
              <a:solidFill>
                <a:srgbClr val="0B0C0C"/>
              </a:solidFill>
              <a:highlight>
                <a:schemeClr val="lt1"/>
              </a:highlight>
            </a:endParaRPr>
          </a:p>
          <a:p>
            <a:pPr indent="-298450" lvl="0" marL="457200" rtl="0" algn="l">
              <a:lnSpc>
                <a:spcPct val="131579"/>
              </a:lnSpc>
              <a:spcBef>
                <a:spcPts val="0"/>
              </a:spcBef>
              <a:spcAft>
                <a:spcPts val="0"/>
              </a:spcAft>
              <a:buClr>
                <a:srgbClr val="0B0C0C"/>
              </a:buClr>
              <a:buSzPts val="1100"/>
              <a:buFont typeface="Montserrat"/>
              <a:buChar char="●"/>
            </a:pPr>
            <a:r>
              <a:rPr lang="en" sz="1100">
                <a:solidFill>
                  <a:srgbClr val="0B0C0C"/>
                </a:solidFill>
                <a:highlight>
                  <a:schemeClr val="lt1"/>
                </a:highlight>
              </a:rPr>
              <a:t>requires a partnership assessment of current and future health, care and wellbeing needs of a defined population, to inform priorities, decision making, and resource allocation.</a:t>
            </a:r>
            <a:endParaRPr sz="1100">
              <a:solidFill>
                <a:srgbClr val="0B0C0C"/>
              </a:solidFill>
              <a:highlight>
                <a:schemeClr val="lt1"/>
              </a:highlight>
            </a:endParaRPr>
          </a:p>
          <a:p>
            <a:pPr indent="0" lvl="0" marL="0" rtl="0" algn="l">
              <a:lnSpc>
                <a:spcPct val="131579"/>
              </a:lnSpc>
              <a:spcBef>
                <a:spcPts val="1500"/>
              </a:spcBef>
              <a:spcAft>
                <a:spcPts val="0"/>
              </a:spcAft>
              <a:buClr>
                <a:schemeClr val="dk1"/>
              </a:buClr>
              <a:buSzPts val="1100"/>
              <a:buFont typeface="Arial"/>
              <a:buNone/>
            </a:pPr>
            <a:r>
              <a:rPr b="1" lang="en" sz="1100">
                <a:solidFill>
                  <a:srgbClr val="0B0C0C"/>
                </a:solidFill>
                <a:highlight>
                  <a:schemeClr val="lt1"/>
                </a:highlight>
              </a:rPr>
              <a:t>Specified Authorities must:</a:t>
            </a:r>
            <a:endParaRPr b="1" sz="1100">
              <a:solidFill>
                <a:srgbClr val="0B0C0C"/>
              </a:solidFill>
              <a:highlight>
                <a:schemeClr val="lt1"/>
              </a:highlight>
            </a:endParaRPr>
          </a:p>
          <a:p>
            <a:pPr indent="-298450" lvl="0" marL="647700" rtl="0" algn="l">
              <a:lnSpc>
                <a:spcPct val="131579"/>
              </a:lnSpc>
              <a:spcBef>
                <a:spcPts val="1500"/>
              </a:spcBef>
              <a:spcAft>
                <a:spcPts val="0"/>
              </a:spcAft>
              <a:buClr>
                <a:srgbClr val="0B0C0C"/>
              </a:buClr>
              <a:buSzPts val="1100"/>
              <a:buFont typeface="Montserrat"/>
              <a:buChar char="●"/>
            </a:pPr>
            <a:r>
              <a:rPr lang="en" sz="1100">
                <a:solidFill>
                  <a:srgbClr val="0B0C0C"/>
                </a:solidFill>
                <a:highlight>
                  <a:schemeClr val="lt1"/>
                </a:highlight>
              </a:rPr>
              <a:t>undertake an evidence-based analysis of the causes of serious violence in their area</a:t>
            </a:r>
            <a:endParaRPr sz="1100">
              <a:solidFill>
                <a:srgbClr val="0B0C0C"/>
              </a:solidFill>
              <a:highlight>
                <a:schemeClr val="lt1"/>
              </a:highlight>
            </a:endParaRPr>
          </a:p>
          <a:p>
            <a:pPr indent="-298450" lvl="0" marL="647700" rtl="0" algn="l">
              <a:lnSpc>
                <a:spcPct val="131579"/>
              </a:lnSpc>
              <a:spcBef>
                <a:spcPts val="0"/>
              </a:spcBef>
              <a:spcAft>
                <a:spcPts val="0"/>
              </a:spcAft>
              <a:buClr>
                <a:srgbClr val="0B0C0C"/>
              </a:buClr>
              <a:buSzPts val="1100"/>
              <a:buFont typeface="Montserrat"/>
              <a:buChar char="●"/>
            </a:pPr>
            <a:r>
              <a:rPr lang="en" sz="1100">
                <a:solidFill>
                  <a:srgbClr val="0B0C0C"/>
                </a:solidFill>
                <a:highlight>
                  <a:schemeClr val="lt1"/>
                </a:highlight>
              </a:rPr>
              <a:t>develop a strategic needs assessment based on the analysis</a:t>
            </a:r>
            <a:endParaRPr sz="1100">
              <a:solidFill>
                <a:srgbClr val="0B0C0C"/>
              </a:solidFill>
              <a:highlight>
                <a:schemeClr val="lt1"/>
              </a:highlight>
            </a:endParaRPr>
          </a:p>
          <a:p>
            <a:pPr indent="-298450" lvl="0" marL="647700" rtl="0" algn="l">
              <a:lnSpc>
                <a:spcPct val="131579"/>
              </a:lnSpc>
              <a:spcBef>
                <a:spcPts val="0"/>
              </a:spcBef>
              <a:spcAft>
                <a:spcPts val="0"/>
              </a:spcAft>
              <a:buClr>
                <a:srgbClr val="0B0C0C"/>
              </a:buClr>
              <a:buSzPts val="1100"/>
              <a:buFont typeface="Montserrat"/>
              <a:buChar char="●"/>
            </a:pPr>
            <a:r>
              <a:rPr lang="en" sz="1100">
                <a:solidFill>
                  <a:srgbClr val="0B0C0C"/>
                </a:solidFill>
                <a:highlight>
                  <a:schemeClr val="lt1"/>
                </a:highlight>
              </a:rPr>
              <a:t>develop and implement a strategy with solutions to prevent and reduce serious violence in their area, which will need to be reviewed every year</a:t>
            </a:r>
            <a:endParaRPr sz="1100">
              <a:solidFill>
                <a:srgbClr val="0B0C0C"/>
              </a:solidFill>
              <a:highlight>
                <a:schemeClr val="lt1"/>
              </a:highlight>
            </a:endParaRPr>
          </a:p>
          <a:p>
            <a:pPr indent="0" lvl="0" marL="0" rtl="0" algn="l">
              <a:lnSpc>
                <a:spcPct val="131579"/>
              </a:lnSpc>
              <a:spcBef>
                <a:spcPts val="1900"/>
              </a:spcBef>
              <a:spcAft>
                <a:spcPts val="0"/>
              </a:spcAft>
              <a:buClr>
                <a:schemeClr val="dk1"/>
              </a:buClr>
              <a:buSzPts val="1100"/>
              <a:buFont typeface="Arial"/>
              <a:buNone/>
            </a:pPr>
            <a:r>
              <a:rPr b="1" lang="en" sz="1100">
                <a:solidFill>
                  <a:srgbClr val="0B0C0C"/>
                </a:solidFill>
                <a:highlight>
                  <a:schemeClr val="lt1"/>
                </a:highlight>
              </a:rPr>
              <a:t>This enables partners to:</a:t>
            </a:r>
            <a:endParaRPr b="1" sz="1100">
              <a:solidFill>
                <a:srgbClr val="0B0C0C"/>
              </a:solidFill>
              <a:highlight>
                <a:schemeClr val="lt1"/>
              </a:highlight>
            </a:endParaRPr>
          </a:p>
          <a:p>
            <a:pPr indent="-298450" lvl="0" marL="457200" rtl="0" algn="l">
              <a:lnSpc>
                <a:spcPct val="131579"/>
              </a:lnSpc>
              <a:spcBef>
                <a:spcPts val="1500"/>
              </a:spcBef>
              <a:spcAft>
                <a:spcPts val="0"/>
              </a:spcAft>
              <a:buClr>
                <a:srgbClr val="0B0C0C"/>
              </a:buClr>
              <a:buSzPts val="1100"/>
              <a:buFont typeface="Montserrat"/>
              <a:buChar char="●"/>
            </a:pPr>
            <a:r>
              <a:rPr lang="en" sz="1100">
                <a:solidFill>
                  <a:srgbClr val="0B0C0C"/>
                </a:solidFill>
                <a:highlight>
                  <a:schemeClr val="lt1"/>
                </a:highlight>
              </a:rPr>
              <a:t>identify people and groups who are most vulnerable to being or becoming victims or perpetrators of violence.</a:t>
            </a:r>
            <a:endParaRPr sz="1100">
              <a:solidFill>
                <a:srgbClr val="0B0C0C"/>
              </a:solidFill>
              <a:highlight>
                <a:schemeClr val="lt1"/>
              </a:highlight>
            </a:endParaRPr>
          </a:p>
          <a:p>
            <a:pPr indent="-298450" lvl="0" marL="457200" rtl="0" algn="l">
              <a:lnSpc>
                <a:spcPct val="131579"/>
              </a:lnSpc>
              <a:spcBef>
                <a:spcPts val="0"/>
              </a:spcBef>
              <a:spcAft>
                <a:spcPts val="0"/>
              </a:spcAft>
              <a:buClr>
                <a:srgbClr val="0B0C0C"/>
              </a:buClr>
              <a:buSzPts val="1100"/>
              <a:buFont typeface="Montserrat"/>
              <a:buChar char="●"/>
            </a:pPr>
            <a:r>
              <a:rPr lang="en" sz="1100">
                <a:solidFill>
                  <a:srgbClr val="0B0C0C"/>
                </a:solidFill>
                <a:highlight>
                  <a:schemeClr val="lt1"/>
                </a:highlight>
              </a:rPr>
              <a:t>increase understanding of the types, distribution and extent of violence in the local area.</a:t>
            </a:r>
            <a:endParaRPr sz="1100">
              <a:solidFill>
                <a:srgbClr val="0B0C0C"/>
              </a:solidFill>
              <a:highlight>
                <a:schemeClr val="lt1"/>
              </a:highlight>
            </a:endParaRPr>
          </a:p>
          <a:p>
            <a:pPr indent="-298450" lvl="0" marL="457200" rtl="0" algn="l">
              <a:lnSpc>
                <a:spcPct val="131579"/>
              </a:lnSpc>
              <a:spcBef>
                <a:spcPts val="0"/>
              </a:spcBef>
              <a:spcAft>
                <a:spcPts val="0"/>
              </a:spcAft>
              <a:buClr>
                <a:srgbClr val="0B0C0C"/>
              </a:buClr>
              <a:buSzPts val="1100"/>
              <a:buFont typeface="Montserrat"/>
              <a:buChar char="●"/>
            </a:pPr>
            <a:r>
              <a:rPr lang="en" sz="1100">
                <a:solidFill>
                  <a:srgbClr val="0B0C0C"/>
                </a:solidFill>
                <a:highlight>
                  <a:schemeClr val="lt1"/>
                </a:highlight>
              </a:rPr>
              <a:t>collectively form a strategy containing specific recommendations for action.</a:t>
            </a:r>
            <a:endParaRPr sz="1100">
              <a:solidFill>
                <a:srgbClr val="0B0C0C"/>
              </a:solidFill>
              <a:highlight>
                <a:schemeClr val="lt1"/>
              </a:highlight>
            </a:endParaRPr>
          </a:p>
          <a:p>
            <a:pPr indent="0" lvl="0" marL="0" rtl="0" algn="l">
              <a:lnSpc>
                <a:spcPct val="131579"/>
              </a:lnSpc>
              <a:spcBef>
                <a:spcPts val="1500"/>
              </a:spcBef>
              <a:spcAft>
                <a:spcPts val="0"/>
              </a:spcAft>
              <a:buNone/>
            </a:pPr>
            <a:r>
              <a:t/>
            </a:r>
            <a:endParaRPr sz="1100">
              <a:solidFill>
                <a:srgbClr val="0B0C0C"/>
              </a:solidFill>
              <a:highlight>
                <a:schemeClr val="lt1"/>
              </a:highlight>
            </a:endParaRPr>
          </a:p>
          <a:p>
            <a:pPr indent="0" lvl="0" marL="0" rtl="0" algn="l">
              <a:lnSpc>
                <a:spcPct val="131579"/>
              </a:lnSpc>
              <a:spcBef>
                <a:spcPts val="1500"/>
              </a:spcBef>
              <a:spcAft>
                <a:spcPts val="1500"/>
              </a:spcAft>
              <a:buNone/>
            </a:pPr>
            <a:r>
              <a:rPr lang="en" sz="1100">
                <a:solidFill>
                  <a:srgbClr val="0B0C0C"/>
                </a:solidFill>
                <a:highlight>
                  <a:schemeClr val="lt1"/>
                </a:highlight>
              </a:rPr>
              <a:t>The SVD statutory guidance uses these principles as a framework for advice on how to develop an SNA and the corresponding strategy and delivery plan. The VRU also has an SNA template available. </a:t>
            </a:r>
            <a:r>
              <a:rPr lang="en" sz="1100" u="sng">
                <a:solidFill>
                  <a:srgbClr val="0097A7"/>
                </a:solidFill>
                <a:highlight>
                  <a:schemeClr val="lt1"/>
                </a:highlight>
                <a:hlinkClick r:id="rId3">
                  <a:extLst>
                    <a:ext uri="{A12FA001-AC4F-418D-AE19-62706E023703}">
                      <ahyp:hlinkClr val="tx"/>
                    </a:ext>
                  </a:extLst>
                </a:hlinkClick>
              </a:rPr>
              <a:t>https://www.gov.uk/government/publications/serious-violence-duty-strategic-needs-assessments/serious-violence-duty-strategic-needs-assessment-guidance</a:t>
            </a:r>
            <a:r>
              <a:rPr lang="en" sz="1100">
                <a:solidFill>
                  <a:srgbClr val="0B0C0C"/>
                </a:solidFill>
                <a:highlight>
                  <a:schemeClr val="lt1"/>
                </a:highlight>
              </a:rPr>
              <a:t> </a:t>
            </a:r>
            <a:endParaRPr sz="1800"/>
          </a:p>
        </p:txBody>
      </p:sp>
      <p:grpSp>
        <p:nvGrpSpPr>
          <p:cNvPr id="2003" name="Google Shape;2003;p182"/>
          <p:cNvGrpSpPr/>
          <p:nvPr/>
        </p:nvGrpSpPr>
        <p:grpSpPr>
          <a:xfrm>
            <a:off x="468375" y="5598135"/>
            <a:ext cx="741000" cy="741000"/>
            <a:chOff x="4830242" y="5268866"/>
            <a:chExt cx="741000" cy="741000"/>
          </a:xfrm>
        </p:grpSpPr>
        <p:sp>
          <p:nvSpPr>
            <p:cNvPr id="2004" name="Google Shape;2004;p182"/>
            <p:cNvSpPr/>
            <p:nvPr/>
          </p:nvSpPr>
          <p:spPr>
            <a:xfrm>
              <a:off x="4830242" y="5268866"/>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005" name="Google Shape;2005;p182"/>
            <p:cNvPicPr preferRelativeResize="0"/>
            <p:nvPr/>
          </p:nvPicPr>
          <p:blipFill rotWithShape="1">
            <a:blip r:embed="rId4">
              <a:alphaModFix/>
            </a:blip>
            <a:srcRect b="0" l="0" r="0" t="0"/>
            <a:stretch/>
          </p:blipFill>
          <p:spPr>
            <a:xfrm>
              <a:off x="4915035" y="5359480"/>
              <a:ext cx="559810" cy="559810"/>
            </a:xfrm>
            <a:prstGeom prst="rect">
              <a:avLst/>
            </a:prstGeom>
            <a:noFill/>
            <a:ln>
              <a:noFill/>
            </a:ln>
          </p:spPr>
        </p:pic>
      </p:grpSp>
      <p:grpSp>
        <p:nvGrpSpPr>
          <p:cNvPr id="2006" name="Google Shape;2006;p182"/>
          <p:cNvGrpSpPr/>
          <p:nvPr/>
        </p:nvGrpSpPr>
        <p:grpSpPr>
          <a:xfrm>
            <a:off x="468387" y="2511571"/>
            <a:ext cx="741000" cy="741000"/>
            <a:chOff x="2454113" y="3315557"/>
            <a:chExt cx="741000" cy="741000"/>
          </a:xfrm>
        </p:grpSpPr>
        <p:sp>
          <p:nvSpPr>
            <p:cNvPr id="2007" name="Google Shape;2007;p182"/>
            <p:cNvSpPr/>
            <p:nvPr/>
          </p:nvSpPr>
          <p:spPr>
            <a:xfrm>
              <a:off x="2454113" y="3315557"/>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008" name="Google Shape;2008;p182"/>
            <p:cNvPicPr preferRelativeResize="0"/>
            <p:nvPr/>
          </p:nvPicPr>
          <p:blipFill rotWithShape="1">
            <a:blip r:embed="rId5">
              <a:alphaModFix/>
            </a:blip>
            <a:srcRect b="0" l="0" r="0" t="0"/>
            <a:stretch/>
          </p:blipFill>
          <p:spPr>
            <a:xfrm>
              <a:off x="2548450" y="3416611"/>
              <a:ext cx="570776" cy="570776"/>
            </a:xfrm>
            <a:prstGeom prst="rect">
              <a:avLst/>
            </a:prstGeom>
            <a:noFill/>
            <a:ln>
              <a:noFill/>
            </a:ln>
          </p:spPr>
        </p:pic>
      </p:grpSp>
      <p:grpSp>
        <p:nvGrpSpPr>
          <p:cNvPr id="2009" name="Google Shape;2009;p182"/>
          <p:cNvGrpSpPr/>
          <p:nvPr/>
        </p:nvGrpSpPr>
        <p:grpSpPr>
          <a:xfrm>
            <a:off x="468365" y="1306986"/>
            <a:ext cx="741000" cy="741000"/>
            <a:chOff x="4830242" y="2466675"/>
            <a:chExt cx="741000" cy="741000"/>
          </a:xfrm>
        </p:grpSpPr>
        <p:sp>
          <p:nvSpPr>
            <p:cNvPr id="2010" name="Google Shape;2010;p182"/>
            <p:cNvSpPr/>
            <p:nvPr/>
          </p:nvSpPr>
          <p:spPr>
            <a:xfrm>
              <a:off x="4830242" y="2466675"/>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011" name="Google Shape;2011;p182"/>
            <p:cNvPicPr preferRelativeResize="0"/>
            <p:nvPr/>
          </p:nvPicPr>
          <p:blipFill rotWithShape="1">
            <a:blip r:embed="rId6">
              <a:alphaModFix/>
            </a:blip>
            <a:srcRect b="0" l="0" r="0" t="0"/>
            <a:stretch/>
          </p:blipFill>
          <p:spPr>
            <a:xfrm>
              <a:off x="4905203" y="2564050"/>
              <a:ext cx="559810" cy="559810"/>
            </a:xfrm>
            <a:prstGeom prst="rect">
              <a:avLst/>
            </a:prstGeom>
            <a:noFill/>
            <a:ln>
              <a:noFill/>
            </a:ln>
          </p:spPr>
        </p:pic>
      </p:grpSp>
      <p:grpSp>
        <p:nvGrpSpPr>
          <p:cNvPr id="2012" name="Google Shape;2012;p182"/>
          <p:cNvGrpSpPr/>
          <p:nvPr/>
        </p:nvGrpSpPr>
        <p:grpSpPr>
          <a:xfrm>
            <a:off x="468372" y="4024331"/>
            <a:ext cx="741000" cy="741000"/>
            <a:chOff x="3246156" y="4393795"/>
            <a:chExt cx="741000" cy="741000"/>
          </a:xfrm>
        </p:grpSpPr>
        <p:sp>
          <p:nvSpPr>
            <p:cNvPr id="2013" name="Google Shape;2013;p182"/>
            <p:cNvSpPr/>
            <p:nvPr/>
          </p:nvSpPr>
          <p:spPr>
            <a:xfrm>
              <a:off x="3246156" y="4393795"/>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014" name="Google Shape;2014;p182"/>
            <p:cNvPicPr preferRelativeResize="0"/>
            <p:nvPr/>
          </p:nvPicPr>
          <p:blipFill rotWithShape="1">
            <a:blip r:embed="rId7">
              <a:alphaModFix/>
            </a:blip>
            <a:srcRect b="0" l="0" r="0" t="0"/>
            <a:stretch/>
          </p:blipFill>
          <p:spPr>
            <a:xfrm>
              <a:off x="3343168" y="4505821"/>
              <a:ext cx="559810" cy="55981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8" name="Shape 2018"/>
        <p:cNvGrpSpPr/>
        <p:nvPr/>
      </p:nvGrpSpPr>
      <p:grpSpPr>
        <a:xfrm>
          <a:off x="0" y="0"/>
          <a:ext cx="0" cy="0"/>
          <a:chOff x="0" y="0"/>
          <a:chExt cx="0" cy="0"/>
        </a:xfrm>
      </p:grpSpPr>
      <p:sp>
        <p:nvSpPr>
          <p:cNvPr id="2019" name="Google Shape;2019;p183"/>
          <p:cNvSpPr/>
          <p:nvPr/>
        </p:nvSpPr>
        <p:spPr>
          <a:xfrm>
            <a:off x="-24000" y="0"/>
            <a:ext cx="12240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20" name="Google Shape;2020;p183"/>
          <p:cNvPicPr preferRelativeResize="0"/>
          <p:nvPr/>
        </p:nvPicPr>
        <p:blipFill rotWithShape="1">
          <a:blip r:embed="rId3">
            <a:alphaModFix/>
          </a:blip>
          <a:srcRect b="961" l="9121" r="44973" t="30863"/>
          <a:stretch/>
        </p:blipFill>
        <p:spPr>
          <a:xfrm flipH="1">
            <a:off x="4007002" y="0"/>
            <a:ext cx="8208998" cy="6858000"/>
          </a:xfrm>
          <a:prstGeom prst="rect">
            <a:avLst/>
          </a:prstGeom>
          <a:noFill/>
          <a:ln>
            <a:noFill/>
          </a:ln>
        </p:spPr>
      </p:pic>
      <p:pic>
        <p:nvPicPr>
          <p:cNvPr id="2021" name="Google Shape;2021;p183"/>
          <p:cNvPicPr preferRelativeResize="0"/>
          <p:nvPr/>
        </p:nvPicPr>
        <p:blipFill rotWithShape="1">
          <a:blip r:embed="rId4">
            <a:alphaModFix/>
          </a:blip>
          <a:srcRect b="0" l="0" r="0" t="0"/>
          <a:stretch/>
        </p:blipFill>
        <p:spPr>
          <a:xfrm>
            <a:off x="311029" y="6191584"/>
            <a:ext cx="715175" cy="360105"/>
          </a:xfrm>
          <a:prstGeom prst="rect">
            <a:avLst/>
          </a:prstGeom>
          <a:noFill/>
          <a:ln>
            <a:noFill/>
          </a:ln>
        </p:spPr>
      </p:pic>
      <p:grpSp>
        <p:nvGrpSpPr>
          <p:cNvPr id="2022" name="Google Shape;2022;p183"/>
          <p:cNvGrpSpPr/>
          <p:nvPr/>
        </p:nvGrpSpPr>
        <p:grpSpPr>
          <a:xfrm>
            <a:off x="311030" y="5825960"/>
            <a:ext cx="2130373" cy="195019"/>
            <a:chOff x="2727320" y="2925845"/>
            <a:chExt cx="1573044" cy="144000"/>
          </a:xfrm>
        </p:grpSpPr>
        <p:cxnSp>
          <p:nvCxnSpPr>
            <p:cNvPr id="2023" name="Google Shape;2023;p183"/>
            <p:cNvCxnSpPr/>
            <p:nvPr/>
          </p:nvCxnSpPr>
          <p:spPr>
            <a:xfrm>
              <a:off x="2727320" y="3001282"/>
              <a:ext cx="1428900" cy="0"/>
            </a:xfrm>
            <a:prstGeom prst="straightConnector1">
              <a:avLst/>
            </a:prstGeom>
            <a:noFill/>
            <a:ln cap="flat" cmpd="sng" w="12700">
              <a:solidFill>
                <a:schemeClr val="lt1"/>
              </a:solidFill>
              <a:prstDash val="solid"/>
              <a:miter lim="800000"/>
              <a:headEnd len="sm" w="sm" type="none"/>
              <a:tailEnd len="sm" w="sm" type="none"/>
            </a:ln>
          </p:spPr>
        </p:cxnSp>
        <p:sp>
          <p:nvSpPr>
            <p:cNvPr id="2024" name="Google Shape;2024;p183"/>
            <p:cNvSpPr/>
            <p:nvPr/>
          </p:nvSpPr>
          <p:spPr>
            <a:xfrm>
              <a:off x="4156364" y="2925845"/>
              <a:ext cx="144000" cy="144000"/>
            </a:xfrm>
            <a:prstGeom prst="ellipse">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grpSp>
      <p:sp>
        <p:nvSpPr>
          <p:cNvPr id="2025" name="Google Shape;2025;p183"/>
          <p:cNvSpPr txBox="1"/>
          <p:nvPr/>
        </p:nvSpPr>
        <p:spPr>
          <a:xfrm>
            <a:off x="192279" y="5079664"/>
            <a:ext cx="5903700" cy="466500"/>
          </a:xfrm>
          <a:prstGeom prst="rect">
            <a:avLst/>
          </a:prstGeom>
          <a:noFill/>
          <a:ln>
            <a:noFill/>
          </a:ln>
        </p:spPr>
        <p:txBody>
          <a:bodyPr anchorCtr="0" anchor="t" bIns="45700" lIns="91425" spcFirstLastPara="1" rIns="91425" wrap="square" tIns="45700">
            <a:noAutofit/>
          </a:bodyPr>
          <a:lstStyle/>
          <a:p>
            <a:pPr indent="0" lvl="0" marL="0" marR="0" rtl="0" algn="l">
              <a:lnSpc>
                <a:spcPct val="88333"/>
              </a:lnSpc>
              <a:spcBef>
                <a:spcPts val="0"/>
              </a:spcBef>
              <a:spcAft>
                <a:spcPts val="0"/>
              </a:spcAft>
              <a:buClr>
                <a:schemeClr val="lt1"/>
              </a:buClr>
              <a:buSzPts val="3600"/>
              <a:buFont typeface="Montserrat"/>
              <a:buNone/>
            </a:pPr>
            <a:r>
              <a:rPr b="1" lang="en" sz="3600">
                <a:solidFill>
                  <a:schemeClr val="lt1"/>
                </a:solidFill>
                <a:latin typeface="Montserrat"/>
                <a:ea typeface="Montserrat"/>
                <a:cs typeface="Montserrat"/>
                <a:sym typeface="Montserrat"/>
              </a:rPr>
              <a:t>Partners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0" name="Shape 2030"/>
        <p:cNvGrpSpPr/>
        <p:nvPr/>
      </p:nvGrpSpPr>
      <p:grpSpPr>
        <a:xfrm>
          <a:off x="0" y="0"/>
          <a:ext cx="0" cy="0"/>
          <a:chOff x="0" y="0"/>
          <a:chExt cx="0" cy="0"/>
        </a:xfrm>
      </p:grpSpPr>
      <p:sp>
        <p:nvSpPr>
          <p:cNvPr id="2031" name="Google Shape;2031;p184"/>
          <p:cNvSpPr txBox="1"/>
          <p:nvPr>
            <p:ph type="title"/>
          </p:nvPr>
        </p:nvSpPr>
        <p:spPr>
          <a:xfrm>
            <a:off x="468375" y="404550"/>
            <a:ext cx="10323300" cy="7179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2800"/>
              <a:t>Strategic Needs Assessment Partners/Consultees</a:t>
            </a:r>
            <a:endParaRPr/>
          </a:p>
        </p:txBody>
      </p:sp>
      <p:sp>
        <p:nvSpPr>
          <p:cNvPr id="2032" name="Google Shape;2032;p184"/>
          <p:cNvSpPr txBox="1"/>
          <p:nvPr>
            <p:ph idx="1" type="body"/>
          </p:nvPr>
        </p:nvSpPr>
        <p:spPr>
          <a:xfrm>
            <a:off x="1537625" y="1210450"/>
            <a:ext cx="9452100" cy="4987200"/>
          </a:xfrm>
          <a:prstGeom prst="rect">
            <a:avLst/>
          </a:prstGeom>
        </p:spPr>
        <p:txBody>
          <a:bodyPr anchorCtr="0" anchor="t" bIns="45700" lIns="91425" spcFirstLastPara="1" rIns="91425" wrap="square" tIns="45700">
            <a:normAutofit fontScale="25000" lnSpcReduction="20000"/>
          </a:bodyPr>
          <a:lstStyle/>
          <a:p>
            <a:pPr indent="0" lvl="0" marL="0" rtl="0" algn="l">
              <a:lnSpc>
                <a:spcPct val="131579"/>
              </a:lnSpc>
              <a:spcBef>
                <a:spcPts val="1500"/>
              </a:spcBef>
              <a:spcAft>
                <a:spcPts val="0"/>
              </a:spcAft>
              <a:buClr>
                <a:schemeClr val="dk1"/>
              </a:buClr>
              <a:buSzPts val="275"/>
              <a:buFont typeface="Arial"/>
              <a:buNone/>
            </a:pPr>
            <a:r>
              <a:rPr lang="en" sz="4400">
                <a:solidFill>
                  <a:srgbClr val="0B0C0C"/>
                </a:solidFill>
                <a:highlight>
                  <a:schemeClr val="lt1"/>
                </a:highlight>
              </a:rPr>
              <a:t>Both the Community Safety Partnership SNA and the SVD SNA require engagement with a wide range of partners and stakeholders in local health, care, education, employment and justice systems, including the voluntary sector and the local community. These include:</a:t>
            </a:r>
            <a:endParaRPr sz="4400">
              <a:solidFill>
                <a:srgbClr val="0B0C0C"/>
              </a:solidFill>
              <a:highlight>
                <a:schemeClr val="lt1"/>
              </a:highlight>
            </a:endParaRPr>
          </a:p>
          <a:p>
            <a:pPr indent="-298450" lvl="0" marL="647700" rtl="0" algn="l">
              <a:lnSpc>
                <a:spcPct val="131579"/>
              </a:lnSpc>
              <a:spcBef>
                <a:spcPts val="1500"/>
              </a:spcBef>
              <a:spcAft>
                <a:spcPts val="0"/>
              </a:spcAft>
              <a:buClr>
                <a:srgbClr val="0B0C0C"/>
              </a:buClr>
              <a:buSzPct val="100000"/>
              <a:buFont typeface="Montserrat"/>
              <a:buChar char="●"/>
            </a:pPr>
            <a:r>
              <a:rPr lang="en" sz="4400">
                <a:solidFill>
                  <a:srgbClr val="0B0C0C"/>
                </a:solidFill>
                <a:highlight>
                  <a:schemeClr val="lt1"/>
                </a:highlight>
              </a:rPr>
              <a:t>police and crime commissioners</a:t>
            </a:r>
            <a:endParaRPr sz="4400">
              <a:solidFill>
                <a:srgbClr val="0B0C0C"/>
              </a:solidFill>
              <a:highlight>
                <a:schemeClr val="lt1"/>
              </a:highlight>
            </a:endParaRPr>
          </a:p>
          <a:p>
            <a:pPr indent="-298450" lvl="0" marL="647700" rtl="0" algn="l">
              <a:lnSpc>
                <a:spcPct val="131579"/>
              </a:lnSpc>
              <a:spcBef>
                <a:spcPts val="0"/>
              </a:spcBef>
              <a:spcAft>
                <a:spcPts val="0"/>
              </a:spcAft>
              <a:buClr>
                <a:srgbClr val="0B0C0C"/>
              </a:buClr>
              <a:buSzPct val="100000"/>
              <a:buFont typeface="Montserrat"/>
              <a:buChar char="●"/>
            </a:pPr>
            <a:r>
              <a:rPr lang="en" sz="4400">
                <a:solidFill>
                  <a:srgbClr val="0B0C0C"/>
                </a:solidFill>
                <a:highlight>
                  <a:schemeClr val="lt1"/>
                </a:highlight>
              </a:rPr>
              <a:t>senior police officers and police services</a:t>
            </a:r>
            <a:endParaRPr sz="4400">
              <a:solidFill>
                <a:srgbClr val="0B0C0C"/>
              </a:solidFill>
              <a:highlight>
                <a:schemeClr val="lt1"/>
              </a:highlight>
            </a:endParaRPr>
          </a:p>
          <a:p>
            <a:pPr indent="-298450" lvl="0" marL="647700" rtl="0" algn="l">
              <a:lnSpc>
                <a:spcPct val="131579"/>
              </a:lnSpc>
              <a:spcBef>
                <a:spcPts val="0"/>
              </a:spcBef>
              <a:spcAft>
                <a:spcPts val="0"/>
              </a:spcAft>
              <a:buClr>
                <a:srgbClr val="0B0C0C"/>
              </a:buClr>
              <a:buSzPct val="100000"/>
              <a:buFont typeface="Montserrat"/>
              <a:buChar char="●"/>
            </a:pPr>
            <a:r>
              <a:rPr lang="en" sz="4400">
                <a:solidFill>
                  <a:srgbClr val="0B0C0C"/>
                </a:solidFill>
                <a:highlight>
                  <a:schemeClr val="lt1"/>
                </a:highlight>
              </a:rPr>
              <a:t>local authorities: chief executives, director of public health, director of children’s services, strategic lead for education, strategic lead for housing, health and wellbeing boards</a:t>
            </a:r>
            <a:endParaRPr sz="4400">
              <a:solidFill>
                <a:srgbClr val="0B0C0C"/>
              </a:solidFill>
              <a:highlight>
                <a:schemeClr val="lt1"/>
              </a:highlight>
            </a:endParaRPr>
          </a:p>
          <a:p>
            <a:pPr indent="-298450" lvl="0" marL="647700" rtl="0" algn="l">
              <a:lnSpc>
                <a:spcPct val="131579"/>
              </a:lnSpc>
              <a:spcBef>
                <a:spcPts val="0"/>
              </a:spcBef>
              <a:spcAft>
                <a:spcPts val="0"/>
              </a:spcAft>
              <a:buClr>
                <a:srgbClr val="0B0C0C"/>
              </a:buClr>
              <a:buSzPct val="100000"/>
              <a:buFont typeface="Montserrat"/>
              <a:buChar char="●"/>
            </a:pPr>
            <a:r>
              <a:rPr lang="en" sz="4400">
                <a:solidFill>
                  <a:srgbClr val="0B0C0C"/>
                </a:solidFill>
                <a:highlight>
                  <a:schemeClr val="lt1"/>
                </a:highlight>
              </a:rPr>
              <a:t>existing partnerships and collaborative bodies including community safety partnerships and youth offending teams</a:t>
            </a:r>
            <a:endParaRPr sz="4400">
              <a:solidFill>
                <a:srgbClr val="0B0C0C"/>
              </a:solidFill>
              <a:highlight>
                <a:schemeClr val="lt1"/>
              </a:highlight>
            </a:endParaRPr>
          </a:p>
          <a:p>
            <a:pPr indent="-298450" lvl="0" marL="647700" rtl="0" algn="l">
              <a:lnSpc>
                <a:spcPct val="131579"/>
              </a:lnSpc>
              <a:spcBef>
                <a:spcPts val="0"/>
              </a:spcBef>
              <a:spcAft>
                <a:spcPts val="0"/>
              </a:spcAft>
              <a:buClr>
                <a:srgbClr val="0B0C0C"/>
              </a:buClr>
              <a:buSzPct val="100000"/>
              <a:buFont typeface="Montserrat"/>
              <a:buChar char="●"/>
            </a:pPr>
            <a:r>
              <a:rPr lang="en" sz="4400">
                <a:solidFill>
                  <a:srgbClr val="0B0C0C"/>
                </a:solidFill>
                <a:highlight>
                  <a:schemeClr val="lt1"/>
                </a:highlight>
              </a:rPr>
              <a:t>local safeguarding children boards</a:t>
            </a:r>
            <a:endParaRPr sz="4400">
              <a:solidFill>
                <a:srgbClr val="0B0C0C"/>
              </a:solidFill>
              <a:highlight>
                <a:schemeClr val="lt1"/>
              </a:highlight>
            </a:endParaRPr>
          </a:p>
          <a:p>
            <a:pPr indent="-298450" lvl="0" marL="647700" rtl="0" algn="l">
              <a:lnSpc>
                <a:spcPct val="131579"/>
              </a:lnSpc>
              <a:spcBef>
                <a:spcPts val="0"/>
              </a:spcBef>
              <a:spcAft>
                <a:spcPts val="0"/>
              </a:spcAft>
              <a:buClr>
                <a:srgbClr val="0B0C0C"/>
              </a:buClr>
              <a:buSzPct val="100000"/>
              <a:buFont typeface="Montserrat"/>
              <a:buChar char="●"/>
            </a:pPr>
            <a:r>
              <a:rPr lang="en" sz="4400">
                <a:solidFill>
                  <a:srgbClr val="0B0C0C"/>
                </a:solidFill>
                <a:highlight>
                  <a:schemeClr val="lt1"/>
                </a:highlight>
              </a:rPr>
              <a:t>local academy head teachers and education networks</a:t>
            </a:r>
            <a:endParaRPr sz="4400">
              <a:solidFill>
                <a:srgbClr val="0B0C0C"/>
              </a:solidFill>
              <a:highlight>
                <a:schemeClr val="lt1"/>
              </a:highlight>
            </a:endParaRPr>
          </a:p>
          <a:p>
            <a:pPr indent="-298450" lvl="0" marL="647700" rtl="0" algn="l">
              <a:lnSpc>
                <a:spcPct val="131579"/>
              </a:lnSpc>
              <a:spcBef>
                <a:spcPts val="0"/>
              </a:spcBef>
              <a:spcAft>
                <a:spcPts val="0"/>
              </a:spcAft>
              <a:buClr>
                <a:srgbClr val="0B0C0C"/>
              </a:buClr>
              <a:buSzPct val="100000"/>
              <a:buFont typeface="Montserrat"/>
              <a:buChar char="●"/>
            </a:pPr>
            <a:r>
              <a:rPr lang="en" sz="4400">
                <a:solidFill>
                  <a:srgbClr val="0B0C0C"/>
                </a:solidFill>
                <a:highlight>
                  <a:schemeClr val="lt1"/>
                </a:highlight>
              </a:rPr>
              <a:t>other, non-mandated local multiagency partnerships, such as community multiagency risk assessment conference</a:t>
            </a:r>
            <a:endParaRPr sz="4400">
              <a:solidFill>
                <a:srgbClr val="0B0C0C"/>
              </a:solidFill>
              <a:highlight>
                <a:schemeClr val="lt1"/>
              </a:highlight>
            </a:endParaRPr>
          </a:p>
          <a:p>
            <a:pPr indent="-298450" lvl="0" marL="647700" rtl="0" algn="l">
              <a:lnSpc>
                <a:spcPct val="131579"/>
              </a:lnSpc>
              <a:spcBef>
                <a:spcPts val="0"/>
              </a:spcBef>
              <a:spcAft>
                <a:spcPts val="0"/>
              </a:spcAft>
              <a:buClr>
                <a:srgbClr val="0B0C0C"/>
              </a:buClr>
              <a:buSzPct val="100000"/>
              <a:buFont typeface="Montserrat"/>
              <a:buChar char="●"/>
            </a:pPr>
            <a:r>
              <a:rPr lang="en" sz="4400">
                <a:solidFill>
                  <a:srgbClr val="0B0C0C"/>
                </a:solidFill>
                <a:highlight>
                  <a:schemeClr val="lt1"/>
                </a:highlight>
              </a:rPr>
              <a:t>clinical commissioning groups</a:t>
            </a:r>
            <a:endParaRPr sz="4400">
              <a:solidFill>
                <a:srgbClr val="0B0C0C"/>
              </a:solidFill>
              <a:highlight>
                <a:schemeClr val="lt1"/>
              </a:highlight>
            </a:endParaRPr>
          </a:p>
          <a:p>
            <a:pPr indent="-298450" lvl="0" marL="647700" rtl="0" algn="l">
              <a:lnSpc>
                <a:spcPct val="131579"/>
              </a:lnSpc>
              <a:spcBef>
                <a:spcPts val="0"/>
              </a:spcBef>
              <a:spcAft>
                <a:spcPts val="0"/>
              </a:spcAft>
              <a:buClr>
                <a:srgbClr val="0B0C0C"/>
              </a:buClr>
              <a:buSzPct val="100000"/>
              <a:buFont typeface="Montserrat"/>
              <a:buChar char="●"/>
            </a:pPr>
            <a:r>
              <a:rPr lang="en" sz="4400">
                <a:solidFill>
                  <a:srgbClr val="0B0C0C"/>
                </a:solidFill>
                <a:highlight>
                  <a:schemeClr val="lt1"/>
                </a:highlight>
              </a:rPr>
              <a:t>NHS England health and justice commissioners</a:t>
            </a:r>
            <a:endParaRPr sz="4400">
              <a:solidFill>
                <a:srgbClr val="0B0C0C"/>
              </a:solidFill>
              <a:highlight>
                <a:schemeClr val="lt1"/>
              </a:highlight>
            </a:endParaRPr>
          </a:p>
          <a:p>
            <a:pPr indent="-298450" lvl="0" marL="647700" rtl="0" algn="l">
              <a:lnSpc>
                <a:spcPct val="131579"/>
              </a:lnSpc>
              <a:spcBef>
                <a:spcPts val="0"/>
              </a:spcBef>
              <a:spcAft>
                <a:spcPts val="0"/>
              </a:spcAft>
              <a:buClr>
                <a:srgbClr val="0B0C0C"/>
              </a:buClr>
              <a:buSzPct val="100000"/>
              <a:buFont typeface="Montserrat"/>
              <a:buChar char="●"/>
            </a:pPr>
            <a:r>
              <a:rPr lang="en" sz="4400">
                <a:solidFill>
                  <a:srgbClr val="0B0C0C"/>
                </a:solidFill>
                <a:highlight>
                  <a:schemeClr val="lt1"/>
                </a:highlight>
              </a:rPr>
              <a:t>Public Health England (PHE) centres</a:t>
            </a:r>
            <a:endParaRPr sz="4400">
              <a:solidFill>
                <a:srgbClr val="0B0C0C"/>
              </a:solidFill>
              <a:highlight>
                <a:schemeClr val="lt1"/>
              </a:highlight>
            </a:endParaRPr>
          </a:p>
          <a:p>
            <a:pPr indent="-298450" lvl="0" marL="647700" rtl="0" algn="l">
              <a:lnSpc>
                <a:spcPct val="131579"/>
              </a:lnSpc>
              <a:spcBef>
                <a:spcPts val="0"/>
              </a:spcBef>
              <a:spcAft>
                <a:spcPts val="0"/>
              </a:spcAft>
              <a:buClr>
                <a:srgbClr val="0B0C0C"/>
              </a:buClr>
              <a:buSzPct val="100000"/>
              <a:buFont typeface="Montserrat"/>
              <a:buChar char="●"/>
            </a:pPr>
            <a:r>
              <a:rPr lang="en" sz="4400">
                <a:solidFill>
                  <a:srgbClr val="0B0C0C"/>
                </a:solidFill>
                <a:highlight>
                  <a:schemeClr val="lt1"/>
                </a:highlight>
              </a:rPr>
              <a:t>voluntary sector services, including service user and family representatives</a:t>
            </a:r>
            <a:endParaRPr sz="4400">
              <a:solidFill>
                <a:srgbClr val="0B0C0C"/>
              </a:solidFill>
              <a:highlight>
                <a:schemeClr val="lt1"/>
              </a:highlight>
            </a:endParaRPr>
          </a:p>
          <a:p>
            <a:pPr indent="-298450" lvl="0" marL="647700" rtl="0" algn="l">
              <a:lnSpc>
                <a:spcPct val="131579"/>
              </a:lnSpc>
              <a:spcBef>
                <a:spcPts val="0"/>
              </a:spcBef>
              <a:spcAft>
                <a:spcPts val="0"/>
              </a:spcAft>
              <a:buClr>
                <a:srgbClr val="0B0C0C"/>
              </a:buClr>
              <a:buSzPct val="100000"/>
              <a:buFont typeface="Montserrat"/>
              <a:buChar char="●"/>
            </a:pPr>
            <a:r>
              <a:rPr lang="en" sz="4400">
                <a:solidFill>
                  <a:srgbClr val="0B0C0C"/>
                </a:solidFill>
                <a:highlight>
                  <a:schemeClr val="lt1"/>
                </a:highlight>
              </a:rPr>
              <a:t>children and young people’s secure estate</a:t>
            </a:r>
            <a:endParaRPr sz="4400">
              <a:solidFill>
                <a:srgbClr val="0B0C0C"/>
              </a:solidFill>
              <a:highlight>
                <a:schemeClr val="lt1"/>
              </a:highlight>
            </a:endParaRPr>
          </a:p>
          <a:p>
            <a:pPr indent="-298450" lvl="0" marL="647700" rtl="0" algn="l">
              <a:lnSpc>
                <a:spcPct val="131579"/>
              </a:lnSpc>
              <a:spcBef>
                <a:spcPts val="0"/>
              </a:spcBef>
              <a:spcAft>
                <a:spcPts val="0"/>
              </a:spcAft>
              <a:buClr>
                <a:srgbClr val="0B0C0C"/>
              </a:buClr>
              <a:buSzPct val="100000"/>
              <a:buFont typeface="Montserrat"/>
              <a:buChar char="●"/>
            </a:pPr>
            <a:r>
              <a:rPr lang="en" sz="4400">
                <a:solidFill>
                  <a:srgbClr val="0B0C0C"/>
                </a:solidFill>
                <a:highlight>
                  <a:schemeClr val="lt1"/>
                </a:highlight>
              </a:rPr>
              <a:t>youth offending institute governors</a:t>
            </a:r>
            <a:endParaRPr sz="4400">
              <a:solidFill>
                <a:srgbClr val="0B0C0C"/>
              </a:solidFill>
              <a:highlight>
                <a:schemeClr val="lt1"/>
              </a:highlight>
            </a:endParaRPr>
          </a:p>
          <a:p>
            <a:pPr indent="-298450" lvl="0" marL="647700" rtl="0" algn="l">
              <a:lnSpc>
                <a:spcPct val="131579"/>
              </a:lnSpc>
              <a:spcBef>
                <a:spcPts val="0"/>
              </a:spcBef>
              <a:spcAft>
                <a:spcPts val="0"/>
              </a:spcAft>
              <a:buClr>
                <a:srgbClr val="0B0C0C"/>
              </a:buClr>
              <a:buSzPct val="100000"/>
              <a:buFont typeface="Montserrat"/>
              <a:buChar char="●"/>
            </a:pPr>
            <a:r>
              <a:rPr lang="en" sz="4400">
                <a:solidFill>
                  <a:srgbClr val="0B0C0C"/>
                </a:solidFill>
                <a:highlight>
                  <a:schemeClr val="lt1"/>
                </a:highlight>
              </a:rPr>
              <a:t>secure training centre directors</a:t>
            </a:r>
            <a:endParaRPr sz="4400">
              <a:solidFill>
                <a:srgbClr val="0B0C0C"/>
              </a:solidFill>
              <a:highlight>
                <a:schemeClr val="lt1"/>
              </a:highlight>
            </a:endParaRPr>
          </a:p>
          <a:p>
            <a:pPr indent="-298450" lvl="0" marL="647700" rtl="0" algn="l">
              <a:lnSpc>
                <a:spcPct val="131579"/>
              </a:lnSpc>
              <a:spcBef>
                <a:spcPts val="0"/>
              </a:spcBef>
              <a:spcAft>
                <a:spcPts val="0"/>
              </a:spcAft>
              <a:buClr>
                <a:srgbClr val="0B0C0C"/>
              </a:buClr>
              <a:buSzPct val="100000"/>
              <a:buFont typeface="Montserrat"/>
              <a:buChar char="●"/>
            </a:pPr>
            <a:r>
              <a:rPr lang="en" sz="4400">
                <a:solidFill>
                  <a:srgbClr val="0B0C0C"/>
                </a:solidFill>
                <a:highlight>
                  <a:schemeClr val="lt1"/>
                </a:highlight>
              </a:rPr>
              <a:t>secure children’s home managers</a:t>
            </a:r>
            <a:endParaRPr sz="4400">
              <a:solidFill>
                <a:srgbClr val="0B0C0C"/>
              </a:solidFill>
              <a:highlight>
                <a:schemeClr val="lt1"/>
              </a:highlight>
            </a:endParaRPr>
          </a:p>
          <a:p>
            <a:pPr indent="-298450" lvl="0" marL="647700" rtl="0" algn="l">
              <a:lnSpc>
                <a:spcPct val="131579"/>
              </a:lnSpc>
              <a:spcBef>
                <a:spcPts val="0"/>
              </a:spcBef>
              <a:spcAft>
                <a:spcPts val="0"/>
              </a:spcAft>
              <a:buClr>
                <a:srgbClr val="0B0C0C"/>
              </a:buClr>
              <a:buSzPct val="100000"/>
              <a:buFont typeface="Montserrat"/>
              <a:buChar char="●"/>
            </a:pPr>
            <a:r>
              <a:rPr lang="en" sz="4400">
                <a:solidFill>
                  <a:srgbClr val="0B0C0C"/>
                </a:solidFill>
                <a:highlight>
                  <a:schemeClr val="lt1"/>
                </a:highlight>
              </a:rPr>
              <a:t>youth services</a:t>
            </a:r>
            <a:endParaRPr sz="4400">
              <a:solidFill>
                <a:srgbClr val="0B0C0C"/>
              </a:solidFill>
              <a:highlight>
                <a:schemeClr val="lt1"/>
              </a:highlight>
            </a:endParaRPr>
          </a:p>
          <a:p>
            <a:pPr indent="0" lvl="0" marL="0" rtl="0" algn="l">
              <a:lnSpc>
                <a:spcPct val="131579"/>
              </a:lnSpc>
              <a:spcBef>
                <a:spcPts val="1900"/>
              </a:spcBef>
              <a:spcAft>
                <a:spcPts val="0"/>
              </a:spcAft>
              <a:buNone/>
            </a:pPr>
            <a:r>
              <a:t/>
            </a:r>
            <a:endParaRPr sz="4400">
              <a:solidFill>
                <a:srgbClr val="0B0C0C"/>
              </a:solidFill>
              <a:highlight>
                <a:schemeClr val="lt1"/>
              </a:highlight>
            </a:endParaRPr>
          </a:p>
          <a:p>
            <a:pPr indent="0" lvl="0" marL="0" rtl="0" algn="l">
              <a:lnSpc>
                <a:spcPct val="131579"/>
              </a:lnSpc>
              <a:spcBef>
                <a:spcPts val="1500"/>
              </a:spcBef>
              <a:spcAft>
                <a:spcPts val="0"/>
              </a:spcAft>
              <a:buClr>
                <a:schemeClr val="dk1"/>
              </a:buClr>
              <a:buSzPts val="275"/>
              <a:buFont typeface="Arial"/>
              <a:buNone/>
            </a:pPr>
            <a:r>
              <a:rPr lang="en" sz="4400">
                <a:solidFill>
                  <a:srgbClr val="0B0C0C"/>
                </a:solidFill>
                <a:highlight>
                  <a:schemeClr val="lt1"/>
                </a:highlight>
              </a:rPr>
              <a:t>This list includes authorities and organisations that are not subject to the serious violence duty but whose knowledge and intelligence will be an integral part of forming a picture of how violence affects a local area.</a:t>
            </a:r>
            <a:endParaRPr sz="6800">
              <a:solidFill>
                <a:srgbClr val="0B0C0C"/>
              </a:solidFill>
              <a:highlight>
                <a:schemeClr val="lt1"/>
              </a:highlight>
            </a:endParaRPr>
          </a:p>
          <a:p>
            <a:pPr indent="0" lvl="0" marL="0" rtl="0" algn="l">
              <a:lnSpc>
                <a:spcPct val="115000"/>
              </a:lnSpc>
              <a:spcBef>
                <a:spcPts val="1500"/>
              </a:spcBef>
              <a:spcAft>
                <a:spcPts val="0"/>
              </a:spcAft>
              <a:buClr>
                <a:schemeClr val="dk1"/>
              </a:buClr>
              <a:buSzPct val="26829"/>
              <a:buFont typeface="Arial"/>
              <a:buNone/>
            </a:pPr>
            <a:r>
              <a:t/>
            </a:r>
            <a:endParaRPr sz="4100">
              <a:solidFill>
                <a:srgbClr val="0B0C0C"/>
              </a:solidFill>
              <a:highlight>
                <a:srgbClr val="FFAB40"/>
              </a:highlight>
              <a:latin typeface="Arial"/>
              <a:ea typeface="Arial"/>
              <a:cs typeface="Arial"/>
              <a:sym typeface="Arial"/>
            </a:endParaRPr>
          </a:p>
          <a:p>
            <a:pPr indent="0" lvl="0" marL="0" rtl="0" algn="l">
              <a:spcBef>
                <a:spcPts val="1200"/>
              </a:spcBef>
              <a:spcAft>
                <a:spcPts val="0"/>
              </a:spcAft>
              <a:buNone/>
            </a:pPr>
            <a:r>
              <a:t/>
            </a:r>
            <a:endParaRPr/>
          </a:p>
        </p:txBody>
      </p:sp>
      <p:grpSp>
        <p:nvGrpSpPr>
          <p:cNvPr id="2033" name="Google Shape;2033;p184"/>
          <p:cNvGrpSpPr/>
          <p:nvPr/>
        </p:nvGrpSpPr>
        <p:grpSpPr>
          <a:xfrm>
            <a:off x="524953" y="1210454"/>
            <a:ext cx="741000" cy="741000"/>
            <a:chOff x="1662070" y="551693"/>
            <a:chExt cx="741000" cy="741000"/>
          </a:xfrm>
        </p:grpSpPr>
        <p:sp>
          <p:nvSpPr>
            <p:cNvPr id="2034" name="Google Shape;2034;p184"/>
            <p:cNvSpPr/>
            <p:nvPr/>
          </p:nvSpPr>
          <p:spPr>
            <a:xfrm>
              <a:off x="1662070" y="551693"/>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035" name="Google Shape;2035;p184"/>
            <p:cNvPicPr preferRelativeResize="0"/>
            <p:nvPr/>
          </p:nvPicPr>
          <p:blipFill rotWithShape="1">
            <a:blip r:embed="rId3">
              <a:alphaModFix/>
            </a:blip>
            <a:srcRect b="0" l="0" r="0" t="0"/>
            <a:stretch/>
          </p:blipFill>
          <p:spPr>
            <a:xfrm>
              <a:off x="1801845" y="713510"/>
              <a:ext cx="459573" cy="459573"/>
            </a:xfrm>
            <a:prstGeom prst="rect">
              <a:avLst/>
            </a:prstGeom>
            <a:noFill/>
            <a:ln>
              <a:noFill/>
            </a:ln>
          </p:spPr>
        </p:pic>
      </p:grpSp>
      <p:grpSp>
        <p:nvGrpSpPr>
          <p:cNvPr id="2036" name="Google Shape;2036;p184"/>
          <p:cNvGrpSpPr/>
          <p:nvPr/>
        </p:nvGrpSpPr>
        <p:grpSpPr>
          <a:xfrm>
            <a:off x="524940" y="5569828"/>
            <a:ext cx="741000" cy="741000"/>
            <a:chOff x="4830242" y="3440067"/>
            <a:chExt cx="741000" cy="741000"/>
          </a:xfrm>
        </p:grpSpPr>
        <p:sp>
          <p:nvSpPr>
            <p:cNvPr id="2037" name="Google Shape;2037;p184"/>
            <p:cNvSpPr/>
            <p:nvPr/>
          </p:nvSpPr>
          <p:spPr>
            <a:xfrm>
              <a:off x="4830242" y="3440067"/>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038" name="Google Shape;2038;p184"/>
            <p:cNvPicPr preferRelativeResize="0"/>
            <p:nvPr/>
          </p:nvPicPr>
          <p:blipFill rotWithShape="1">
            <a:blip r:embed="rId4">
              <a:alphaModFix/>
            </a:blip>
            <a:srcRect b="0" l="0" r="0" t="0"/>
            <a:stretch/>
          </p:blipFill>
          <p:spPr>
            <a:xfrm>
              <a:off x="4918428" y="3529228"/>
              <a:ext cx="559810" cy="559810"/>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2" name="Shape 2042"/>
        <p:cNvGrpSpPr/>
        <p:nvPr/>
      </p:nvGrpSpPr>
      <p:grpSpPr>
        <a:xfrm>
          <a:off x="0" y="0"/>
          <a:ext cx="0" cy="0"/>
          <a:chOff x="0" y="0"/>
          <a:chExt cx="0" cy="0"/>
        </a:xfrm>
      </p:grpSpPr>
      <p:sp>
        <p:nvSpPr>
          <p:cNvPr id="2043" name="Google Shape;2043;p185"/>
          <p:cNvSpPr/>
          <p:nvPr/>
        </p:nvSpPr>
        <p:spPr>
          <a:xfrm>
            <a:off x="-24000" y="0"/>
            <a:ext cx="12240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44" name="Google Shape;2044;p185"/>
          <p:cNvPicPr preferRelativeResize="0"/>
          <p:nvPr/>
        </p:nvPicPr>
        <p:blipFill rotWithShape="1">
          <a:blip r:embed="rId3">
            <a:alphaModFix/>
          </a:blip>
          <a:srcRect b="961" l="9121" r="44973" t="30863"/>
          <a:stretch/>
        </p:blipFill>
        <p:spPr>
          <a:xfrm flipH="1">
            <a:off x="4007002" y="0"/>
            <a:ext cx="8208998" cy="6858000"/>
          </a:xfrm>
          <a:prstGeom prst="rect">
            <a:avLst/>
          </a:prstGeom>
          <a:noFill/>
          <a:ln>
            <a:noFill/>
          </a:ln>
        </p:spPr>
      </p:pic>
      <p:pic>
        <p:nvPicPr>
          <p:cNvPr id="2045" name="Google Shape;2045;p185"/>
          <p:cNvPicPr preferRelativeResize="0"/>
          <p:nvPr/>
        </p:nvPicPr>
        <p:blipFill rotWithShape="1">
          <a:blip r:embed="rId4">
            <a:alphaModFix/>
          </a:blip>
          <a:srcRect b="0" l="0" r="0" t="0"/>
          <a:stretch/>
        </p:blipFill>
        <p:spPr>
          <a:xfrm>
            <a:off x="311029" y="6191584"/>
            <a:ext cx="715175" cy="360105"/>
          </a:xfrm>
          <a:prstGeom prst="rect">
            <a:avLst/>
          </a:prstGeom>
          <a:noFill/>
          <a:ln>
            <a:noFill/>
          </a:ln>
        </p:spPr>
      </p:pic>
      <p:grpSp>
        <p:nvGrpSpPr>
          <p:cNvPr id="2046" name="Google Shape;2046;p185"/>
          <p:cNvGrpSpPr/>
          <p:nvPr/>
        </p:nvGrpSpPr>
        <p:grpSpPr>
          <a:xfrm>
            <a:off x="311030" y="5825960"/>
            <a:ext cx="2130373" cy="195019"/>
            <a:chOff x="2727320" y="2925845"/>
            <a:chExt cx="1573044" cy="144000"/>
          </a:xfrm>
        </p:grpSpPr>
        <p:cxnSp>
          <p:nvCxnSpPr>
            <p:cNvPr id="2047" name="Google Shape;2047;p185"/>
            <p:cNvCxnSpPr/>
            <p:nvPr/>
          </p:nvCxnSpPr>
          <p:spPr>
            <a:xfrm>
              <a:off x="2727320" y="3001282"/>
              <a:ext cx="1428900" cy="0"/>
            </a:xfrm>
            <a:prstGeom prst="straightConnector1">
              <a:avLst/>
            </a:prstGeom>
            <a:noFill/>
            <a:ln cap="flat" cmpd="sng" w="12700">
              <a:solidFill>
                <a:schemeClr val="lt1"/>
              </a:solidFill>
              <a:prstDash val="solid"/>
              <a:miter lim="800000"/>
              <a:headEnd len="sm" w="sm" type="none"/>
              <a:tailEnd len="sm" w="sm" type="none"/>
            </a:ln>
          </p:spPr>
        </p:cxnSp>
        <p:sp>
          <p:nvSpPr>
            <p:cNvPr id="2048" name="Google Shape;2048;p185"/>
            <p:cNvSpPr/>
            <p:nvPr/>
          </p:nvSpPr>
          <p:spPr>
            <a:xfrm>
              <a:off x="4156364" y="2925845"/>
              <a:ext cx="144000" cy="144000"/>
            </a:xfrm>
            <a:prstGeom prst="ellipse">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grpSp>
      <p:sp>
        <p:nvSpPr>
          <p:cNvPr id="2049" name="Google Shape;2049;p185"/>
          <p:cNvSpPr txBox="1"/>
          <p:nvPr/>
        </p:nvSpPr>
        <p:spPr>
          <a:xfrm>
            <a:off x="192279" y="5079664"/>
            <a:ext cx="5903700" cy="466500"/>
          </a:xfrm>
          <a:prstGeom prst="rect">
            <a:avLst/>
          </a:prstGeom>
          <a:noFill/>
          <a:ln>
            <a:noFill/>
          </a:ln>
        </p:spPr>
        <p:txBody>
          <a:bodyPr anchorCtr="0" anchor="t" bIns="45700" lIns="91425" spcFirstLastPara="1" rIns="91425" wrap="square" tIns="45700">
            <a:noAutofit/>
          </a:bodyPr>
          <a:lstStyle/>
          <a:p>
            <a:pPr indent="0" lvl="0" marL="0" marR="0" rtl="0" algn="l">
              <a:lnSpc>
                <a:spcPct val="88333"/>
              </a:lnSpc>
              <a:spcBef>
                <a:spcPts val="0"/>
              </a:spcBef>
              <a:spcAft>
                <a:spcPts val="0"/>
              </a:spcAft>
              <a:buClr>
                <a:schemeClr val="lt1"/>
              </a:buClr>
              <a:buSzPts val="3600"/>
              <a:buFont typeface="Montserrat"/>
              <a:buNone/>
            </a:pPr>
            <a:r>
              <a:rPr b="1" lang="en" sz="3600">
                <a:solidFill>
                  <a:schemeClr val="lt1"/>
                </a:solidFill>
                <a:latin typeface="Montserrat"/>
                <a:ea typeface="Montserrat"/>
                <a:cs typeface="Montserrat"/>
                <a:sym typeface="Montserrat"/>
              </a:rPr>
              <a:t>Consultation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4" name="Shape 2054"/>
        <p:cNvGrpSpPr/>
        <p:nvPr/>
      </p:nvGrpSpPr>
      <p:grpSpPr>
        <a:xfrm>
          <a:off x="0" y="0"/>
          <a:ext cx="0" cy="0"/>
          <a:chOff x="0" y="0"/>
          <a:chExt cx="0" cy="0"/>
        </a:xfrm>
      </p:grpSpPr>
      <p:sp>
        <p:nvSpPr>
          <p:cNvPr id="2055" name="Google Shape;2055;p186"/>
          <p:cNvSpPr txBox="1"/>
          <p:nvPr>
            <p:ph type="title"/>
          </p:nvPr>
        </p:nvSpPr>
        <p:spPr>
          <a:xfrm>
            <a:off x="468375" y="404548"/>
            <a:ext cx="4669200" cy="5064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2800"/>
              <a:t>Consultation</a:t>
            </a:r>
            <a:endParaRPr/>
          </a:p>
        </p:txBody>
      </p:sp>
      <p:sp>
        <p:nvSpPr>
          <p:cNvPr id="2056" name="Google Shape;2056;p186"/>
          <p:cNvSpPr txBox="1"/>
          <p:nvPr>
            <p:ph idx="1" type="body"/>
          </p:nvPr>
        </p:nvSpPr>
        <p:spPr>
          <a:xfrm>
            <a:off x="1490475" y="1094275"/>
            <a:ext cx="9584100" cy="40614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en" sz="1400">
                <a:solidFill>
                  <a:srgbClr val="0B0C0C"/>
                </a:solidFill>
                <a:highlight>
                  <a:schemeClr val="lt1"/>
                </a:highlight>
              </a:rPr>
              <a:t>SVD Requirements</a:t>
            </a:r>
            <a:endParaRPr b="1" sz="1400">
              <a:solidFill>
                <a:srgbClr val="0B0C0C"/>
              </a:solidFill>
              <a:highlight>
                <a:schemeClr val="lt1"/>
              </a:highlight>
            </a:endParaRPr>
          </a:p>
          <a:p>
            <a:pPr indent="-317500" lvl="0" marL="457200" rtl="0" algn="l">
              <a:lnSpc>
                <a:spcPct val="115000"/>
              </a:lnSpc>
              <a:spcBef>
                <a:spcPts val="1200"/>
              </a:spcBef>
              <a:spcAft>
                <a:spcPts val="0"/>
              </a:spcAft>
              <a:buClr>
                <a:srgbClr val="0B0C0C"/>
              </a:buClr>
              <a:buSzPts val="1400"/>
              <a:buChar char="●"/>
            </a:pPr>
            <a:r>
              <a:rPr lang="en" sz="1400">
                <a:solidFill>
                  <a:srgbClr val="0B0C0C"/>
                </a:solidFill>
                <a:highlight>
                  <a:schemeClr val="lt1"/>
                </a:highlight>
              </a:rPr>
              <a:t>Communities must be involved throughout the entire SNA process and in developing the response strategy. This will ensure the right data is analysed and the recommendations are based on a community consensus approach. </a:t>
            </a:r>
            <a:br>
              <a:rPr lang="en" sz="1400">
                <a:solidFill>
                  <a:srgbClr val="0B0C0C"/>
                </a:solidFill>
                <a:highlight>
                  <a:schemeClr val="lt1"/>
                </a:highlight>
              </a:rPr>
            </a:br>
            <a:endParaRPr sz="1400">
              <a:solidFill>
                <a:srgbClr val="0B0C0C"/>
              </a:solidFill>
              <a:highlight>
                <a:schemeClr val="lt1"/>
              </a:highlight>
            </a:endParaRPr>
          </a:p>
          <a:p>
            <a:pPr indent="-317500" lvl="0" marL="457200" rtl="0" algn="l">
              <a:lnSpc>
                <a:spcPct val="115000"/>
              </a:lnSpc>
              <a:spcBef>
                <a:spcPts val="0"/>
              </a:spcBef>
              <a:spcAft>
                <a:spcPts val="0"/>
              </a:spcAft>
              <a:buClr>
                <a:srgbClr val="0B0C0C"/>
              </a:buClr>
              <a:buSzPts val="1400"/>
              <a:buChar char="●"/>
            </a:pPr>
            <a:r>
              <a:rPr lang="en" sz="1400">
                <a:solidFill>
                  <a:srgbClr val="0B0C0C"/>
                </a:solidFill>
                <a:highlight>
                  <a:schemeClr val="lt1"/>
                </a:highlight>
              </a:rPr>
              <a:t>Where possible, existing community organisations should be involved in this process. This is particularly true for capturing insights from children and young adults.</a:t>
            </a:r>
            <a:br>
              <a:rPr lang="en" sz="1400">
                <a:solidFill>
                  <a:srgbClr val="0B0C0C"/>
                </a:solidFill>
                <a:highlight>
                  <a:schemeClr val="lt1"/>
                </a:highlight>
              </a:rPr>
            </a:br>
            <a:endParaRPr sz="1400">
              <a:solidFill>
                <a:srgbClr val="0B0C0C"/>
              </a:solidFill>
              <a:highlight>
                <a:schemeClr val="lt1"/>
              </a:highlight>
            </a:endParaRPr>
          </a:p>
          <a:p>
            <a:pPr indent="0" lvl="0" marL="0" rtl="0" algn="l">
              <a:lnSpc>
                <a:spcPct val="100000"/>
              </a:lnSpc>
              <a:spcBef>
                <a:spcPts val="1200"/>
              </a:spcBef>
              <a:spcAft>
                <a:spcPts val="0"/>
              </a:spcAft>
              <a:buClr>
                <a:schemeClr val="dk1"/>
              </a:buClr>
              <a:buSzPts val="1100"/>
              <a:buFont typeface="Arial"/>
              <a:buNone/>
            </a:pPr>
            <a:r>
              <a:rPr b="1" lang="en" sz="1400"/>
              <a:t>Community Safety requirements - </a:t>
            </a:r>
            <a:r>
              <a:rPr lang="en" sz="1000"/>
              <a:t>s12 </a:t>
            </a:r>
            <a:r>
              <a:rPr lang="en" sz="1000" u="sng">
                <a:solidFill>
                  <a:schemeClr val="hlink"/>
                </a:solidFill>
                <a:hlinkClick r:id="rId3"/>
              </a:rPr>
              <a:t>The Crime and Disorder (Formulation and Implementation of Strategy) Regulations 2007</a:t>
            </a:r>
            <a:endParaRPr b="1" sz="1000"/>
          </a:p>
          <a:p>
            <a:pPr indent="0" lvl="0" marL="0" rtl="0" algn="l">
              <a:lnSpc>
                <a:spcPct val="100000"/>
              </a:lnSpc>
              <a:spcBef>
                <a:spcPts val="0"/>
              </a:spcBef>
              <a:spcAft>
                <a:spcPts val="0"/>
              </a:spcAft>
              <a:buClr>
                <a:schemeClr val="dk1"/>
              </a:buClr>
              <a:buSzPts val="1100"/>
              <a:buFont typeface="Arial"/>
              <a:buNone/>
            </a:pPr>
            <a:r>
              <a:t/>
            </a:r>
            <a:endParaRPr sz="1400"/>
          </a:p>
          <a:p>
            <a:pPr indent="-317500" lvl="0" marL="457200" rtl="0" algn="l">
              <a:lnSpc>
                <a:spcPct val="100000"/>
              </a:lnSpc>
              <a:spcBef>
                <a:spcPts val="0"/>
              </a:spcBef>
              <a:spcAft>
                <a:spcPts val="0"/>
              </a:spcAft>
              <a:buSzPts val="1400"/>
              <a:buFont typeface="Montserrat"/>
              <a:buChar char="●"/>
            </a:pPr>
            <a:r>
              <a:rPr lang="en" sz="1400">
                <a:solidFill>
                  <a:srgbClr val="494949"/>
                </a:solidFill>
                <a:highlight>
                  <a:srgbClr val="FFFFFF"/>
                </a:highlight>
              </a:rPr>
              <a:t>Must hold </a:t>
            </a:r>
            <a:r>
              <a:rPr lang="en" sz="1400"/>
              <a:t>one or more public meetings a year.</a:t>
            </a:r>
            <a:br>
              <a:rPr lang="en" sz="1400"/>
            </a:br>
            <a:endParaRPr sz="1400">
              <a:solidFill>
                <a:srgbClr val="494949"/>
              </a:solidFill>
              <a:highlight>
                <a:srgbClr val="FFFFFF"/>
              </a:highlight>
            </a:endParaRPr>
          </a:p>
          <a:p>
            <a:pPr indent="-317500" lvl="0" marL="457200" rtl="0" algn="l">
              <a:lnSpc>
                <a:spcPct val="100000"/>
              </a:lnSpc>
              <a:spcBef>
                <a:spcPts val="0"/>
              </a:spcBef>
              <a:spcAft>
                <a:spcPts val="0"/>
              </a:spcAft>
              <a:buSzPts val="1400"/>
              <a:buFont typeface="Montserrat"/>
              <a:buChar char="●"/>
            </a:pPr>
            <a:r>
              <a:rPr lang="en" sz="1400">
                <a:solidFill>
                  <a:srgbClr val="494949"/>
                </a:solidFill>
                <a:highlight>
                  <a:srgbClr val="FFFFFF"/>
                </a:highlight>
              </a:rPr>
              <a:t>Engage with persons who appear to the strategy group to represent the interests of as many different groups or persons within the area. </a:t>
            </a:r>
            <a:endParaRPr sz="1400">
              <a:solidFill>
                <a:srgbClr val="494949"/>
              </a:solidFill>
              <a:highlight>
                <a:srgbClr val="FFFFFF"/>
              </a:highlight>
            </a:endParaRPr>
          </a:p>
          <a:p>
            <a:pPr indent="0" lvl="0" marL="0" rtl="0" algn="l">
              <a:lnSpc>
                <a:spcPct val="100000"/>
              </a:lnSpc>
              <a:spcBef>
                <a:spcPts val="0"/>
              </a:spcBef>
              <a:spcAft>
                <a:spcPts val="0"/>
              </a:spcAft>
              <a:buNone/>
            </a:pPr>
            <a:r>
              <a:t/>
            </a:r>
            <a:endParaRPr sz="1450">
              <a:solidFill>
                <a:srgbClr val="0B0C0C"/>
              </a:solidFill>
              <a:highlight>
                <a:schemeClr val="lt1"/>
              </a:highlight>
            </a:endParaRPr>
          </a:p>
        </p:txBody>
      </p:sp>
      <p:grpSp>
        <p:nvGrpSpPr>
          <p:cNvPr id="2057" name="Google Shape;2057;p186"/>
          <p:cNvGrpSpPr/>
          <p:nvPr/>
        </p:nvGrpSpPr>
        <p:grpSpPr>
          <a:xfrm>
            <a:off x="647842" y="3443956"/>
            <a:ext cx="741000" cy="741000"/>
            <a:chOff x="5622285" y="4393795"/>
            <a:chExt cx="741000" cy="741000"/>
          </a:xfrm>
        </p:grpSpPr>
        <p:sp>
          <p:nvSpPr>
            <p:cNvPr id="2058" name="Google Shape;2058;p186"/>
            <p:cNvSpPr/>
            <p:nvPr/>
          </p:nvSpPr>
          <p:spPr>
            <a:xfrm>
              <a:off x="5622285" y="4393795"/>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059" name="Google Shape;2059;p186"/>
            <p:cNvPicPr preferRelativeResize="0"/>
            <p:nvPr/>
          </p:nvPicPr>
          <p:blipFill rotWithShape="1">
            <a:blip r:embed="rId4">
              <a:alphaModFix/>
            </a:blip>
            <a:srcRect b="0" l="0" r="0" t="0"/>
            <a:stretch/>
          </p:blipFill>
          <p:spPr>
            <a:xfrm>
              <a:off x="5715896" y="4484409"/>
              <a:ext cx="559810" cy="559810"/>
            </a:xfrm>
            <a:prstGeom prst="rect">
              <a:avLst/>
            </a:prstGeom>
            <a:noFill/>
            <a:ln>
              <a:noFill/>
            </a:ln>
          </p:spPr>
        </p:pic>
      </p:grpSp>
      <p:grpSp>
        <p:nvGrpSpPr>
          <p:cNvPr id="2060" name="Google Shape;2060;p186"/>
          <p:cNvGrpSpPr/>
          <p:nvPr/>
        </p:nvGrpSpPr>
        <p:grpSpPr>
          <a:xfrm>
            <a:off x="647850" y="1191611"/>
            <a:ext cx="741000" cy="741000"/>
            <a:chOff x="2454113" y="2466675"/>
            <a:chExt cx="741000" cy="741000"/>
          </a:xfrm>
        </p:grpSpPr>
        <p:sp>
          <p:nvSpPr>
            <p:cNvPr id="2061" name="Google Shape;2061;p186"/>
            <p:cNvSpPr/>
            <p:nvPr/>
          </p:nvSpPr>
          <p:spPr>
            <a:xfrm>
              <a:off x="2454113" y="2466675"/>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062" name="Google Shape;2062;p186"/>
            <p:cNvPicPr preferRelativeResize="0"/>
            <p:nvPr/>
          </p:nvPicPr>
          <p:blipFill rotWithShape="1">
            <a:blip r:embed="rId5">
              <a:alphaModFix/>
            </a:blip>
            <a:srcRect b="0" l="0" r="0" t="0"/>
            <a:stretch/>
          </p:blipFill>
          <p:spPr>
            <a:xfrm>
              <a:off x="2549520" y="2573201"/>
              <a:ext cx="559810" cy="559810"/>
            </a:xfrm>
            <a:prstGeom prst="rect">
              <a:avLst/>
            </a:prstGeom>
            <a:noFill/>
            <a:ln>
              <a:noFill/>
            </a:ln>
          </p:spPr>
        </p:pic>
      </p:grpSp>
      <p:grpSp>
        <p:nvGrpSpPr>
          <p:cNvPr id="2063" name="Google Shape;2063;p186"/>
          <p:cNvGrpSpPr/>
          <p:nvPr/>
        </p:nvGrpSpPr>
        <p:grpSpPr>
          <a:xfrm>
            <a:off x="647857" y="5292496"/>
            <a:ext cx="741000" cy="741000"/>
            <a:chOff x="3246156" y="3315557"/>
            <a:chExt cx="741000" cy="741000"/>
          </a:xfrm>
        </p:grpSpPr>
        <p:sp>
          <p:nvSpPr>
            <p:cNvPr id="2064" name="Google Shape;2064;p186"/>
            <p:cNvSpPr/>
            <p:nvPr/>
          </p:nvSpPr>
          <p:spPr>
            <a:xfrm>
              <a:off x="3246156" y="3315557"/>
              <a:ext cx="741000" cy="741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65" name="Google Shape;2065;p186"/>
            <p:cNvPicPr preferRelativeResize="0"/>
            <p:nvPr/>
          </p:nvPicPr>
          <p:blipFill rotWithShape="1">
            <a:blip r:embed="rId6">
              <a:alphaModFix/>
            </a:blip>
            <a:srcRect b="0" l="0" r="0" t="0"/>
            <a:stretch/>
          </p:blipFill>
          <p:spPr>
            <a:xfrm>
              <a:off x="3320675" y="3384847"/>
              <a:ext cx="592707" cy="592707"/>
            </a:xfrm>
            <a:prstGeom prst="rect">
              <a:avLst/>
            </a:prstGeom>
            <a:noFill/>
            <a:ln>
              <a:noFill/>
            </a:ln>
          </p:spPr>
        </p:pic>
      </p:grpSp>
      <p:sp>
        <p:nvSpPr>
          <p:cNvPr id="2066" name="Google Shape;2066;p186"/>
          <p:cNvSpPr txBox="1"/>
          <p:nvPr/>
        </p:nvSpPr>
        <p:spPr>
          <a:xfrm>
            <a:off x="1490475" y="5339000"/>
            <a:ext cx="87732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0B0C0C"/>
              </a:buClr>
              <a:buSzPts val="1400"/>
              <a:buChar char="●"/>
            </a:pPr>
            <a:r>
              <a:rPr lang="en">
                <a:solidFill>
                  <a:srgbClr val="0B0C0C"/>
                </a:solidFill>
                <a:highlight>
                  <a:schemeClr val="lt1"/>
                </a:highlight>
                <a:latin typeface="Montserrat"/>
                <a:ea typeface="Montserrat"/>
                <a:cs typeface="Montserrat"/>
                <a:sym typeface="Montserrat"/>
              </a:rPr>
              <a:t>Clear privacy information must be provided to consultees on what will happen to their data. It is expected that outputs will be aggregated so as to not identify an individual.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0" name="Shape 2070"/>
        <p:cNvGrpSpPr/>
        <p:nvPr/>
      </p:nvGrpSpPr>
      <p:grpSpPr>
        <a:xfrm>
          <a:off x="0" y="0"/>
          <a:ext cx="0" cy="0"/>
          <a:chOff x="0" y="0"/>
          <a:chExt cx="0" cy="0"/>
        </a:xfrm>
      </p:grpSpPr>
      <p:sp>
        <p:nvSpPr>
          <p:cNvPr id="2071" name="Google Shape;2071;p187"/>
          <p:cNvSpPr/>
          <p:nvPr/>
        </p:nvSpPr>
        <p:spPr>
          <a:xfrm>
            <a:off x="-24000" y="0"/>
            <a:ext cx="12240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72" name="Google Shape;2072;p187"/>
          <p:cNvPicPr preferRelativeResize="0"/>
          <p:nvPr/>
        </p:nvPicPr>
        <p:blipFill rotWithShape="1">
          <a:blip r:embed="rId3">
            <a:alphaModFix/>
          </a:blip>
          <a:srcRect b="961" l="9121" r="44973" t="30863"/>
          <a:stretch/>
        </p:blipFill>
        <p:spPr>
          <a:xfrm flipH="1">
            <a:off x="4007002" y="0"/>
            <a:ext cx="8208998" cy="6858000"/>
          </a:xfrm>
          <a:prstGeom prst="rect">
            <a:avLst/>
          </a:prstGeom>
          <a:noFill/>
          <a:ln>
            <a:noFill/>
          </a:ln>
        </p:spPr>
      </p:pic>
      <p:pic>
        <p:nvPicPr>
          <p:cNvPr id="2073" name="Google Shape;2073;p187"/>
          <p:cNvPicPr preferRelativeResize="0"/>
          <p:nvPr/>
        </p:nvPicPr>
        <p:blipFill rotWithShape="1">
          <a:blip r:embed="rId4">
            <a:alphaModFix/>
          </a:blip>
          <a:srcRect b="0" l="0" r="0" t="0"/>
          <a:stretch/>
        </p:blipFill>
        <p:spPr>
          <a:xfrm>
            <a:off x="311029" y="6191584"/>
            <a:ext cx="715175" cy="360105"/>
          </a:xfrm>
          <a:prstGeom prst="rect">
            <a:avLst/>
          </a:prstGeom>
          <a:noFill/>
          <a:ln>
            <a:noFill/>
          </a:ln>
        </p:spPr>
      </p:pic>
      <p:grpSp>
        <p:nvGrpSpPr>
          <p:cNvPr id="2074" name="Google Shape;2074;p187"/>
          <p:cNvGrpSpPr/>
          <p:nvPr/>
        </p:nvGrpSpPr>
        <p:grpSpPr>
          <a:xfrm>
            <a:off x="311030" y="5825960"/>
            <a:ext cx="2130373" cy="195019"/>
            <a:chOff x="2727320" y="2925845"/>
            <a:chExt cx="1573044" cy="144000"/>
          </a:xfrm>
        </p:grpSpPr>
        <p:cxnSp>
          <p:nvCxnSpPr>
            <p:cNvPr id="2075" name="Google Shape;2075;p187"/>
            <p:cNvCxnSpPr/>
            <p:nvPr/>
          </p:nvCxnSpPr>
          <p:spPr>
            <a:xfrm>
              <a:off x="2727320" y="3001282"/>
              <a:ext cx="1428900" cy="0"/>
            </a:xfrm>
            <a:prstGeom prst="straightConnector1">
              <a:avLst/>
            </a:prstGeom>
            <a:noFill/>
            <a:ln cap="flat" cmpd="sng" w="12700">
              <a:solidFill>
                <a:schemeClr val="lt1"/>
              </a:solidFill>
              <a:prstDash val="solid"/>
              <a:miter lim="800000"/>
              <a:headEnd len="sm" w="sm" type="none"/>
              <a:tailEnd len="sm" w="sm" type="none"/>
            </a:ln>
          </p:spPr>
        </p:cxnSp>
        <p:sp>
          <p:nvSpPr>
            <p:cNvPr id="2076" name="Google Shape;2076;p187"/>
            <p:cNvSpPr/>
            <p:nvPr/>
          </p:nvSpPr>
          <p:spPr>
            <a:xfrm>
              <a:off x="4156364" y="2925845"/>
              <a:ext cx="144000" cy="144000"/>
            </a:xfrm>
            <a:prstGeom prst="ellipse">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grpSp>
      <p:sp>
        <p:nvSpPr>
          <p:cNvPr id="2077" name="Google Shape;2077;p187"/>
          <p:cNvSpPr txBox="1"/>
          <p:nvPr/>
        </p:nvSpPr>
        <p:spPr>
          <a:xfrm>
            <a:off x="192279" y="5079664"/>
            <a:ext cx="5903700" cy="466500"/>
          </a:xfrm>
          <a:prstGeom prst="rect">
            <a:avLst/>
          </a:prstGeom>
          <a:noFill/>
          <a:ln>
            <a:noFill/>
          </a:ln>
        </p:spPr>
        <p:txBody>
          <a:bodyPr anchorCtr="0" anchor="t" bIns="45700" lIns="91425" spcFirstLastPara="1" rIns="91425" wrap="square" tIns="45700">
            <a:noAutofit/>
          </a:bodyPr>
          <a:lstStyle/>
          <a:p>
            <a:pPr indent="0" lvl="0" marL="0" marR="0" rtl="0" algn="l">
              <a:lnSpc>
                <a:spcPct val="88333"/>
              </a:lnSpc>
              <a:spcBef>
                <a:spcPts val="0"/>
              </a:spcBef>
              <a:spcAft>
                <a:spcPts val="0"/>
              </a:spcAft>
              <a:buClr>
                <a:schemeClr val="lt1"/>
              </a:buClr>
              <a:buSzPts val="3600"/>
              <a:buFont typeface="Montserrat"/>
              <a:buNone/>
            </a:pPr>
            <a:r>
              <a:rPr b="1" lang="en" sz="3600">
                <a:solidFill>
                  <a:schemeClr val="lt1"/>
                </a:solidFill>
                <a:latin typeface="Montserrat"/>
                <a:ea typeface="Montserrat"/>
                <a:cs typeface="Montserrat"/>
                <a:sym typeface="Montserrat"/>
              </a:rPr>
              <a:t>Strategy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2" name="Shape 2082"/>
        <p:cNvGrpSpPr/>
        <p:nvPr/>
      </p:nvGrpSpPr>
      <p:grpSpPr>
        <a:xfrm>
          <a:off x="0" y="0"/>
          <a:ext cx="0" cy="0"/>
          <a:chOff x="0" y="0"/>
          <a:chExt cx="0" cy="0"/>
        </a:xfrm>
      </p:grpSpPr>
      <p:sp>
        <p:nvSpPr>
          <p:cNvPr id="2083" name="Google Shape;2083;p188"/>
          <p:cNvSpPr txBox="1"/>
          <p:nvPr>
            <p:ph type="title"/>
          </p:nvPr>
        </p:nvSpPr>
        <p:spPr>
          <a:xfrm>
            <a:off x="468375" y="404550"/>
            <a:ext cx="7927200" cy="6519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2800"/>
              <a:t>Serious Violence Reduction Strategy</a:t>
            </a:r>
            <a:endParaRPr/>
          </a:p>
        </p:txBody>
      </p:sp>
      <p:sp>
        <p:nvSpPr>
          <p:cNvPr id="2084" name="Google Shape;2084;p188"/>
          <p:cNvSpPr txBox="1"/>
          <p:nvPr>
            <p:ph idx="1" type="body"/>
          </p:nvPr>
        </p:nvSpPr>
        <p:spPr>
          <a:xfrm>
            <a:off x="594150" y="1169725"/>
            <a:ext cx="10216500" cy="5452500"/>
          </a:xfrm>
          <a:prstGeom prst="rect">
            <a:avLst/>
          </a:prstGeom>
        </p:spPr>
        <p:txBody>
          <a:bodyPr anchorCtr="0" anchor="t" bIns="45700" lIns="91425" spcFirstLastPara="1" rIns="91425" wrap="square" tIns="45700">
            <a:normAutofit fontScale="77500" lnSpcReduction="10000"/>
          </a:bodyPr>
          <a:lstStyle/>
          <a:p>
            <a:pPr indent="0" lvl="0" marL="0" rtl="0" algn="l">
              <a:lnSpc>
                <a:spcPct val="115000"/>
              </a:lnSpc>
              <a:spcBef>
                <a:spcPts val="0"/>
              </a:spcBef>
              <a:spcAft>
                <a:spcPts val="0"/>
              </a:spcAft>
              <a:buNone/>
            </a:pPr>
            <a:r>
              <a:rPr lang="en" sz="1800">
                <a:solidFill>
                  <a:srgbClr val="595959"/>
                </a:solidFill>
              </a:rPr>
              <a:t>The strategy should set out how the proposed actions will enhance and complement existing local arrangements responding to serious violence. </a:t>
            </a:r>
            <a:endParaRPr sz="1800">
              <a:solidFill>
                <a:srgbClr val="595959"/>
              </a:solidFill>
            </a:endParaRPr>
          </a:p>
          <a:p>
            <a:pPr indent="-317182" lvl="0" marL="1371600" rtl="0" algn="l">
              <a:lnSpc>
                <a:spcPct val="115000"/>
              </a:lnSpc>
              <a:spcBef>
                <a:spcPts val="1200"/>
              </a:spcBef>
              <a:spcAft>
                <a:spcPts val="0"/>
              </a:spcAft>
              <a:buClr>
                <a:srgbClr val="595959"/>
              </a:buClr>
              <a:buSzPct val="100000"/>
              <a:buFont typeface="Montserrat"/>
              <a:buChar char="●"/>
            </a:pPr>
            <a:r>
              <a:rPr lang="en" sz="1800">
                <a:solidFill>
                  <a:srgbClr val="595959"/>
                </a:solidFill>
              </a:rPr>
              <a:t>Part of this work may include consideration of joint funding or investment to support local early interventions and responses. </a:t>
            </a:r>
            <a:br>
              <a:rPr lang="en" sz="1800">
                <a:solidFill>
                  <a:srgbClr val="595959"/>
                </a:solidFill>
              </a:rPr>
            </a:br>
            <a:br>
              <a:rPr lang="en" sz="1800">
                <a:solidFill>
                  <a:srgbClr val="595959"/>
                </a:solidFill>
              </a:rPr>
            </a:br>
            <a:endParaRPr sz="1800">
              <a:solidFill>
                <a:srgbClr val="595959"/>
              </a:solidFill>
            </a:endParaRPr>
          </a:p>
          <a:p>
            <a:pPr indent="-317182" lvl="0" marL="1371600" rtl="0" algn="l">
              <a:lnSpc>
                <a:spcPct val="115000"/>
              </a:lnSpc>
              <a:spcBef>
                <a:spcPts val="0"/>
              </a:spcBef>
              <a:spcAft>
                <a:spcPts val="0"/>
              </a:spcAft>
              <a:buClr>
                <a:srgbClr val="595959"/>
              </a:buClr>
              <a:buSzPct val="100000"/>
              <a:buFont typeface="Montserrat"/>
              <a:buChar char="●"/>
            </a:pPr>
            <a:r>
              <a:rPr lang="en" sz="1800">
                <a:solidFill>
                  <a:srgbClr val="595959"/>
                </a:solidFill>
              </a:rPr>
              <a:t>Partnerships will also need to consult with any and all educational authorities, prisons and youth custody authorities situated in the local area, that they consider necessary, as part of this process.</a:t>
            </a:r>
            <a:endParaRPr sz="1800">
              <a:solidFill>
                <a:srgbClr val="595959"/>
              </a:solidFill>
            </a:endParaRPr>
          </a:p>
          <a:p>
            <a:pPr indent="0" lvl="0" marL="0" rtl="0" algn="l">
              <a:lnSpc>
                <a:spcPct val="115000"/>
              </a:lnSpc>
              <a:spcBef>
                <a:spcPts val="1200"/>
              </a:spcBef>
              <a:spcAft>
                <a:spcPts val="0"/>
              </a:spcAft>
              <a:buNone/>
            </a:pPr>
            <a:r>
              <a:t/>
            </a:r>
            <a:endParaRPr sz="1800">
              <a:solidFill>
                <a:srgbClr val="595959"/>
              </a:solidFill>
            </a:endParaRPr>
          </a:p>
          <a:p>
            <a:pPr indent="-317182" lvl="0" marL="1371600" rtl="0" algn="l">
              <a:lnSpc>
                <a:spcPct val="115000"/>
              </a:lnSpc>
              <a:spcBef>
                <a:spcPts val="1200"/>
              </a:spcBef>
              <a:spcAft>
                <a:spcPts val="0"/>
              </a:spcAft>
              <a:buClr>
                <a:srgbClr val="595959"/>
              </a:buClr>
              <a:buSzPct val="100000"/>
              <a:buFont typeface="Montserrat"/>
              <a:buChar char="●"/>
            </a:pPr>
            <a:r>
              <a:rPr lang="en" sz="1800">
                <a:solidFill>
                  <a:srgbClr val="595959"/>
                </a:solidFill>
              </a:rPr>
              <a:t>It should comprise a range of new and existing actions that the partnership will take forward to prevent and reduce the serious violence issues and drivers that have been identified.</a:t>
            </a:r>
            <a:endParaRPr sz="1800">
              <a:solidFill>
                <a:srgbClr val="595959"/>
              </a:solidFill>
            </a:endParaRPr>
          </a:p>
          <a:p>
            <a:pPr indent="0" lvl="0" marL="1371600" rtl="0" algn="l">
              <a:lnSpc>
                <a:spcPct val="115000"/>
              </a:lnSpc>
              <a:spcBef>
                <a:spcPts val="1200"/>
              </a:spcBef>
              <a:spcAft>
                <a:spcPts val="0"/>
              </a:spcAft>
              <a:buNone/>
            </a:pPr>
            <a:r>
              <a:t/>
            </a:r>
            <a:endParaRPr sz="1800">
              <a:solidFill>
                <a:srgbClr val="595959"/>
              </a:solidFill>
            </a:endParaRPr>
          </a:p>
          <a:p>
            <a:pPr indent="-317182" lvl="0" marL="1371600" rtl="0" algn="l">
              <a:lnSpc>
                <a:spcPct val="115000"/>
              </a:lnSpc>
              <a:spcBef>
                <a:spcPts val="1200"/>
              </a:spcBef>
              <a:spcAft>
                <a:spcPts val="0"/>
              </a:spcAft>
              <a:buClr>
                <a:srgbClr val="595959"/>
              </a:buClr>
              <a:buSzPct val="100000"/>
              <a:buFont typeface="Montserrat"/>
              <a:buChar char="●"/>
            </a:pPr>
            <a:r>
              <a:rPr lang="en" sz="1800">
                <a:solidFill>
                  <a:srgbClr val="595959"/>
                </a:solidFill>
              </a:rPr>
              <a:t>Consultation responses from adults and children</a:t>
            </a:r>
            <a:endParaRPr sz="1800">
              <a:solidFill>
                <a:srgbClr val="595959"/>
              </a:solidFill>
            </a:endParaRPr>
          </a:p>
          <a:p>
            <a:pPr indent="0" lvl="0" marL="2286000" rtl="0" algn="l">
              <a:lnSpc>
                <a:spcPct val="115000"/>
              </a:lnSpc>
              <a:spcBef>
                <a:spcPts val="1200"/>
              </a:spcBef>
              <a:spcAft>
                <a:spcPts val="0"/>
              </a:spcAft>
              <a:buNone/>
            </a:pPr>
            <a:r>
              <a:t/>
            </a:r>
            <a:endParaRPr sz="1800">
              <a:solidFill>
                <a:srgbClr val="595959"/>
              </a:solidFill>
            </a:endParaRPr>
          </a:p>
          <a:p>
            <a:pPr indent="-317182" lvl="0" marL="1371600" rtl="0" algn="l">
              <a:lnSpc>
                <a:spcPct val="115000"/>
              </a:lnSpc>
              <a:spcBef>
                <a:spcPts val="1200"/>
              </a:spcBef>
              <a:spcAft>
                <a:spcPts val="0"/>
              </a:spcAft>
              <a:buClr>
                <a:srgbClr val="595959"/>
              </a:buClr>
              <a:buSzPct val="100000"/>
              <a:buFont typeface="Montserrat"/>
              <a:buChar char="●"/>
            </a:pPr>
            <a:r>
              <a:rPr lang="en" sz="1800">
                <a:solidFill>
                  <a:srgbClr val="595959"/>
                </a:solidFill>
              </a:rPr>
              <a:t>The PCSC Act requires that the strategy is published, kept under review at least annually.</a:t>
            </a:r>
            <a:endParaRPr sz="1800">
              <a:solidFill>
                <a:srgbClr val="595959"/>
              </a:solidFill>
            </a:endParaRPr>
          </a:p>
          <a:p>
            <a:pPr indent="0" lvl="0" marL="0" rtl="0" algn="l">
              <a:lnSpc>
                <a:spcPct val="115000"/>
              </a:lnSpc>
              <a:spcBef>
                <a:spcPts val="1200"/>
              </a:spcBef>
              <a:spcAft>
                <a:spcPts val="0"/>
              </a:spcAft>
              <a:buNone/>
            </a:pPr>
            <a:r>
              <a:t/>
            </a:r>
            <a:endParaRPr sz="1800">
              <a:solidFill>
                <a:srgbClr val="595959"/>
              </a:solidFill>
            </a:endParaRPr>
          </a:p>
          <a:p>
            <a:pPr indent="0" lvl="0" marL="0" rtl="0" algn="l">
              <a:lnSpc>
                <a:spcPct val="115000"/>
              </a:lnSpc>
              <a:spcBef>
                <a:spcPts val="1200"/>
              </a:spcBef>
              <a:spcAft>
                <a:spcPts val="1200"/>
              </a:spcAft>
              <a:buNone/>
            </a:pPr>
            <a:r>
              <a:rPr lang="en" sz="1447">
                <a:solidFill>
                  <a:srgbClr val="595959"/>
                </a:solidFill>
              </a:rPr>
              <a:t>SVD Statutory guidance para 154 lists recommended contents</a:t>
            </a:r>
            <a:endParaRPr sz="1247"/>
          </a:p>
        </p:txBody>
      </p:sp>
      <p:grpSp>
        <p:nvGrpSpPr>
          <p:cNvPr id="2085" name="Google Shape;2085;p188"/>
          <p:cNvGrpSpPr/>
          <p:nvPr/>
        </p:nvGrpSpPr>
        <p:grpSpPr>
          <a:xfrm>
            <a:off x="792267" y="5231178"/>
            <a:ext cx="741000" cy="741000"/>
            <a:chOff x="7206371" y="3440067"/>
            <a:chExt cx="741000" cy="741000"/>
          </a:xfrm>
        </p:grpSpPr>
        <p:sp>
          <p:nvSpPr>
            <p:cNvPr id="2086" name="Google Shape;2086;p188"/>
            <p:cNvSpPr/>
            <p:nvPr/>
          </p:nvSpPr>
          <p:spPr>
            <a:xfrm>
              <a:off x="7206371" y="3440067"/>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087" name="Google Shape;2087;p188"/>
            <p:cNvPicPr preferRelativeResize="0"/>
            <p:nvPr/>
          </p:nvPicPr>
          <p:blipFill rotWithShape="1">
            <a:blip r:embed="rId3">
              <a:alphaModFix/>
            </a:blip>
            <a:srcRect b="0" l="0" r="0" t="0"/>
            <a:stretch/>
          </p:blipFill>
          <p:spPr>
            <a:xfrm>
              <a:off x="7317168" y="3514552"/>
              <a:ext cx="556348" cy="556348"/>
            </a:xfrm>
            <a:prstGeom prst="rect">
              <a:avLst/>
            </a:prstGeom>
            <a:noFill/>
            <a:ln>
              <a:noFill/>
            </a:ln>
          </p:spPr>
        </p:pic>
      </p:grpSp>
      <p:grpSp>
        <p:nvGrpSpPr>
          <p:cNvPr id="2088" name="Google Shape;2088;p188"/>
          <p:cNvGrpSpPr/>
          <p:nvPr/>
        </p:nvGrpSpPr>
        <p:grpSpPr>
          <a:xfrm>
            <a:off x="792287" y="2556598"/>
            <a:ext cx="741000" cy="741000"/>
            <a:chOff x="2454113" y="5268866"/>
            <a:chExt cx="741000" cy="741000"/>
          </a:xfrm>
        </p:grpSpPr>
        <p:sp>
          <p:nvSpPr>
            <p:cNvPr id="2089" name="Google Shape;2089;p188"/>
            <p:cNvSpPr/>
            <p:nvPr/>
          </p:nvSpPr>
          <p:spPr>
            <a:xfrm>
              <a:off x="2454113" y="5268866"/>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090" name="Google Shape;2090;p188"/>
            <p:cNvPicPr preferRelativeResize="0"/>
            <p:nvPr/>
          </p:nvPicPr>
          <p:blipFill rotWithShape="1">
            <a:blip r:embed="rId4">
              <a:alphaModFix/>
            </a:blip>
            <a:srcRect b="0" l="0" r="0" t="0"/>
            <a:stretch/>
          </p:blipFill>
          <p:spPr>
            <a:xfrm>
              <a:off x="2542472" y="5345802"/>
              <a:ext cx="559810" cy="559810"/>
            </a:xfrm>
            <a:prstGeom prst="rect">
              <a:avLst/>
            </a:prstGeom>
            <a:noFill/>
            <a:ln>
              <a:noFill/>
            </a:ln>
          </p:spPr>
        </p:pic>
      </p:grpSp>
      <p:grpSp>
        <p:nvGrpSpPr>
          <p:cNvPr id="2091" name="Google Shape;2091;p188"/>
          <p:cNvGrpSpPr/>
          <p:nvPr/>
        </p:nvGrpSpPr>
        <p:grpSpPr>
          <a:xfrm>
            <a:off x="792275" y="3504728"/>
            <a:ext cx="741000" cy="741000"/>
            <a:chOff x="7998414" y="3440067"/>
            <a:chExt cx="741000" cy="741000"/>
          </a:xfrm>
        </p:grpSpPr>
        <p:sp>
          <p:nvSpPr>
            <p:cNvPr id="2092" name="Google Shape;2092;p188"/>
            <p:cNvSpPr/>
            <p:nvPr/>
          </p:nvSpPr>
          <p:spPr>
            <a:xfrm>
              <a:off x="7998414" y="3440067"/>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093" name="Google Shape;2093;p188"/>
            <p:cNvPicPr preferRelativeResize="0"/>
            <p:nvPr/>
          </p:nvPicPr>
          <p:blipFill rotWithShape="1">
            <a:blip r:embed="rId5">
              <a:alphaModFix/>
            </a:blip>
            <a:srcRect b="0" l="0" r="0" t="0"/>
            <a:stretch/>
          </p:blipFill>
          <p:spPr>
            <a:xfrm>
              <a:off x="8058207" y="3504864"/>
              <a:ext cx="620852" cy="620852"/>
            </a:xfrm>
            <a:prstGeom prst="rect">
              <a:avLst/>
            </a:prstGeom>
            <a:noFill/>
            <a:ln>
              <a:noFill/>
            </a:ln>
          </p:spPr>
        </p:pic>
      </p:grpSp>
      <p:grpSp>
        <p:nvGrpSpPr>
          <p:cNvPr id="2094" name="Google Shape;2094;p188"/>
          <p:cNvGrpSpPr/>
          <p:nvPr/>
        </p:nvGrpSpPr>
        <p:grpSpPr>
          <a:xfrm>
            <a:off x="792270" y="1697817"/>
            <a:ext cx="741000" cy="741000"/>
            <a:chOff x="6414328" y="551693"/>
            <a:chExt cx="741000" cy="741000"/>
          </a:xfrm>
        </p:grpSpPr>
        <p:sp>
          <p:nvSpPr>
            <p:cNvPr id="2095" name="Google Shape;2095;p188"/>
            <p:cNvSpPr/>
            <p:nvPr/>
          </p:nvSpPr>
          <p:spPr>
            <a:xfrm>
              <a:off x="6414328" y="551693"/>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096" name="Google Shape;2096;p188"/>
            <p:cNvPicPr preferRelativeResize="0"/>
            <p:nvPr/>
          </p:nvPicPr>
          <p:blipFill rotWithShape="1">
            <a:blip r:embed="rId6">
              <a:alphaModFix/>
            </a:blip>
            <a:srcRect b="0" l="0" r="0" t="0"/>
            <a:stretch/>
          </p:blipFill>
          <p:spPr>
            <a:xfrm>
              <a:off x="6460096" y="583766"/>
              <a:ext cx="649974" cy="649974"/>
            </a:xfrm>
            <a:prstGeom prst="rect">
              <a:avLst/>
            </a:prstGeom>
            <a:noFill/>
            <a:ln>
              <a:noFill/>
            </a:ln>
          </p:spPr>
        </p:pic>
      </p:grpSp>
      <p:grpSp>
        <p:nvGrpSpPr>
          <p:cNvPr id="2097" name="Google Shape;2097;p188"/>
          <p:cNvGrpSpPr/>
          <p:nvPr/>
        </p:nvGrpSpPr>
        <p:grpSpPr>
          <a:xfrm>
            <a:off x="792275" y="4367961"/>
            <a:ext cx="741000" cy="741000"/>
            <a:chOff x="2454113" y="2466675"/>
            <a:chExt cx="741000" cy="741000"/>
          </a:xfrm>
        </p:grpSpPr>
        <p:sp>
          <p:nvSpPr>
            <p:cNvPr id="2098" name="Google Shape;2098;p188"/>
            <p:cNvSpPr/>
            <p:nvPr/>
          </p:nvSpPr>
          <p:spPr>
            <a:xfrm>
              <a:off x="2454113" y="2466675"/>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099" name="Google Shape;2099;p188"/>
            <p:cNvPicPr preferRelativeResize="0"/>
            <p:nvPr/>
          </p:nvPicPr>
          <p:blipFill rotWithShape="1">
            <a:blip r:embed="rId7">
              <a:alphaModFix/>
            </a:blip>
            <a:srcRect b="0" l="0" r="0" t="0"/>
            <a:stretch/>
          </p:blipFill>
          <p:spPr>
            <a:xfrm>
              <a:off x="2549520" y="2573201"/>
              <a:ext cx="559810" cy="559810"/>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4" name="Shape 2104"/>
        <p:cNvGrpSpPr/>
        <p:nvPr/>
      </p:nvGrpSpPr>
      <p:grpSpPr>
        <a:xfrm>
          <a:off x="0" y="0"/>
          <a:ext cx="0" cy="0"/>
          <a:chOff x="0" y="0"/>
          <a:chExt cx="0" cy="0"/>
        </a:xfrm>
      </p:grpSpPr>
      <p:sp>
        <p:nvSpPr>
          <p:cNvPr id="2105" name="Google Shape;2105;p189"/>
          <p:cNvSpPr txBox="1"/>
          <p:nvPr>
            <p:ph type="title"/>
          </p:nvPr>
        </p:nvSpPr>
        <p:spPr>
          <a:xfrm>
            <a:off x="468375" y="404548"/>
            <a:ext cx="4669200" cy="5859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2800"/>
              <a:t>SVD Strategy Ambitions</a:t>
            </a:r>
            <a:endParaRPr/>
          </a:p>
        </p:txBody>
      </p:sp>
      <p:sp>
        <p:nvSpPr>
          <p:cNvPr id="2106" name="Google Shape;2106;p189"/>
          <p:cNvSpPr txBox="1"/>
          <p:nvPr>
            <p:ph idx="1" type="body"/>
          </p:nvPr>
        </p:nvSpPr>
        <p:spPr>
          <a:xfrm>
            <a:off x="594300" y="1241050"/>
            <a:ext cx="10159500" cy="47208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en" sz="1500">
                <a:solidFill>
                  <a:srgbClr val="595959"/>
                </a:solidFill>
              </a:rPr>
              <a:t>The breadth of activities designed to reduce serious violence is broad. Partnerships should:</a:t>
            </a:r>
            <a:r>
              <a:rPr lang="en" sz="1900">
                <a:solidFill>
                  <a:srgbClr val="595959"/>
                </a:solidFill>
              </a:rPr>
              <a:t> </a:t>
            </a:r>
            <a:endParaRPr sz="1900">
              <a:solidFill>
                <a:srgbClr val="595959"/>
              </a:solidFill>
            </a:endParaRPr>
          </a:p>
          <a:p>
            <a:pPr indent="0" lvl="0" marL="0" rtl="0" algn="l">
              <a:lnSpc>
                <a:spcPct val="115000"/>
              </a:lnSpc>
              <a:spcBef>
                <a:spcPts val="1200"/>
              </a:spcBef>
              <a:spcAft>
                <a:spcPts val="0"/>
              </a:spcAft>
              <a:buClr>
                <a:schemeClr val="dk1"/>
              </a:buClr>
              <a:buSzPts val="1100"/>
              <a:buFont typeface="Arial"/>
              <a:buNone/>
            </a:pPr>
            <a:r>
              <a:t/>
            </a:r>
            <a:endParaRPr sz="1900">
              <a:solidFill>
                <a:srgbClr val="595959"/>
              </a:solidFill>
            </a:endParaRPr>
          </a:p>
          <a:p>
            <a:pPr indent="-317500" lvl="0" marL="1371600" rtl="0" algn="l">
              <a:lnSpc>
                <a:spcPct val="131579"/>
              </a:lnSpc>
              <a:spcBef>
                <a:spcPts val="1500"/>
              </a:spcBef>
              <a:spcAft>
                <a:spcPts val="0"/>
              </a:spcAft>
              <a:buClr>
                <a:srgbClr val="0B0C0C"/>
              </a:buClr>
              <a:buSzPts val="1400"/>
              <a:buFont typeface="Montserrat"/>
              <a:buChar char="●"/>
            </a:pPr>
            <a:r>
              <a:rPr lang="en" sz="1400">
                <a:solidFill>
                  <a:srgbClr val="0B0C0C"/>
                </a:solidFill>
                <a:highlight>
                  <a:schemeClr val="lt1"/>
                </a:highlight>
              </a:rPr>
              <a:t>when mapping existing services and community assets, include activities and interventions that support positive aspirations and promote positive role models.</a:t>
            </a:r>
            <a:br>
              <a:rPr lang="en" sz="1400">
                <a:solidFill>
                  <a:srgbClr val="0B0C0C"/>
                </a:solidFill>
                <a:highlight>
                  <a:schemeClr val="lt1"/>
                </a:highlight>
              </a:rPr>
            </a:br>
            <a:br>
              <a:rPr lang="en" sz="1400">
                <a:solidFill>
                  <a:srgbClr val="0B0C0C"/>
                </a:solidFill>
                <a:highlight>
                  <a:schemeClr val="lt1"/>
                </a:highlight>
              </a:rPr>
            </a:br>
            <a:endParaRPr sz="1400">
              <a:solidFill>
                <a:srgbClr val="0B0C0C"/>
              </a:solidFill>
              <a:highlight>
                <a:schemeClr val="lt1"/>
              </a:highlight>
            </a:endParaRPr>
          </a:p>
          <a:p>
            <a:pPr indent="-317500" lvl="0" marL="1371600" rtl="0" algn="l">
              <a:lnSpc>
                <a:spcPct val="131579"/>
              </a:lnSpc>
              <a:spcBef>
                <a:spcPts val="0"/>
              </a:spcBef>
              <a:spcAft>
                <a:spcPts val="0"/>
              </a:spcAft>
              <a:buClr>
                <a:srgbClr val="0B0C0C"/>
              </a:buClr>
              <a:buSzPts val="1400"/>
              <a:buFont typeface="Montserrat"/>
              <a:buChar char="●"/>
            </a:pPr>
            <a:r>
              <a:rPr lang="en" sz="1400">
                <a:solidFill>
                  <a:srgbClr val="0B0C0C"/>
                </a:solidFill>
                <a:highlight>
                  <a:schemeClr val="lt1"/>
                </a:highlight>
              </a:rPr>
              <a:t>through the strategy developed from the SNA, commit to creating environments that nurture the protective factors that we know can help prevent violence, for example by preventing school exclusion and creating job opportunities.</a:t>
            </a:r>
            <a:br>
              <a:rPr lang="en" sz="1400">
                <a:solidFill>
                  <a:srgbClr val="0B0C0C"/>
                </a:solidFill>
                <a:highlight>
                  <a:schemeClr val="lt1"/>
                </a:highlight>
              </a:rPr>
            </a:br>
            <a:br>
              <a:rPr lang="en" sz="1400">
                <a:solidFill>
                  <a:srgbClr val="0B0C0C"/>
                </a:solidFill>
                <a:highlight>
                  <a:schemeClr val="lt1"/>
                </a:highlight>
              </a:rPr>
            </a:br>
            <a:endParaRPr sz="1400">
              <a:solidFill>
                <a:srgbClr val="0B0C0C"/>
              </a:solidFill>
              <a:highlight>
                <a:schemeClr val="lt1"/>
              </a:highlight>
            </a:endParaRPr>
          </a:p>
          <a:p>
            <a:pPr indent="-317500" lvl="0" marL="1371600" rtl="0" algn="l">
              <a:lnSpc>
                <a:spcPct val="131579"/>
              </a:lnSpc>
              <a:spcBef>
                <a:spcPts val="0"/>
              </a:spcBef>
              <a:spcAft>
                <a:spcPts val="0"/>
              </a:spcAft>
              <a:buClr>
                <a:srgbClr val="0B0C0C"/>
              </a:buClr>
              <a:buSzPts val="1400"/>
              <a:buFont typeface="Montserrat"/>
              <a:buChar char="●"/>
            </a:pPr>
            <a:r>
              <a:rPr lang="en" sz="1400">
                <a:solidFill>
                  <a:srgbClr val="0B0C0C"/>
                </a:solidFill>
                <a:highlight>
                  <a:schemeClr val="lt1"/>
                </a:highlight>
              </a:rPr>
              <a:t>within the reduction strategy, create opportunities for personal development and alternatives to criminal activities for young people in their communities, such as activities outside of school.</a:t>
            </a:r>
            <a:endParaRPr sz="1800"/>
          </a:p>
          <a:p>
            <a:pPr indent="0" lvl="0" marL="0" rtl="0" algn="l">
              <a:spcBef>
                <a:spcPts val="1500"/>
              </a:spcBef>
              <a:spcAft>
                <a:spcPts val="0"/>
              </a:spcAft>
              <a:buNone/>
            </a:pPr>
            <a:r>
              <a:t/>
            </a:r>
            <a:endParaRPr/>
          </a:p>
        </p:txBody>
      </p:sp>
      <p:grpSp>
        <p:nvGrpSpPr>
          <p:cNvPr id="2107" name="Google Shape;2107;p189"/>
          <p:cNvGrpSpPr/>
          <p:nvPr/>
        </p:nvGrpSpPr>
        <p:grpSpPr>
          <a:xfrm>
            <a:off x="760337" y="3364010"/>
            <a:ext cx="741000" cy="741000"/>
            <a:chOff x="2454113" y="5268866"/>
            <a:chExt cx="741000" cy="741000"/>
          </a:xfrm>
        </p:grpSpPr>
        <p:sp>
          <p:nvSpPr>
            <p:cNvPr id="2108" name="Google Shape;2108;p189"/>
            <p:cNvSpPr/>
            <p:nvPr/>
          </p:nvSpPr>
          <p:spPr>
            <a:xfrm>
              <a:off x="2454113" y="5268866"/>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109" name="Google Shape;2109;p189"/>
            <p:cNvPicPr preferRelativeResize="0"/>
            <p:nvPr/>
          </p:nvPicPr>
          <p:blipFill rotWithShape="1">
            <a:blip r:embed="rId3">
              <a:alphaModFix/>
            </a:blip>
            <a:srcRect b="0" l="0" r="0" t="0"/>
            <a:stretch/>
          </p:blipFill>
          <p:spPr>
            <a:xfrm>
              <a:off x="2542472" y="5345802"/>
              <a:ext cx="559810" cy="559810"/>
            </a:xfrm>
            <a:prstGeom prst="rect">
              <a:avLst/>
            </a:prstGeom>
            <a:noFill/>
            <a:ln>
              <a:noFill/>
            </a:ln>
          </p:spPr>
        </p:pic>
      </p:grpSp>
      <p:grpSp>
        <p:nvGrpSpPr>
          <p:cNvPr id="2110" name="Google Shape;2110;p189"/>
          <p:cNvGrpSpPr/>
          <p:nvPr/>
        </p:nvGrpSpPr>
        <p:grpSpPr>
          <a:xfrm>
            <a:off x="760332" y="4684667"/>
            <a:ext cx="741000" cy="741000"/>
            <a:chOff x="3246156" y="2000149"/>
            <a:chExt cx="741000" cy="741000"/>
          </a:xfrm>
        </p:grpSpPr>
        <p:sp>
          <p:nvSpPr>
            <p:cNvPr id="2111" name="Google Shape;2111;p189"/>
            <p:cNvSpPr/>
            <p:nvPr/>
          </p:nvSpPr>
          <p:spPr>
            <a:xfrm>
              <a:off x="3246156" y="2000149"/>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112" name="Google Shape;2112;p189"/>
            <p:cNvPicPr preferRelativeResize="0"/>
            <p:nvPr/>
          </p:nvPicPr>
          <p:blipFill rotWithShape="1">
            <a:blip r:embed="rId4">
              <a:alphaModFix/>
            </a:blip>
            <a:srcRect b="0" l="0" r="0" t="0"/>
            <a:stretch/>
          </p:blipFill>
          <p:spPr>
            <a:xfrm>
              <a:off x="3346302" y="2086193"/>
              <a:ext cx="534182" cy="534182"/>
            </a:xfrm>
            <a:prstGeom prst="rect">
              <a:avLst/>
            </a:prstGeom>
            <a:noFill/>
            <a:ln>
              <a:noFill/>
            </a:ln>
          </p:spPr>
        </p:pic>
      </p:grpSp>
      <p:grpSp>
        <p:nvGrpSpPr>
          <p:cNvPr id="2113" name="Google Shape;2113;p189"/>
          <p:cNvGrpSpPr/>
          <p:nvPr/>
        </p:nvGrpSpPr>
        <p:grpSpPr>
          <a:xfrm>
            <a:off x="760328" y="2128231"/>
            <a:ext cx="741000" cy="741000"/>
            <a:chOff x="1662070" y="4393795"/>
            <a:chExt cx="741000" cy="741000"/>
          </a:xfrm>
        </p:grpSpPr>
        <p:sp>
          <p:nvSpPr>
            <p:cNvPr id="2114" name="Google Shape;2114;p189"/>
            <p:cNvSpPr/>
            <p:nvPr/>
          </p:nvSpPr>
          <p:spPr>
            <a:xfrm>
              <a:off x="1662070" y="4393795"/>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115" name="Google Shape;2115;p189"/>
            <p:cNvPicPr preferRelativeResize="0"/>
            <p:nvPr/>
          </p:nvPicPr>
          <p:blipFill rotWithShape="1">
            <a:blip r:embed="rId5">
              <a:alphaModFix/>
            </a:blip>
            <a:srcRect b="0" l="0" r="0" t="0"/>
            <a:stretch/>
          </p:blipFill>
          <p:spPr>
            <a:xfrm>
              <a:off x="1754192" y="4485542"/>
              <a:ext cx="536001" cy="536001"/>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0" name="Shape 2120"/>
        <p:cNvGrpSpPr/>
        <p:nvPr/>
      </p:nvGrpSpPr>
      <p:grpSpPr>
        <a:xfrm>
          <a:off x="0" y="0"/>
          <a:ext cx="0" cy="0"/>
          <a:chOff x="0" y="0"/>
          <a:chExt cx="0" cy="0"/>
        </a:xfrm>
      </p:grpSpPr>
      <p:sp>
        <p:nvSpPr>
          <p:cNvPr id="2121" name="Google Shape;2121;p190"/>
          <p:cNvSpPr txBox="1"/>
          <p:nvPr>
            <p:ph type="title"/>
          </p:nvPr>
        </p:nvSpPr>
        <p:spPr>
          <a:xfrm>
            <a:off x="468375" y="404550"/>
            <a:ext cx="6276300" cy="717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2800"/>
              <a:t>Community Safety Strategy</a:t>
            </a:r>
            <a:endParaRPr sz="2800"/>
          </a:p>
        </p:txBody>
      </p:sp>
      <p:sp>
        <p:nvSpPr>
          <p:cNvPr id="2122" name="Google Shape;2122;p190"/>
          <p:cNvSpPr txBox="1"/>
          <p:nvPr>
            <p:ph idx="1" type="body"/>
          </p:nvPr>
        </p:nvSpPr>
        <p:spPr>
          <a:xfrm>
            <a:off x="2034296" y="1423500"/>
            <a:ext cx="7285800" cy="4011000"/>
          </a:xfrm>
          <a:prstGeom prst="rect">
            <a:avLst/>
          </a:prstGeom>
        </p:spPr>
        <p:txBody>
          <a:bodyPr anchorCtr="0" anchor="t" bIns="45700" lIns="91425" spcFirstLastPara="1" rIns="91425" wrap="square" tIns="45700">
            <a:normAutofit/>
          </a:bodyPr>
          <a:lstStyle/>
          <a:p>
            <a:pPr indent="-330200" lvl="0" marL="457200" rtl="0" algn="l">
              <a:spcBef>
                <a:spcPts val="1000"/>
              </a:spcBef>
              <a:spcAft>
                <a:spcPts val="0"/>
              </a:spcAft>
              <a:buSzPts val="1600"/>
              <a:buAutoNum type="alphaLcParenBoth"/>
            </a:pPr>
            <a:r>
              <a:rPr lang="en"/>
              <a:t>a strategy for the reduction of crime and disorder in the area (including anti-social and other behaviour adversely affecting the local environment)</a:t>
            </a:r>
            <a:br>
              <a:rPr lang="en"/>
            </a:br>
            <a:endParaRPr/>
          </a:p>
          <a:p>
            <a:pPr indent="-330200" lvl="0" marL="457200" rtl="0" algn="l">
              <a:spcBef>
                <a:spcPts val="0"/>
              </a:spcBef>
              <a:spcAft>
                <a:spcPts val="0"/>
              </a:spcAft>
              <a:buSzPts val="1600"/>
              <a:buAutoNum type="alphaLcParenBoth"/>
            </a:pPr>
            <a:r>
              <a:rPr lang="en"/>
              <a:t>a strategy for </a:t>
            </a:r>
            <a:r>
              <a:rPr lang="en"/>
              <a:t>combating</a:t>
            </a:r>
            <a:r>
              <a:rPr lang="en"/>
              <a:t> the misuse of drugs, alcohol and other substances in the area </a:t>
            </a:r>
            <a:endParaRPr/>
          </a:p>
          <a:p>
            <a:pPr indent="0" lvl="0" marL="0" rtl="0" algn="l">
              <a:spcBef>
                <a:spcPts val="1000"/>
              </a:spcBef>
              <a:spcAft>
                <a:spcPts val="0"/>
              </a:spcAft>
              <a:buNone/>
            </a:pPr>
            <a:r>
              <a:rPr lang="en"/>
              <a:t>(c)</a:t>
            </a:r>
            <a:r>
              <a:rPr lang="en"/>
              <a:t> a strategy for the reduction of re-offending in the area.</a:t>
            </a:r>
            <a:endParaRPr/>
          </a:p>
          <a:p>
            <a:pPr indent="0" lvl="0" marL="0" rtl="0" algn="l">
              <a:spcBef>
                <a:spcPts val="1000"/>
              </a:spcBef>
              <a:spcAft>
                <a:spcPts val="0"/>
              </a:spcAft>
              <a:buNone/>
            </a:pPr>
            <a:r>
              <a:rPr lang="en"/>
              <a:t>(d) a strategy for—</a:t>
            </a:r>
            <a:endParaRPr/>
          </a:p>
          <a:p>
            <a:pPr indent="457200" lvl="0" marL="457200" rtl="0" algn="l">
              <a:spcBef>
                <a:spcPts val="1000"/>
              </a:spcBef>
              <a:spcAft>
                <a:spcPts val="0"/>
              </a:spcAft>
              <a:buNone/>
            </a:pPr>
            <a:r>
              <a:rPr lang="en"/>
              <a:t>(i) preventing people from becoming involved in serious violence  in the area</a:t>
            </a:r>
            <a:endParaRPr/>
          </a:p>
          <a:p>
            <a:pPr indent="457200" lvl="0" marL="457200" rtl="0" algn="l">
              <a:spcBef>
                <a:spcPts val="1000"/>
              </a:spcBef>
              <a:spcAft>
                <a:spcPts val="0"/>
              </a:spcAft>
              <a:buNone/>
            </a:pPr>
            <a:r>
              <a:rPr lang="en"/>
              <a:t>(ii) reducing instances of serious violence in the area.</a:t>
            </a:r>
            <a:endParaRPr/>
          </a:p>
        </p:txBody>
      </p:sp>
      <p:grpSp>
        <p:nvGrpSpPr>
          <p:cNvPr id="2123" name="Google Shape;2123;p190"/>
          <p:cNvGrpSpPr/>
          <p:nvPr/>
        </p:nvGrpSpPr>
        <p:grpSpPr>
          <a:xfrm>
            <a:off x="623750" y="1342985"/>
            <a:ext cx="741000" cy="741000"/>
            <a:chOff x="4830242" y="5268866"/>
            <a:chExt cx="741000" cy="741000"/>
          </a:xfrm>
        </p:grpSpPr>
        <p:sp>
          <p:nvSpPr>
            <p:cNvPr id="2124" name="Google Shape;2124;p190"/>
            <p:cNvSpPr/>
            <p:nvPr/>
          </p:nvSpPr>
          <p:spPr>
            <a:xfrm>
              <a:off x="4830242" y="5268866"/>
              <a:ext cx="741000" cy="741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25" name="Google Shape;2125;p190"/>
            <p:cNvPicPr preferRelativeResize="0"/>
            <p:nvPr/>
          </p:nvPicPr>
          <p:blipFill rotWithShape="1">
            <a:blip r:embed="rId3">
              <a:alphaModFix/>
            </a:blip>
            <a:srcRect b="0" l="0" r="0" t="0"/>
            <a:stretch/>
          </p:blipFill>
          <p:spPr>
            <a:xfrm>
              <a:off x="4915035" y="5359480"/>
              <a:ext cx="559810" cy="55981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8" name="Shape 1878"/>
        <p:cNvGrpSpPr/>
        <p:nvPr/>
      </p:nvGrpSpPr>
      <p:grpSpPr>
        <a:xfrm>
          <a:off x="0" y="0"/>
          <a:ext cx="0" cy="0"/>
          <a:chOff x="0" y="0"/>
          <a:chExt cx="0" cy="0"/>
        </a:xfrm>
      </p:grpSpPr>
      <p:sp>
        <p:nvSpPr>
          <p:cNvPr id="1879" name="Google Shape;1879;p173"/>
          <p:cNvSpPr/>
          <p:nvPr/>
        </p:nvSpPr>
        <p:spPr>
          <a:xfrm>
            <a:off x="0" y="-1"/>
            <a:ext cx="12240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80" name="Google Shape;1880;p173"/>
          <p:cNvPicPr preferRelativeResize="0"/>
          <p:nvPr/>
        </p:nvPicPr>
        <p:blipFill rotWithShape="1">
          <a:blip r:embed="rId3">
            <a:alphaModFix/>
          </a:blip>
          <a:srcRect b="54046" l="13554" r="60686" t="5931"/>
          <a:stretch/>
        </p:blipFill>
        <p:spPr>
          <a:xfrm flipH="1">
            <a:off x="7194776" y="2469700"/>
            <a:ext cx="5021225" cy="4388299"/>
          </a:xfrm>
          <a:prstGeom prst="rect">
            <a:avLst/>
          </a:prstGeom>
          <a:noFill/>
          <a:ln>
            <a:noFill/>
          </a:ln>
        </p:spPr>
      </p:pic>
      <p:pic>
        <p:nvPicPr>
          <p:cNvPr id="1881" name="Google Shape;1881;p173"/>
          <p:cNvPicPr preferRelativeResize="0"/>
          <p:nvPr/>
        </p:nvPicPr>
        <p:blipFill rotWithShape="1">
          <a:blip r:embed="rId4">
            <a:alphaModFix/>
          </a:blip>
          <a:srcRect b="0" l="0" r="0" t="0"/>
          <a:stretch/>
        </p:blipFill>
        <p:spPr>
          <a:xfrm>
            <a:off x="311029" y="6191584"/>
            <a:ext cx="715175" cy="360105"/>
          </a:xfrm>
          <a:prstGeom prst="rect">
            <a:avLst/>
          </a:prstGeom>
          <a:noFill/>
          <a:ln>
            <a:noFill/>
          </a:ln>
        </p:spPr>
      </p:pic>
      <p:grpSp>
        <p:nvGrpSpPr>
          <p:cNvPr id="1882" name="Google Shape;1882;p173"/>
          <p:cNvGrpSpPr/>
          <p:nvPr/>
        </p:nvGrpSpPr>
        <p:grpSpPr>
          <a:xfrm>
            <a:off x="311030" y="5825960"/>
            <a:ext cx="2130373" cy="195019"/>
            <a:chOff x="2727320" y="2925845"/>
            <a:chExt cx="1573044" cy="144000"/>
          </a:xfrm>
        </p:grpSpPr>
        <p:cxnSp>
          <p:nvCxnSpPr>
            <p:cNvPr id="1883" name="Google Shape;1883;p173"/>
            <p:cNvCxnSpPr/>
            <p:nvPr/>
          </p:nvCxnSpPr>
          <p:spPr>
            <a:xfrm>
              <a:off x="2727320" y="3001282"/>
              <a:ext cx="1428900" cy="0"/>
            </a:xfrm>
            <a:prstGeom prst="straightConnector1">
              <a:avLst/>
            </a:prstGeom>
            <a:noFill/>
            <a:ln cap="flat" cmpd="sng" w="12700">
              <a:solidFill>
                <a:schemeClr val="lt1"/>
              </a:solidFill>
              <a:prstDash val="solid"/>
              <a:miter lim="800000"/>
              <a:headEnd len="sm" w="sm" type="none"/>
              <a:tailEnd len="sm" w="sm" type="none"/>
            </a:ln>
          </p:spPr>
        </p:cxnSp>
        <p:sp>
          <p:nvSpPr>
            <p:cNvPr id="1884" name="Google Shape;1884;p173"/>
            <p:cNvSpPr/>
            <p:nvPr/>
          </p:nvSpPr>
          <p:spPr>
            <a:xfrm>
              <a:off x="4156364" y="2925845"/>
              <a:ext cx="144000" cy="144000"/>
            </a:xfrm>
            <a:prstGeom prst="ellipse">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grpSp>
      <p:sp>
        <p:nvSpPr>
          <p:cNvPr id="1885" name="Google Shape;1885;p173"/>
          <p:cNvSpPr txBox="1"/>
          <p:nvPr/>
        </p:nvSpPr>
        <p:spPr>
          <a:xfrm>
            <a:off x="192279" y="5079664"/>
            <a:ext cx="5903700" cy="466500"/>
          </a:xfrm>
          <a:prstGeom prst="rect">
            <a:avLst/>
          </a:prstGeom>
          <a:noFill/>
          <a:ln>
            <a:noFill/>
          </a:ln>
        </p:spPr>
        <p:txBody>
          <a:bodyPr anchorCtr="0" anchor="t" bIns="45700" lIns="91425" spcFirstLastPara="1" rIns="91425" wrap="square" tIns="45700">
            <a:noAutofit/>
          </a:bodyPr>
          <a:lstStyle/>
          <a:p>
            <a:pPr indent="0" lvl="0" marL="0" marR="0" rtl="0" algn="l">
              <a:lnSpc>
                <a:spcPct val="88333"/>
              </a:lnSpc>
              <a:spcBef>
                <a:spcPts val="0"/>
              </a:spcBef>
              <a:spcAft>
                <a:spcPts val="0"/>
              </a:spcAft>
              <a:buClr>
                <a:schemeClr val="lt1"/>
              </a:buClr>
              <a:buSzPts val="3600"/>
              <a:buFont typeface="Montserrat"/>
              <a:buNone/>
            </a:pPr>
            <a:r>
              <a:rPr b="1" lang="en">
                <a:solidFill>
                  <a:schemeClr val="lt1"/>
                </a:solidFill>
                <a:latin typeface="Montserrat"/>
                <a:ea typeface="Montserrat"/>
                <a:cs typeface="Montserrat"/>
                <a:sym typeface="Montserrat"/>
              </a:rPr>
              <a:t>02 February 2023</a:t>
            </a:r>
            <a:endParaRPr sz="100"/>
          </a:p>
        </p:txBody>
      </p:sp>
      <p:sp>
        <p:nvSpPr>
          <p:cNvPr id="1886" name="Google Shape;1886;p173"/>
          <p:cNvSpPr txBox="1"/>
          <p:nvPr/>
        </p:nvSpPr>
        <p:spPr>
          <a:xfrm>
            <a:off x="575425" y="707500"/>
            <a:ext cx="68298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lt1"/>
                </a:solidFill>
                <a:latin typeface="Montserrat"/>
                <a:ea typeface="Montserrat"/>
                <a:cs typeface="Montserrat"/>
                <a:sym typeface="Montserrat"/>
              </a:rPr>
              <a:t>Audience</a:t>
            </a:r>
            <a:endParaRPr b="1"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Information Governance teams</a:t>
            </a:r>
            <a:endParaRPr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Community Safety teams and partners, such as the police</a:t>
            </a:r>
            <a:endParaRPr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Data Leaders</a:t>
            </a:r>
            <a:endParaRPr sz="16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lt1"/>
              </a:solidFill>
              <a:latin typeface="Montserrat"/>
              <a:ea typeface="Montserrat"/>
              <a:cs typeface="Montserrat"/>
              <a:sym typeface="Montserrat"/>
            </a:endParaRPr>
          </a:p>
          <a:p>
            <a:pPr indent="0" lvl="0" marL="0" rtl="0" algn="l">
              <a:spcBef>
                <a:spcPts val="0"/>
              </a:spcBef>
              <a:spcAft>
                <a:spcPts val="0"/>
              </a:spcAft>
              <a:buNone/>
            </a:pPr>
            <a:r>
              <a:rPr b="1" lang="en" sz="1600">
                <a:solidFill>
                  <a:schemeClr val="lt1"/>
                </a:solidFill>
                <a:latin typeface="Montserrat"/>
                <a:ea typeface="Montserrat"/>
                <a:cs typeface="Montserrat"/>
                <a:sym typeface="Montserrat"/>
              </a:rPr>
              <a:t>Aim</a:t>
            </a:r>
            <a:endParaRPr b="1"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Describe the relationship between the Serious Violence Duty, and Community Safety </a:t>
            </a:r>
            <a:r>
              <a:rPr lang="en" sz="1600">
                <a:solidFill>
                  <a:schemeClr val="lt1"/>
                </a:solidFill>
                <a:latin typeface="Montserrat"/>
                <a:ea typeface="Montserrat"/>
                <a:cs typeface="Montserrat"/>
                <a:sym typeface="Montserrat"/>
              </a:rPr>
              <a:t>responsibilities</a:t>
            </a:r>
            <a:r>
              <a:rPr lang="en" sz="1600">
                <a:solidFill>
                  <a:schemeClr val="lt1"/>
                </a:solidFill>
                <a:latin typeface="Montserrat"/>
                <a:ea typeface="Montserrat"/>
                <a:cs typeface="Montserrat"/>
                <a:sym typeface="Montserrat"/>
              </a:rPr>
              <a:t> from the Crime &amp; Disorder Act.</a:t>
            </a:r>
            <a:endParaRPr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Highlight the data protection and data sharing requirements.</a:t>
            </a:r>
            <a:endParaRPr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Propose approaches to meeting the </a:t>
            </a:r>
            <a:r>
              <a:rPr lang="en" sz="1600">
                <a:solidFill>
                  <a:schemeClr val="lt1"/>
                </a:solidFill>
                <a:latin typeface="Montserrat"/>
                <a:ea typeface="Montserrat"/>
                <a:cs typeface="Montserrat"/>
                <a:sym typeface="Montserrat"/>
              </a:rPr>
              <a:t>responsibilities</a:t>
            </a:r>
            <a:r>
              <a:rPr lang="en" sz="1600">
                <a:solidFill>
                  <a:schemeClr val="lt1"/>
                </a:solidFill>
                <a:latin typeface="Montserrat"/>
                <a:ea typeface="Montserrat"/>
                <a:cs typeface="Montserrat"/>
                <a:sym typeface="Montserrat"/>
              </a:rPr>
              <a:t>.</a:t>
            </a:r>
            <a:endParaRPr sz="1600">
              <a:solidFill>
                <a:schemeClr val="lt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9" name="Shape 2129"/>
        <p:cNvGrpSpPr/>
        <p:nvPr/>
      </p:nvGrpSpPr>
      <p:grpSpPr>
        <a:xfrm>
          <a:off x="0" y="0"/>
          <a:ext cx="0" cy="0"/>
          <a:chOff x="0" y="0"/>
          <a:chExt cx="0" cy="0"/>
        </a:xfrm>
      </p:grpSpPr>
      <p:sp>
        <p:nvSpPr>
          <p:cNvPr id="2130" name="Google Shape;2130;p191"/>
          <p:cNvSpPr/>
          <p:nvPr/>
        </p:nvSpPr>
        <p:spPr>
          <a:xfrm>
            <a:off x="-24000" y="0"/>
            <a:ext cx="12240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31" name="Google Shape;2131;p191"/>
          <p:cNvPicPr preferRelativeResize="0"/>
          <p:nvPr/>
        </p:nvPicPr>
        <p:blipFill rotWithShape="1">
          <a:blip r:embed="rId3">
            <a:alphaModFix/>
          </a:blip>
          <a:srcRect b="961" l="9121" r="44973" t="30863"/>
          <a:stretch/>
        </p:blipFill>
        <p:spPr>
          <a:xfrm flipH="1">
            <a:off x="4007002" y="0"/>
            <a:ext cx="8208998" cy="6858000"/>
          </a:xfrm>
          <a:prstGeom prst="rect">
            <a:avLst/>
          </a:prstGeom>
          <a:noFill/>
          <a:ln>
            <a:noFill/>
          </a:ln>
        </p:spPr>
      </p:pic>
      <p:pic>
        <p:nvPicPr>
          <p:cNvPr id="2132" name="Google Shape;2132;p191"/>
          <p:cNvPicPr preferRelativeResize="0"/>
          <p:nvPr/>
        </p:nvPicPr>
        <p:blipFill rotWithShape="1">
          <a:blip r:embed="rId4">
            <a:alphaModFix/>
          </a:blip>
          <a:srcRect b="0" l="0" r="0" t="0"/>
          <a:stretch/>
        </p:blipFill>
        <p:spPr>
          <a:xfrm>
            <a:off x="311029" y="6191584"/>
            <a:ext cx="715175" cy="360105"/>
          </a:xfrm>
          <a:prstGeom prst="rect">
            <a:avLst/>
          </a:prstGeom>
          <a:noFill/>
          <a:ln>
            <a:noFill/>
          </a:ln>
        </p:spPr>
      </p:pic>
      <p:grpSp>
        <p:nvGrpSpPr>
          <p:cNvPr id="2133" name="Google Shape;2133;p191"/>
          <p:cNvGrpSpPr/>
          <p:nvPr/>
        </p:nvGrpSpPr>
        <p:grpSpPr>
          <a:xfrm>
            <a:off x="311030" y="5825960"/>
            <a:ext cx="2130373" cy="195019"/>
            <a:chOff x="2727320" y="2925845"/>
            <a:chExt cx="1573044" cy="144000"/>
          </a:xfrm>
        </p:grpSpPr>
        <p:cxnSp>
          <p:nvCxnSpPr>
            <p:cNvPr id="2134" name="Google Shape;2134;p191"/>
            <p:cNvCxnSpPr/>
            <p:nvPr/>
          </p:nvCxnSpPr>
          <p:spPr>
            <a:xfrm>
              <a:off x="2727320" y="3001282"/>
              <a:ext cx="1428900" cy="0"/>
            </a:xfrm>
            <a:prstGeom prst="straightConnector1">
              <a:avLst/>
            </a:prstGeom>
            <a:noFill/>
            <a:ln cap="flat" cmpd="sng" w="12700">
              <a:solidFill>
                <a:schemeClr val="lt1"/>
              </a:solidFill>
              <a:prstDash val="solid"/>
              <a:miter lim="800000"/>
              <a:headEnd len="sm" w="sm" type="none"/>
              <a:tailEnd len="sm" w="sm" type="none"/>
            </a:ln>
          </p:spPr>
        </p:cxnSp>
        <p:sp>
          <p:nvSpPr>
            <p:cNvPr id="2135" name="Google Shape;2135;p191"/>
            <p:cNvSpPr/>
            <p:nvPr/>
          </p:nvSpPr>
          <p:spPr>
            <a:xfrm>
              <a:off x="4156364" y="2925845"/>
              <a:ext cx="144000" cy="144000"/>
            </a:xfrm>
            <a:prstGeom prst="ellipse">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grpSp>
      <p:sp>
        <p:nvSpPr>
          <p:cNvPr id="2136" name="Google Shape;2136;p191"/>
          <p:cNvSpPr txBox="1"/>
          <p:nvPr/>
        </p:nvSpPr>
        <p:spPr>
          <a:xfrm>
            <a:off x="192279" y="5079664"/>
            <a:ext cx="5903700" cy="466500"/>
          </a:xfrm>
          <a:prstGeom prst="rect">
            <a:avLst/>
          </a:prstGeom>
          <a:noFill/>
          <a:ln>
            <a:noFill/>
          </a:ln>
        </p:spPr>
        <p:txBody>
          <a:bodyPr anchorCtr="0" anchor="t" bIns="45700" lIns="91425" spcFirstLastPara="1" rIns="91425" wrap="square" tIns="45700">
            <a:noAutofit/>
          </a:bodyPr>
          <a:lstStyle/>
          <a:p>
            <a:pPr indent="0" lvl="0" marL="0" marR="0" rtl="0" algn="l">
              <a:lnSpc>
                <a:spcPct val="88333"/>
              </a:lnSpc>
              <a:spcBef>
                <a:spcPts val="0"/>
              </a:spcBef>
              <a:spcAft>
                <a:spcPts val="0"/>
              </a:spcAft>
              <a:buClr>
                <a:schemeClr val="lt1"/>
              </a:buClr>
              <a:buSzPts val="3600"/>
              <a:buFont typeface="Montserrat"/>
              <a:buNone/>
            </a:pPr>
            <a:r>
              <a:rPr b="1" lang="en" sz="3600">
                <a:solidFill>
                  <a:schemeClr val="lt1"/>
                </a:solidFill>
                <a:latin typeface="Montserrat"/>
                <a:ea typeface="Montserrat"/>
                <a:cs typeface="Montserrat"/>
                <a:sym typeface="Montserrat"/>
              </a:rPr>
              <a:t>Your Approach</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0" name="Shape 2140"/>
        <p:cNvGrpSpPr/>
        <p:nvPr/>
      </p:nvGrpSpPr>
      <p:grpSpPr>
        <a:xfrm>
          <a:off x="0" y="0"/>
          <a:ext cx="0" cy="0"/>
          <a:chOff x="0" y="0"/>
          <a:chExt cx="0" cy="0"/>
        </a:xfrm>
      </p:grpSpPr>
      <p:pic>
        <p:nvPicPr>
          <p:cNvPr descr="A person giving a presentation to a group of people&#10;&#10;Description automatically generated" id="2141" name="Google Shape;2141;p192"/>
          <p:cNvPicPr preferRelativeResize="0"/>
          <p:nvPr>
            <p:ph idx="2" type="pic"/>
          </p:nvPr>
        </p:nvPicPr>
        <p:blipFill rotWithShape="1">
          <a:blip r:embed="rId3">
            <a:alphaModFix/>
          </a:blip>
          <a:srcRect b="0" l="42099" r="26794" t="0"/>
          <a:stretch/>
        </p:blipFill>
        <p:spPr>
          <a:xfrm>
            <a:off x="0" y="0"/>
            <a:ext cx="3200402" cy="6858001"/>
          </a:xfrm>
          <a:prstGeom prst="rect">
            <a:avLst/>
          </a:prstGeom>
          <a:solidFill>
            <a:schemeClr val="accent2"/>
          </a:solidFill>
          <a:ln>
            <a:noFill/>
          </a:ln>
        </p:spPr>
      </p:pic>
      <p:sp>
        <p:nvSpPr>
          <p:cNvPr id="2142" name="Google Shape;2142;p192"/>
          <p:cNvSpPr txBox="1"/>
          <p:nvPr>
            <p:ph type="title"/>
          </p:nvPr>
        </p:nvSpPr>
        <p:spPr>
          <a:xfrm>
            <a:off x="3605282" y="404547"/>
            <a:ext cx="7773900" cy="929100"/>
          </a:xfrm>
          <a:prstGeom prst="rect">
            <a:avLst/>
          </a:prstGeom>
          <a:noFill/>
          <a:ln>
            <a:noFill/>
          </a:ln>
        </p:spPr>
        <p:txBody>
          <a:bodyPr anchorCtr="0" anchor="t" bIns="45700" lIns="91425" spcFirstLastPara="1" rIns="91425" wrap="square" tIns="45700">
            <a:noAutofit/>
          </a:bodyPr>
          <a:lstStyle/>
          <a:p>
            <a:pPr indent="0" lvl="0" marL="0" rtl="0" algn="l">
              <a:lnSpc>
                <a:spcPct val="106000"/>
              </a:lnSpc>
              <a:spcBef>
                <a:spcPts val="0"/>
              </a:spcBef>
              <a:spcAft>
                <a:spcPts val="0"/>
              </a:spcAft>
              <a:buClr>
                <a:schemeClr val="dk1"/>
              </a:buClr>
              <a:buSzPts val="3000"/>
              <a:buFont typeface="Montserrat"/>
              <a:buNone/>
            </a:pPr>
            <a:r>
              <a:rPr lang="en"/>
              <a:t>Options</a:t>
            </a:r>
            <a:endParaRPr/>
          </a:p>
        </p:txBody>
      </p:sp>
      <p:sp>
        <p:nvSpPr>
          <p:cNvPr id="2143" name="Google Shape;2143;p192"/>
          <p:cNvSpPr txBox="1"/>
          <p:nvPr>
            <p:ph idx="1" type="body"/>
          </p:nvPr>
        </p:nvSpPr>
        <p:spPr>
          <a:xfrm>
            <a:off x="3605275" y="1439250"/>
            <a:ext cx="7563600" cy="5069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
              <a:t>Strategic Needs Assessment</a:t>
            </a:r>
            <a:endParaRPr b="1"/>
          </a:p>
          <a:p>
            <a:pPr indent="0" lvl="0" marL="0" rtl="0" algn="l">
              <a:lnSpc>
                <a:spcPct val="90000"/>
              </a:lnSpc>
              <a:spcBef>
                <a:spcPts val="0"/>
              </a:spcBef>
              <a:spcAft>
                <a:spcPts val="0"/>
              </a:spcAft>
              <a:buNone/>
            </a:pPr>
            <a:r>
              <a:t/>
            </a:r>
            <a:endParaRPr/>
          </a:p>
          <a:p>
            <a:pPr indent="-317500" lvl="0" marL="457200" rtl="0" algn="l">
              <a:lnSpc>
                <a:spcPct val="90000"/>
              </a:lnSpc>
              <a:spcBef>
                <a:spcPts val="0"/>
              </a:spcBef>
              <a:spcAft>
                <a:spcPts val="0"/>
              </a:spcAft>
              <a:buSzPts val="1400"/>
              <a:buChar char="●"/>
            </a:pPr>
            <a:r>
              <a:rPr lang="en" sz="1400"/>
              <a:t>Combined SVD with </a:t>
            </a:r>
            <a:r>
              <a:rPr lang="en" sz="1400"/>
              <a:t>CSP SNA</a:t>
            </a:r>
            <a:r>
              <a:rPr lang="en" sz="1100"/>
              <a:t> (</a:t>
            </a:r>
            <a:r>
              <a:rPr lang="en" sz="1100"/>
              <a:t>as long as all criteria from both requirements addressed)</a:t>
            </a:r>
            <a:endParaRPr sz="1100"/>
          </a:p>
          <a:p>
            <a:pPr indent="-317500" lvl="0" marL="457200" rtl="0" algn="l">
              <a:lnSpc>
                <a:spcPct val="90000"/>
              </a:lnSpc>
              <a:spcBef>
                <a:spcPts val="0"/>
              </a:spcBef>
              <a:spcAft>
                <a:spcPts val="0"/>
              </a:spcAft>
              <a:buSzPts val="1400"/>
              <a:buChar char="●"/>
            </a:pPr>
            <a:r>
              <a:rPr lang="en" sz="1400"/>
              <a:t>Independent SVD SNA</a:t>
            </a:r>
            <a:br>
              <a:rPr lang="en" sz="1400"/>
            </a:br>
            <a:endParaRPr sz="1400"/>
          </a:p>
          <a:p>
            <a:pPr indent="0" lvl="0" marL="0" rtl="0" algn="l">
              <a:lnSpc>
                <a:spcPct val="90000"/>
              </a:lnSpc>
              <a:spcBef>
                <a:spcPts val="0"/>
              </a:spcBef>
              <a:spcAft>
                <a:spcPts val="0"/>
              </a:spcAft>
              <a:buNone/>
            </a:pPr>
            <a:r>
              <a:t/>
            </a:r>
            <a:endParaRPr sz="1400"/>
          </a:p>
          <a:p>
            <a:pPr indent="0" lvl="0" marL="0" rtl="0" algn="l">
              <a:lnSpc>
                <a:spcPct val="90000"/>
              </a:lnSpc>
              <a:spcBef>
                <a:spcPts val="0"/>
              </a:spcBef>
              <a:spcAft>
                <a:spcPts val="0"/>
              </a:spcAft>
              <a:buNone/>
            </a:pPr>
            <a:r>
              <a:rPr b="1" lang="en" sz="1500"/>
              <a:t>Partnership Board</a:t>
            </a:r>
            <a:endParaRPr b="1" sz="1500"/>
          </a:p>
          <a:p>
            <a:pPr indent="0" lvl="0" marL="0" rtl="0" algn="l">
              <a:lnSpc>
                <a:spcPct val="90000"/>
              </a:lnSpc>
              <a:spcBef>
                <a:spcPts val="0"/>
              </a:spcBef>
              <a:spcAft>
                <a:spcPts val="0"/>
              </a:spcAft>
              <a:buNone/>
            </a:pPr>
            <a:r>
              <a:t/>
            </a:r>
            <a:endParaRPr sz="1400"/>
          </a:p>
          <a:p>
            <a:pPr indent="-317500" lvl="0" marL="457200" rtl="0" algn="l">
              <a:lnSpc>
                <a:spcPct val="90000"/>
              </a:lnSpc>
              <a:spcBef>
                <a:spcPts val="0"/>
              </a:spcBef>
              <a:spcAft>
                <a:spcPts val="0"/>
              </a:spcAft>
              <a:buSzPts val="1400"/>
              <a:buChar char="●"/>
            </a:pPr>
            <a:r>
              <a:rPr lang="en" sz="1400"/>
              <a:t>SVD covered by CSP </a:t>
            </a:r>
            <a:r>
              <a:rPr lang="en" sz="1400"/>
              <a:t>Partnership Board</a:t>
            </a:r>
            <a:endParaRPr sz="1400"/>
          </a:p>
          <a:p>
            <a:pPr indent="-317500" lvl="0" marL="457200" rtl="0" algn="l">
              <a:lnSpc>
                <a:spcPct val="90000"/>
              </a:lnSpc>
              <a:spcBef>
                <a:spcPts val="0"/>
              </a:spcBef>
              <a:spcAft>
                <a:spcPts val="0"/>
              </a:spcAft>
              <a:buSzPts val="1400"/>
              <a:buChar char="●"/>
            </a:pPr>
            <a:r>
              <a:rPr lang="en" sz="1400"/>
              <a:t>SVD covered by the Child Safeguarding </a:t>
            </a:r>
            <a:r>
              <a:rPr lang="en" sz="1400"/>
              <a:t>Partnership Board</a:t>
            </a:r>
            <a:endParaRPr sz="1400"/>
          </a:p>
          <a:p>
            <a:pPr indent="-317500" lvl="0" marL="457200" rtl="0" algn="l">
              <a:lnSpc>
                <a:spcPct val="90000"/>
              </a:lnSpc>
              <a:spcBef>
                <a:spcPts val="0"/>
              </a:spcBef>
              <a:spcAft>
                <a:spcPts val="0"/>
              </a:spcAft>
              <a:buSzPts val="1400"/>
              <a:buChar char="●"/>
            </a:pPr>
            <a:r>
              <a:rPr lang="en" sz="1400"/>
              <a:t>Independent SVD </a:t>
            </a:r>
            <a:r>
              <a:rPr lang="en" sz="1400"/>
              <a:t>Partnership Board</a:t>
            </a:r>
            <a:endParaRPr sz="1400"/>
          </a:p>
          <a:p>
            <a:pPr indent="0" lvl="0" marL="0" rtl="0" algn="l">
              <a:lnSpc>
                <a:spcPct val="90000"/>
              </a:lnSpc>
              <a:spcBef>
                <a:spcPts val="0"/>
              </a:spcBef>
              <a:spcAft>
                <a:spcPts val="0"/>
              </a:spcAft>
              <a:buNone/>
            </a:pPr>
            <a:r>
              <a:t/>
            </a:r>
            <a:endParaRPr sz="1400"/>
          </a:p>
          <a:p>
            <a:pPr indent="0" lvl="0" marL="0" rtl="0" algn="l">
              <a:spcBef>
                <a:spcPts val="0"/>
              </a:spcBef>
              <a:spcAft>
                <a:spcPts val="0"/>
              </a:spcAft>
              <a:buNone/>
            </a:pPr>
            <a:r>
              <a:rPr b="1" lang="en"/>
              <a:t>Consultation</a:t>
            </a:r>
            <a:endParaRPr b="1"/>
          </a:p>
          <a:p>
            <a:pPr indent="0" lvl="0" marL="0" rtl="0" algn="l">
              <a:spcBef>
                <a:spcPts val="0"/>
              </a:spcBef>
              <a:spcAft>
                <a:spcPts val="0"/>
              </a:spcAft>
              <a:buNone/>
            </a:pPr>
            <a:r>
              <a:t/>
            </a:r>
            <a:endParaRPr b="1"/>
          </a:p>
          <a:p>
            <a:pPr indent="-330200" lvl="0" marL="457200" rtl="0" algn="l">
              <a:spcBef>
                <a:spcPts val="0"/>
              </a:spcBef>
              <a:spcAft>
                <a:spcPts val="0"/>
              </a:spcAft>
              <a:buSzPts val="1600"/>
              <a:buChar char="●"/>
            </a:pPr>
            <a:r>
              <a:rPr lang="en"/>
              <a:t>Consider combining for the public, to avoid consultation fatigue</a:t>
            </a:r>
            <a:endParaRPr/>
          </a:p>
          <a:p>
            <a:pPr indent="0" lvl="0" marL="0" rtl="0" algn="l">
              <a:spcBef>
                <a:spcPts val="0"/>
              </a:spcBef>
              <a:spcAft>
                <a:spcPts val="0"/>
              </a:spcAft>
              <a:buNone/>
            </a:pPr>
            <a:r>
              <a:t/>
            </a:r>
            <a:endParaRPr b="1"/>
          </a:p>
          <a:p>
            <a:pPr indent="0" lvl="0" marL="0" rtl="0" algn="l">
              <a:spcBef>
                <a:spcPts val="0"/>
              </a:spcBef>
              <a:spcAft>
                <a:spcPts val="0"/>
              </a:spcAft>
              <a:buClr>
                <a:schemeClr val="dk1"/>
              </a:buClr>
              <a:buSzPts val="1100"/>
              <a:buFont typeface="Arial"/>
              <a:buNone/>
            </a:pPr>
            <a:r>
              <a:rPr b="1" lang="en"/>
              <a:t>Strategy</a:t>
            </a:r>
            <a:endParaRPr b="1"/>
          </a:p>
          <a:p>
            <a:pPr indent="0" lvl="0" marL="0" rtl="0" algn="l">
              <a:spcBef>
                <a:spcPts val="0"/>
              </a:spcBef>
              <a:spcAft>
                <a:spcPts val="0"/>
              </a:spcAft>
              <a:buClr>
                <a:schemeClr val="dk1"/>
              </a:buClr>
              <a:buSzPts val="1100"/>
              <a:buFont typeface="Arial"/>
              <a:buNone/>
            </a:pPr>
            <a:r>
              <a:t/>
            </a:r>
            <a:endParaRPr/>
          </a:p>
          <a:p>
            <a:pPr indent="-317500" lvl="0" marL="457200" rtl="0" algn="l">
              <a:spcBef>
                <a:spcPts val="0"/>
              </a:spcBef>
              <a:spcAft>
                <a:spcPts val="0"/>
              </a:spcAft>
              <a:buSzPts val="1400"/>
              <a:buChar char="●"/>
            </a:pPr>
            <a:r>
              <a:rPr lang="en" sz="1400"/>
              <a:t>SVD combined with CSP SNA</a:t>
            </a:r>
            <a:r>
              <a:rPr lang="en" sz="1100"/>
              <a:t> (as long as all criteria from both requirements addressed)</a:t>
            </a:r>
            <a:endParaRPr sz="1100"/>
          </a:p>
          <a:p>
            <a:pPr indent="-317500" lvl="0" marL="457200" rtl="0" algn="l">
              <a:spcBef>
                <a:spcPts val="0"/>
              </a:spcBef>
              <a:spcAft>
                <a:spcPts val="0"/>
              </a:spcAft>
              <a:buSzPts val="1400"/>
              <a:buChar char="●"/>
            </a:pPr>
            <a:r>
              <a:rPr lang="en" sz="1400"/>
              <a:t>Independent SVD Strategy</a:t>
            </a:r>
            <a:br>
              <a:rPr lang="en" sz="1400"/>
            </a:br>
            <a:endParaRPr sz="1400"/>
          </a:p>
        </p:txBody>
      </p:sp>
      <p:sp>
        <p:nvSpPr>
          <p:cNvPr id="2144" name="Google Shape;2144;p192"/>
          <p:cNvSpPr txBox="1"/>
          <p:nvPr/>
        </p:nvSpPr>
        <p:spPr>
          <a:xfrm>
            <a:off x="485211" y="6347381"/>
            <a:ext cx="2057100" cy="273900"/>
          </a:xfrm>
          <a:prstGeom prst="rect">
            <a:avLst/>
          </a:prstGeom>
          <a:noFill/>
          <a:ln>
            <a:noFill/>
          </a:ln>
        </p:spPr>
        <p:txBody>
          <a:bodyPr anchorCtr="0" anchor="ctr" bIns="34250" lIns="68550" spcFirstLastPara="1" rIns="68550" wrap="square" tIns="34250">
            <a:noAutofit/>
          </a:bodyPr>
          <a:lstStyle/>
          <a:p>
            <a:pPr indent="0" lvl="0" marL="0" marR="0" rtl="0" algn="l">
              <a:spcBef>
                <a:spcPts val="0"/>
              </a:spcBef>
              <a:spcAft>
                <a:spcPts val="0"/>
              </a:spcAft>
              <a:buNone/>
            </a:pPr>
            <a:fld id="{00000000-1234-1234-1234-123412341234}" type="slidenum">
              <a:rPr b="1" lang="en" sz="1000">
                <a:solidFill>
                  <a:schemeClr val="lt1"/>
                </a:solidFill>
                <a:latin typeface="Montserrat"/>
                <a:ea typeface="Montserrat"/>
                <a:cs typeface="Montserrat"/>
                <a:sym typeface="Montserrat"/>
              </a:rPr>
              <a:t>‹#›</a:t>
            </a:fld>
            <a:endParaRPr b="1" sz="1000">
              <a:solidFill>
                <a:schemeClr val="lt1"/>
              </a:solidFill>
              <a:latin typeface="Montserrat"/>
              <a:ea typeface="Montserrat"/>
              <a:cs typeface="Montserrat"/>
              <a:sym typeface="Montserrat"/>
            </a:endParaRPr>
          </a:p>
        </p:txBody>
      </p:sp>
      <p:pic>
        <p:nvPicPr>
          <p:cNvPr descr="Shape&#10;&#10;Description automatically generated with low confidence" id="2145" name="Google Shape;2145;p192"/>
          <p:cNvPicPr preferRelativeResize="0"/>
          <p:nvPr/>
        </p:nvPicPr>
        <p:blipFill rotWithShape="1">
          <a:blip r:embed="rId4">
            <a:alphaModFix/>
          </a:blip>
          <a:srcRect b="0" l="0" r="0" t="0"/>
          <a:stretch/>
        </p:blipFill>
        <p:spPr>
          <a:xfrm>
            <a:off x="11085534" y="6161236"/>
            <a:ext cx="831669" cy="41583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9" name="Shape 2149"/>
        <p:cNvGrpSpPr/>
        <p:nvPr/>
      </p:nvGrpSpPr>
      <p:grpSpPr>
        <a:xfrm>
          <a:off x="0" y="0"/>
          <a:ext cx="0" cy="0"/>
          <a:chOff x="0" y="0"/>
          <a:chExt cx="0" cy="0"/>
        </a:xfrm>
      </p:grpSpPr>
      <p:sp>
        <p:nvSpPr>
          <p:cNvPr id="2150" name="Google Shape;2150;p193"/>
          <p:cNvSpPr/>
          <p:nvPr/>
        </p:nvSpPr>
        <p:spPr>
          <a:xfrm>
            <a:off x="-24000" y="0"/>
            <a:ext cx="12240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51" name="Google Shape;2151;p193"/>
          <p:cNvPicPr preferRelativeResize="0"/>
          <p:nvPr/>
        </p:nvPicPr>
        <p:blipFill rotWithShape="1">
          <a:blip r:embed="rId3">
            <a:alphaModFix/>
          </a:blip>
          <a:srcRect b="961" l="9121" r="44973" t="30863"/>
          <a:stretch/>
        </p:blipFill>
        <p:spPr>
          <a:xfrm flipH="1">
            <a:off x="4007002" y="0"/>
            <a:ext cx="8208998" cy="6858000"/>
          </a:xfrm>
          <a:prstGeom prst="rect">
            <a:avLst/>
          </a:prstGeom>
          <a:noFill/>
          <a:ln>
            <a:noFill/>
          </a:ln>
        </p:spPr>
      </p:pic>
      <p:pic>
        <p:nvPicPr>
          <p:cNvPr id="2152" name="Google Shape;2152;p193"/>
          <p:cNvPicPr preferRelativeResize="0"/>
          <p:nvPr/>
        </p:nvPicPr>
        <p:blipFill rotWithShape="1">
          <a:blip r:embed="rId4">
            <a:alphaModFix/>
          </a:blip>
          <a:srcRect b="0" l="0" r="0" t="0"/>
          <a:stretch/>
        </p:blipFill>
        <p:spPr>
          <a:xfrm>
            <a:off x="311029" y="6191584"/>
            <a:ext cx="715175" cy="360105"/>
          </a:xfrm>
          <a:prstGeom prst="rect">
            <a:avLst/>
          </a:prstGeom>
          <a:noFill/>
          <a:ln>
            <a:noFill/>
          </a:ln>
        </p:spPr>
      </p:pic>
      <p:grpSp>
        <p:nvGrpSpPr>
          <p:cNvPr id="2153" name="Google Shape;2153;p193"/>
          <p:cNvGrpSpPr/>
          <p:nvPr/>
        </p:nvGrpSpPr>
        <p:grpSpPr>
          <a:xfrm>
            <a:off x="311030" y="5825960"/>
            <a:ext cx="2130373" cy="195019"/>
            <a:chOff x="2727320" y="2925845"/>
            <a:chExt cx="1573044" cy="144000"/>
          </a:xfrm>
        </p:grpSpPr>
        <p:cxnSp>
          <p:nvCxnSpPr>
            <p:cNvPr id="2154" name="Google Shape;2154;p193"/>
            <p:cNvCxnSpPr/>
            <p:nvPr/>
          </p:nvCxnSpPr>
          <p:spPr>
            <a:xfrm>
              <a:off x="2727320" y="3001282"/>
              <a:ext cx="1428900" cy="0"/>
            </a:xfrm>
            <a:prstGeom prst="straightConnector1">
              <a:avLst/>
            </a:prstGeom>
            <a:noFill/>
            <a:ln cap="flat" cmpd="sng" w="12700">
              <a:solidFill>
                <a:schemeClr val="lt1"/>
              </a:solidFill>
              <a:prstDash val="solid"/>
              <a:miter lim="800000"/>
              <a:headEnd len="sm" w="sm" type="none"/>
              <a:tailEnd len="sm" w="sm" type="none"/>
            </a:ln>
          </p:spPr>
        </p:cxnSp>
        <p:sp>
          <p:nvSpPr>
            <p:cNvPr id="2155" name="Google Shape;2155;p193"/>
            <p:cNvSpPr/>
            <p:nvPr/>
          </p:nvSpPr>
          <p:spPr>
            <a:xfrm>
              <a:off x="4156364" y="2925845"/>
              <a:ext cx="144000" cy="144000"/>
            </a:xfrm>
            <a:prstGeom prst="ellipse">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grpSp>
      <p:sp>
        <p:nvSpPr>
          <p:cNvPr id="2156" name="Google Shape;2156;p193"/>
          <p:cNvSpPr txBox="1"/>
          <p:nvPr/>
        </p:nvSpPr>
        <p:spPr>
          <a:xfrm>
            <a:off x="192279" y="5079664"/>
            <a:ext cx="5903700" cy="466500"/>
          </a:xfrm>
          <a:prstGeom prst="rect">
            <a:avLst/>
          </a:prstGeom>
          <a:noFill/>
          <a:ln>
            <a:noFill/>
          </a:ln>
        </p:spPr>
        <p:txBody>
          <a:bodyPr anchorCtr="0" anchor="t" bIns="45700" lIns="91425" spcFirstLastPara="1" rIns="91425" wrap="square" tIns="45700">
            <a:noAutofit/>
          </a:bodyPr>
          <a:lstStyle/>
          <a:p>
            <a:pPr indent="0" lvl="0" marL="0" marR="0" rtl="0" algn="l">
              <a:lnSpc>
                <a:spcPct val="88333"/>
              </a:lnSpc>
              <a:spcBef>
                <a:spcPts val="0"/>
              </a:spcBef>
              <a:spcAft>
                <a:spcPts val="0"/>
              </a:spcAft>
              <a:buClr>
                <a:schemeClr val="lt1"/>
              </a:buClr>
              <a:buSzPts val="3600"/>
              <a:buFont typeface="Montserrat"/>
              <a:buNone/>
            </a:pPr>
            <a:r>
              <a:rPr b="1" lang="en" sz="3600">
                <a:solidFill>
                  <a:schemeClr val="lt1"/>
                </a:solidFill>
                <a:latin typeface="Montserrat"/>
                <a:ea typeface="Montserrat"/>
                <a:cs typeface="Montserrat"/>
                <a:sym typeface="Montserrat"/>
              </a:rPr>
              <a:t>Data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1" name="Shape 2161"/>
        <p:cNvGrpSpPr/>
        <p:nvPr/>
      </p:nvGrpSpPr>
      <p:grpSpPr>
        <a:xfrm>
          <a:off x="0" y="0"/>
          <a:ext cx="0" cy="0"/>
          <a:chOff x="0" y="0"/>
          <a:chExt cx="0" cy="0"/>
        </a:xfrm>
      </p:grpSpPr>
      <p:sp>
        <p:nvSpPr>
          <p:cNvPr id="2162" name="Google Shape;2162;p194"/>
          <p:cNvSpPr txBox="1"/>
          <p:nvPr>
            <p:ph type="title"/>
          </p:nvPr>
        </p:nvSpPr>
        <p:spPr>
          <a:xfrm>
            <a:off x="468375" y="404548"/>
            <a:ext cx="4669200" cy="585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Data types</a:t>
            </a:r>
            <a:endParaRPr/>
          </a:p>
        </p:txBody>
      </p:sp>
      <p:sp>
        <p:nvSpPr>
          <p:cNvPr id="2163" name="Google Shape;2163;p194"/>
          <p:cNvSpPr txBox="1"/>
          <p:nvPr>
            <p:ph idx="1" type="body"/>
          </p:nvPr>
        </p:nvSpPr>
        <p:spPr>
          <a:xfrm>
            <a:off x="553275" y="1120650"/>
            <a:ext cx="10455300" cy="42564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t/>
            </a:r>
            <a:endParaRPr/>
          </a:p>
          <a:p>
            <a:pPr indent="0" lvl="0" marL="0" rtl="0" algn="l">
              <a:lnSpc>
                <a:spcPct val="100000"/>
              </a:lnSpc>
              <a:spcBef>
                <a:spcPts val="0"/>
              </a:spcBef>
              <a:spcAft>
                <a:spcPts val="0"/>
              </a:spcAft>
              <a:buNone/>
            </a:pPr>
            <a:r>
              <a:rPr lang="en"/>
              <a:t>The data needs for SVD and </a:t>
            </a:r>
            <a:r>
              <a:rPr lang="en"/>
              <a:t>Community Safety assessments and strategies are very similar and in many cases involve the same data sets.</a:t>
            </a:r>
            <a:endParaRPr/>
          </a:p>
          <a:p>
            <a:pPr indent="-330200" lvl="0" marL="457200" rtl="0" algn="l">
              <a:lnSpc>
                <a:spcPct val="115000"/>
              </a:lnSpc>
              <a:spcBef>
                <a:spcPts val="1000"/>
              </a:spcBef>
              <a:spcAft>
                <a:spcPts val="0"/>
              </a:spcAft>
              <a:buSzPts val="1600"/>
              <a:buChar char="●"/>
            </a:pPr>
            <a:r>
              <a:rPr lang="en"/>
              <a:t>Non-personal data</a:t>
            </a:r>
            <a:endParaRPr/>
          </a:p>
          <a:p>
            <a:pPr indent="-330200" lvl="0" marL="457200" rtl="0" algn="l">
              <a:lnSpc>
                <a:spcPct val="115000"/>
              </a:lnSpc>
              <a:spcBef>
                <a:spcPts val="0"/>
              </a:spcBef>
              <a:spcAft>
                <a:spcPts val="0"/>
              </a:spcAft>
              <a:buSzPts val="1600"/>
              <a:buChar char="●"/>
            </a:pPr>
            <a:r>
              <a:rPr lang="en"/>
              <a:t>Personal data</a:t>
            </a:r>
            <a:endParaRPr/>
          </a:p>
          <a:p>
            <a:pPr indent="-330200" lvl="0" marL="457200" rtl="0" algn="l">
              <a:lnSpc>
                <a:spcPct val="115000"/>
              </a:lnSpc>
              <a:spcBef>
                <a:spcPts val="0"/>
              </a:spcBef>
              <a:spcAft>
                <a:spcPts val="0"/>
              </a:spcAft>
              <a:buSzPts val="1600"/>
              <a:buChar char="●"/>
            </a:pPr>
            <a:r>
              <a:rPr lang="en"/>
              <a:t>Special category data </a:t>
            </a:r>
            <a:endParaRPr/>
          </a:p>
          <a:p>
            <a:pPr indent="-330200" lvl="0" marL="457200" rtl="0" algn="l">
              <a:lnSpc>
                <a:spcPct val="115000"/>
              </a:lnSpc>
              <a:spcBef>
                <a:spcPts val="0"/>
              </a:spcBef>
              <a:spcAft>
                <a:spcPts val="0"/>
              </a:spcAft>
              <a:buSzPts val="1600"/>
              <a:buChar char="●"/>
            </a:pPr>
            <a:r>
              <a:rPr lang="en"/>
              <a:t>Data processed for law enforcement purposes (Part 3)</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The SNA should be formulated following an evidence-based analysis of information relating to:</a:t>
            </a:r>
            <a:endParaRPr/>
          </a:p>
          <a:p>
            <a:pPr indent="-330200" lvl="0" marL="457200" rtl="0" algn="l">
              <a:lnSpc>
                <a:spcPct val="115000"/>
              </a:lnSpc>
              <a:spcBef>
                <a:spcPts val="1000"/>
              </a:spcBef>
              <a:spcAft>
                <a:spcPts val="0"/>
              </a:spcAft>
              <a:buSzPts val="1600"/>
              <a:buChar char="●"/>
            </a:pPr>
            <a:r>
              <a:rPr lang="en"/>
              <a:t>the violent crime types.</a:t>
            </a:r>
            <a:endParaRPr/>
          </a:p>
          <a:p>
            <a:pPr indent="-330200" lvl="0" marL="457200" rtl="0" algn="l">
              <a:lnSpc>
                <a:spcPct val="115000"/>
              </a:lnSpc>
              <a:spcBef>
                <a:spcPts val="0"/>
              </a:spcBef>
              <a:spcAft>
                <a:spcPts val="0"/>
              </a:spcAft>
              <a:buSzPts val="1600"/>
              <a:buChar char="●"/>
            </a:pPr>
            <a:r>
              <a:rPr lang="en"/>
              <a:t>the drivers of crime within the partnership area.</a:t>
            </a:r>
            <a:endParaRPr/>
          </a:p>
          <a:p>
            <a:pPr indent="-330200" lvl="0" marL="457200" rtl="0" algn="l">
              <a:lnSpc>
                <a:spcPct val="115000"/>
              </a:lnSpc>
              <a:spcBef>
                <a:spcPts val="0"/>
              </a:spcBef>
              <a:spcAft>
                <a:spcPts val="0"/>
              </a:spcAft>
              <a:buSzPts val="1600"/>
              <a:buChar char="●"/>
            </a:pPr>
            <a:r>
              <a:rPr lang="en"/>
              <a:t>the cohorts most vulnerable.</a:t>
            </a:r>
            <a:endParaRPr/>
          </a:p>
          <a:p>
            <a:pPr indent="0" lvl="0" marL="0" rtl="0" algn="l">
              <a:spcBef>
                <a:spcPts val="10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8" name="Shape 2168"/>
        <p:cNvGrpSpPr/>
        <p:nvPr/>
      </p:nvGrpSpPr>
      <p:grpSpPr>
        <a:xfrm>
          <a:off x="0" y="0"/>
          <a:ext cx="0" cy="0"/>
          <a:chOff x="0" y="0"/>
          <a:chExt cx="0" cy="0"/>
        </a:xfrm>
      </p:grpSpPr>
      <p:sp>
        <p:nvSpPr>
          <p:cNvPr id="2169" name="Google Shape;2169;p195"/>
          <p:cNvSpPr txBox="1"/>
          <p:nvPr>
            <p:ph type="title"/>
          </p:nvPr>
        </p:nvSpPr>
        <p:spPr>
          <a:xfrm>
            <a:off x="468375" y="404550"/>
            <a:ext cx="6512100" cy="670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Data</a:t>
            </a:r>
            <a:endParaRPr/>
          </a:p>
        </p:txBody>
      </p:sp>
      <p:sp>
        <p:nvSpPr>
          <p:cNvPr id="2170" name="Google Shape;2170;p195"/>
          <p:cNvSpPr txBox="1"/>
          <p:nvPr>
            <p:ph idx="1" type="body"/>
          </p:nvPr>
        </p:nvSpPr>
        <p:spPr>
          <a:xfrm>
            <a:off x="468366" y="1403650"/>
            <a:ext cx="10955400" cy="4180800"/>
          </a:xfrm>
          <a:prstGeom prst="rect">
            <a:avLst/>
          </a:prstGeom>
        </p:spPr>
        <p:txBody>
          <a:bodyPr anchorCtr="0" anchor="t" bIns="45700" lIns="91425" spcFirstLastPara="1" rIns="91425" wrap="square" tIns="45700">
            <a:normAutofit fontScale="85000" lnSpcReduction="10000"/>
          </a:bodyPr>
          <a:lstStyle/>
          <a:p>
            <a:pPr indent="0" lvl="0" marL="0" rtl="0" algn="l">
              <a:spcBef>
                <a:spcPts val="1000"/>
              </a:spcBef>
              <a:spcAft>
                <a:spcPts val="0"/>
              </a:spcAft>
              <a:buClr>
                <a:schemeClr val="dk1"/>
              </a:buClr>
              <a:buSzPct val="68750"/>
              <a:buFont typeface="Arial"/>
              <a:buNone/>
            </a:pPr>
            <a:r>
              <a:rPr lang="en"/>
              <a:t>Data </a:t>
            </a:r>
            <a:r>
              <a:rPr lang="en"/>
              <a:t>including, but not restricted to:</a:t>
            </a:r>
            <a:endParaRPr/>
          </a:p>
          <a:p>
            <a:pPr indent="-314960" lvl="0" marL="457200" rtl="0" algn="l">
              <a:lnSpc>
                <a:spcPct val="115000"/>
              </a:lnSpc>
              <a:spcBef>
                <a:spcPts val="1000"/>
              </a:spcBef>
              <a:spcAft>
                <a:spcPts val="0"/>
              </a:spcAft>
              <a:buSzPct val="100000"/>
              <a:buChar char="●"/>
            </a:pPr>
            <a:r>
              <a:rPr lang="en"/>
              <a:t>Local and national crime data, (including Crime Survey of England and Wales (eg, police recorded crime by crime type, crime outcomes and profiles of victims and offenders)</a:t>
            </a:r>
            <a:endParaRPr/>
          </a:p>
          <a:p>
            <a:pPr indent="-314960" lvl="0" marL="457200" rtl="0" algn="l">
              <a:lnSpc>
                <a:spcPct val="115000"/>
              </a:lnSpc>
              <a:spcBef>
                <a:spcPts val="0"/>
              </a:spcBef>
              <a:spcAft>
                <a:spcPts val="0"/>
              </a:spcAft>
              <a:buSzPct val="100000"/>
              <a:buChar char="●"/>
            </a:pPr>
            <a:r>
              <a:rPr lang="en"/>
              <a:t>Anonymised hospital and primary care data on serious violence injuries</a:t>
            </a:r>
            <a:endParaRPr/>
          </a:p>
          <a:p>
            <a:pPr indent="-314960" lvl="0" marL="457200" rtl="0" algn="l">
              <a:lnSpc>
                <a:spcPct val="115000"/>
              </a:lnSpc>
              <a:spcBef>
                <a:spcPts val="0"/>
              </a:spcBef>
              <a:spcAft>
                <a:spcPts val="0"/>
              </a:spcAft>
              <a:buSzPct val="100000"/>
              <a:buChar char="●"/>
            </a:pPr>
            <a:r>
              <a:rPr lang="en"/>
              <a:t>Education data (e.g. attendance, suspension and exclusion)</a:t>
            </a:r>
            <a:endParaRPr/>
          </a:p>
          <a:p>
            <a:pPr indent="-314960" lvl="0" marL="457200" rtl="0" algn="l">
              <a:lnSpc>
                <a:spcPct val="115000"/>
              </a:lnSpc>
              <a:spcBef>
                <a:spcPts val="0"/>
              </a:spcBef>
              <a:spcAft>
                <a:spcPts val="0"/>
              </a:spcAft>
              <a:buSzPct val="100000"/>
              <a:buChar char="●"/>
            </a:pPr>
            <a:r>
              <a:rPr lang="en"/>
              <a:t>Anonymised prison data (e.g. types of offences)</a:t>
            </a:r>
            <a:endParaRPr/>
          </a:p>
          <a:p>
            <a:pPr indent="-314960" lvl="0" marL="457200" rtl="0" algn="l">
              <a:lnSpc>
                <a:spcPct val="115000"/>
              </a:lnSpc>
              <a:spcBef>
                <a:spcPts val="0"/>
              </a:spcBef>
              <a:spcAft>
                <a:spcPts val="0"/>
              </a:spcAft>
              <a:buSzPct val="100000"/>
              <a:buChar char="●"/>
            </a:pPr>
            <a:r>
              <a:rPr lang="en"/>
              <a:t>Local data (e.g. census information)</a:t>
            </a:r>
            <a:endParaRPr/>
          </a:p>
          <a:p>
            <a:pPr indent="-314960" lvl="0" marL="457200" rtl="0" algn="l">
              <a:lnSpc>
                <a:spcPct val="115000"/>
              </a:lnSpc>
              <a:spcBef>
                <a:spcPts val="0"/>
              </a:spcBef>
              <a:spcAft>
                <a:spcPts val="0"/>
              </a:spcAft>
              <a:buSzPct val="100000"/>
              <a:buChar char="●"/>
            </a:pPr>
            <a:r>
              <a:rPr lang="en"/>
              <a:t>Domestic Violence Disclosure Scheme data</a:t>
            </a:r>
            <a:endParaRPr/>
          </a:p>
          <a:p>
            <a:pPr indent="-314960" lvl="0" marL="457200" rtl="0" algn="l">
              <a:lnSpc>
                <a:spcPct val="115000"/>
              </a:lnSpc>
              <a:spcBef>
                <a:spcPts val="0"/>
              </a:spcBef>
              <a:spcAft>
                <a:spcPts val="0"/>
              </a:spcAft>
              <a:buSzPct val="100000"/>
              <a:buChar char="●"/>
            </a:pPr>
            <a:r>
              <a:rPr lang="en"/>
              <a:t>MARAC data</a:t>
            </a:r>
            <a:endParaRPr/>
          </a:p>
          <a:p>
            <a:pPr indent="-314960" lvl="0" marL="457200" rtl="0" algn="l">
              <a:lnSpc>
                <a:spcPct val="115000"/>
              </a:lnSpc>
              <a:spcBef>
                <a:spcPts val="0"/>
              </a:spcBef>
              <a:spcAft>
                <a:spcPts val="0"/>
              </a:spcAft>
              <a:buSzPct val="100000"/>
              <a:buChar char="●"/>
            </a:pPr>
            <a:r>
              <a:rPr lang="en"/>
              <a:t>Children’s social care data</a:t>
            </a:r>
            <a:endParaRPr/>
          </a:p>
          <a:p>
            <a:pPr indent="-314960" lvl="0" marL="457200" rtl="0" algn="l">
              <a:lnSpc>
                <a:spcPct val="115000"/>
              </a:lnSpc>
              <a:spcBef>
                <a:spcPts val="0"/>
              </a:spcBef>
              <a:spcAft>
                <a:spcPts val="0"/>
              </a:spcAft>
              <a:buSzPct val="100000"/>
              <a:buChar char="●"/>
            </a:pPr>
            <a:r>
              <a:rPr lang="en"/>
              <a:t>Outcomes of homicide reviews including in areas such as domestic homicide, child and adult safeguarding, mental health and offensive weapons homicide reviews</a:t>
            </a:r>
            <a:endParaRPr/>
          </a:p>
          <a:p>
            <a:pPr indent="-314960" lvl="0" marL="457200" rtl="0" algn="l">
              <a:lnSpc>
                <a:spcPct val="115000"/>
              </a:lnSpc>
              <a:spcBef>
                <a:spcPts val="0"/>
              </a:spcBef>
              <a:spcAft>
                <a:spcPts val="0"/>
              </a:spcAft>
              <a:buSzPct val="100000"/>
              <a:buChar char="●"/>
            </a:pPr>
            <a:r>
              <a:rPr lang="en"/>
              <a:t>Input of organisational information and experience and where appropriate knowledge and useful information from specialist voluntary sector organisations and young people (e.g. data on violence against women and girls). The National Statement of Expectations and VAWG Commissioning Toolkit54 set out data sources which could be considered when assessing the specific needs of victims of domestic abuse and sexual violence</a:t>
            </a:r>
            <a:endParaRPr/>
          </a:p>
          <a:p>
            <a:pPr indent="-314960" lvl="0" marL="457200" rtl="0" algn="l">
              <a:lnSpc>
                <a:spcPct val="115000"/>
              </a:lnSpc>
              <a:spcBef>
                <a:spcPts val="0"/>
              </a:spcBef>
              <a:spcAft>
                <a:spcPts val="0"/>
              </a:spcAft>
              <a:buSzPct val="100000"/>
              <a:buChar char="●"/>
            </a:pPr>
            <a:r>
              <a:rPr lang="en"/>
              <a:t>NPCC VAWG Performance Framework will also outline data Police should collate</a:t>
            </a:r>
            <a:endParaRPr/>
          </a:p>
          <a:p>
            <a:pPr indent="0" lvl="0" marL="0" rtl="0" algn="l">
              <a:spcBef>
                <a:spcPts val="10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5" name="Shape 2175"/>
        <p:cNvGrpSpPr/>
        <p:nvPr/>
      </p:nvGrpSpPr>
      <p:grpSpPr>
        <a:xfrm>
          <a:off x="0" y="0"/>
          <a:ext cx="0" cy="0"/>
          <a:chOff x="0" y="0"/>
          <a:chExt cx="0" cy="0"/>
        </a:xfrm>
      </p:grpSpPr>
      <p:sp>
        <p:nvSpPr>
          <p:cNvPr id="2176" name="Google Shape;2176;p196"/>
          <p:cNvSpPr txBox="1"/>
          <p:nvPr>
            <p:ph type="title"/>
          </p:nvPr>
        </p:nvSpPr>
        <p:spPr>
          <a:xfrm>
            <a:off x="468382" y="404546"/>
            <a:ext cx="4669200" cy="1279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2800"/>
              <a:t>Data Quality &amp; Usage</a:t>
            </a:r>
            <a:endParaRPr sz="2800"/>
          </a:p>
          <a:p>
            <a:pPr indent="0" lvl="0" marL="0" rtl="0" algn="l">
              <a:spcBef>
                <a:spcPts val="0"/>
              </a:spcBef>
              <a:spcAft>
                <a:spcPts val="0"/>
              </a:spcAft>
              <a:buNone/>
            </a:pPr>
            <a:r>
              <a:t/>
            </a:r>
            <a:endParaRPr/>
          </a:p>
        </p:txBody>
      </p:sp>
      <p:sp>
        <p:nvSpPr>
          <p:cNvPr id="2177" name="Google Shape;2177;p196"/>
          <p:cNvSpPr txBox="1"/>
          <p:nvPr>
            <p:ph idx="1" type="body"/>
          </p:nvPr>
        </p:nvSpPr>
        <p:spPr>
          <a:xfrm>
            <a:off x="1547050" y="1233850"/>
            <a:ext cx="9141000" cy="5180700"/>
          </a:xfrm>
          <a:prstGeom prst="rect">
            <a:avLst/>
          </a:prstGeom>
        </p:spPr>
        <p:txBody>
          <a:bodyPr anchorCtr="0" anchor="t" bIns="45700" lIns="91425" spcFirstLastPara="1" rIns="91425" wrap="square" tIns="45700">
            <a:normAutofit/>
          </a:bodyPr>
          <a:lstStyle/>
          <a:p>
            <a:pPr indent="-320675" lvl="0" marL="457200" rtl="0" algn="l">
              <a:lnSpc>
                <a:spcPct val="131579"/>
              </a:lnSpc>
              <a:spcBef>
                <a:spcPts val="1500"/>
              </a:spcBef>
              <a:spcAft>
                <a:spcPts val="0"/>
              </a:spcAft>
              <a:buClr>
                <a:srgbClr val="0B0C0C"/>
              </a:buClr>
              <a:buSzPts val="1450"/>
              <a:buFont typeface="Montserrat"/>
              <a:buChar char="●"/>
            </a:pPr>
            <a:r>
              <a:rPr lang="en" sz="1450">
                <a:solidFill>
                  <a:srgbClr val="0B0C0C"/>
                </a:solidFill>
                <a:highlight>
                  <a:schemeClr val="lt1"/>
                </a:highlight>
              </a:rPr>
              <a:t>Partnerships must consider the quality of the data and any limitations it has when drawing conclusions and making recommendations based on the information. For example, they can ask themselves:</a:t>
            </a:r>
            <a:endParaRPr sz="1450">
              <a:solidFill>
                <a:srgbClr val="0B0C0C"/>
              </a:solidFill>
              <a:highlight>
                <a:schemeClr val="lt1"/>
              </a:highlight>
            </a:endParaRPr>
          </a:p>
          <a:p>
            <a:pPr indent="-306945" lvl="0" marL="647700" rtl="0" algn="l">
              <a:lnSpc>
                <a:spcPct val="131579"/>
              </a:lnSpc>
              <a:spcBef>
                <a:spcPts val="0"/>
              </a:spcBef>
              <a:spcAft>
                <a:spcPts val="0"/>
              </a:spcAft>
              <a:buClr>
                <a:srgbClr val="0B0C0C"/>
              </a:buClr>
              <a:buSzPts val="1234"/>
              <a:buFont typeface="Montserrat"/>
              <a:buChar char="●"/>
            </a:pPr>
            <a:r>
              <a:rPr lang="en" sz="1233">
                <a:solidFill>
                  <a:srgbClr val="0B0C0C"/>
                </a:solidFill>
                <a:highlight>
                  <a:schemeClr val="lt1"/>
                </a:highlight>
              </a:rPr>
              <a:t>how, when and why the data was collected.</a:t>
            </a:r>
            <a:endParaRPr sz="1233">
              <a:solidFill>
                <a:srgbClr val="0B0C0C"/>
              </a:solidFill>
              <a:highlight>
                <a:schemeClr val="lt1"/>
              </a:highlight>
            </a:endParaRPr>
          </a:p>
          <a:p>
            <a:pPr indent="-306945" lvl="0" marL="647700" rtl="0" algn="l">
              <a:lnSpc>
                <a:spcPct val="131579"/>
              </a:lnSpc>
              <a:spcBef>
                <a:spcPts val="0"/>
              </a:spcBef>
              <a:spcAft>
                <a:spcPts val="0"/>
              </a:spcAft>
              <a:buClr>
                <a:srgbClr val="0B0C0C"/>
              </a:buClr>
              <a:buSzPts val="1234"/>
              <a:buFont typeface="Montserrat"/>
              <a:buChar char="●"/>
            </a:pPr>
            <a:r>
              <a:rPr lang="en" sz="1233">
                <a:solidFill>
                  <a:srgbClr val="0B0C0C"/>
                </a:solidFill>
                <a:highlight>
                  <a:schemeClr val="lt1"/>
                </a:highlight>
              </a:rPr>
              <a:t>if it represents a sample or a population.</a:t>
            </a:r>
            <a:endParaRPr sz="1233">
              <a:solidFill>
                <a:srgbClr val="0B0C0C"/>
              </a:solidFill>
              <a:highlight>
                <a:schemeClr val="lt1"/>
              </a:highlight>
            </a:endParaRPr>
          </a:p>
          <a:p>
            <a:pPr indent="-306945" lvl="0" marL="647700" rtl="0" algn="l">
              <a:lnSpc>
                <a:spcPct val="131579"/>
              </a:lnSpc>
              <a:spcBef>
                <a:spcPts val="0"/>
              </a:spcBef>
              <a:spcAft>
                <a:spcPts val="0"/>
              </a:spcAft>
              <a:buClr>
                <a:srgbClr val="0B0C0C"/>
              </a:buClr>
              <a:buSzPts val="1234"/>
              <a:buFont typeface="Montserrat"/>
              <a:buChar char="●"/>
            </a:pPr>
            <a:r>
              <a:rPr lang="en" sz="1233">
                <a:solidFill>
                  <a:srgbClr val="0B0C0C"/>
                </a:solidFill>
                <a:highlight>
                  <a:schemeClr val="lt1"/>
                </a:highlight>
              </a:rPr>
              <a:t>if it’s sufficient to answer the question.</a:t>
            </a:r>
            <a:endParaRPr sz="1233">
              <a:solidFill>
                <a:srgbClr val="0B0C0C"/>
              </a:solidFill>
              <a:highlight>
                <a:schemeClr val="lt1"/>
              </a:highlight>
            </a:endParaRPr>
          </a:p>
          <a:p>
            <a:pPr indent="-306945" lvl="0" marL="647700" rtl="0" algn="l">
              <a:lnSpc>
                <a:spcPct val="131579"/>
              </a:lnSpc>
              <a:spcBef>
                <a:spcPts val="0"/>
              </a:spcBef>
              <a:spcAft>
                <a:spcPts val="0"/>
              </a:spcAft>
              <a:buClr>
                <a:srgbClr val="0B0C0C"/>
              </a:buClr>
              <a:buSzPts val="1234"/>
              <a:buFont typeface="Montserrat"/>
              <a:buChar char="●"/>
            </a:pPr>
            <a:r>
              <a:rPr lang="en" sz="1233">
                <a:solidFill>
                  <a:srgbClr val="0B0C0C"/>
                </a:solidFill>
                <a:highlight>
                  <a:schemeClr val="lt1"/>
                </a:highlight>
              </a:rPr>
              <a:t>if the effects of chance been accounted for and if it includes confidence intervals.</a:t>
            </a:r>
            <a:endParaRPr sz="1233">
              <a:solidFill>
                <a:srgbClr val="0B0C0C"/>
              </a:solidFill>
              <a:highlight>
                <a:schemeClr val="lt1"/>
              </a:highlight>
            </a:endParaRPr>
          </a:p>
          <a:p>
            <a:pPr indent="-320675" lvl="0" marL="647700" rtl="0" algn="l">
              <a:lnSpc>
                <a:spcPct val="131579"/>
              </a:lnSpc>
              <a:spcBef>
                <a:spcPts val="0"/>
              </a:spcBef>
              <a:spcAft>
                <a:spcPts val="0"/>
              </a:spcAft>
              <a:buClr>
                <a:srgbClr val="0B0C0C"/>
              </a:buClr>
              <a:buSzPts val="1450"/>
              <a:buFont typeface="Montserrat"/>
              <a:buChar char="●"/>
            </a:pPr>
            <a:r>
              <a:rPr lang="en" sz="1233">
                <a:solidFill>
                  <a:srgbClr val="0B0C0C"/>
                </a:solidFill>
                <a:highlight>
                  <a:schemeClr val="lt1"/>
                </a:highlight>
              </a:rPr>
              <a:t>if it has been adjusted or standardised to account for confounding factors.</a:t>
            </a:r>
            <a:br>
              <a:rPr lang="en" sz="1450">
                <a:solidFill>
                  <a:srgbClr val="0B0C0C"/>
                </a:solidFill>
                <a:highlight>
                  <a:schemeClr val="lt1"/>
                </a:highlight>
              </a:rPr>
            </a:br>
            <a:endParaRPr sz="1450">
              <a:solidFill>
                <a:srgbClr val="0B0C0C"/>
              </a:solidFill>
              <a:highlight>
                <a:schemeClr val="lt1"/>
              </a:highlight>
            </a:endParaRPr>
          </a:p>
          <a:p>
            <a:pPr indent="-320675" lvl="0" marL="457200" rtl="0" algn="l">
              <a:lnSpc>
                <a:spcPct val="131579"/>
              </a:lnSpc>
              <a:spcBef>
                <a:spcPts val="0"/>
              </a:spcBef>
              <a:spcAft>
                <a:spcPts val="0"/>
              </a:spcAft>
              <a:buClr>
                <a:srgbClr val="0B0C0C"/>
              </a:buClr>
              <a:buSzPts val="1450"/>
              <a:buFont typeface="Montserrat"/>
              <a:buChar char="●"/>
            </a:pPr>
            <a:r>
              <a:rPr lang="en" sz="1450">
                <a:solidFill>
                  <a:srgbClr val="0B0C0C"/>
                </a:solidFill>
                <a:highlight>
                  <a:schemeClr val="lt1"/>
                </a:highlight>
              </a:rPr>
              <a:t>Consider how the data will be presented. Will you use graphs, maps or other interactive technology?</a:t>
            </a:r>
            <a:br>
              <a:rPr lang="en" sz="1450">
                <a:solidFill>
                  <a:srgbClr val="0B0C0C"/>
                </a:solidFill>
                <a:highlight>
                  <a:schemeClr val="lt1"/>
                </a:highlight>
              </a:rPr>
            </a:br>
            <a:endParaRPr sz="1450">
              <a:solidFill>
                <a:srgbClr val="0B0C0C"/>
              </a:solidFill>
              <a:highlight>
                <a:schemeClr val="lt1"/>
              </a:highlight>
            </a:endParaRPr>
          </a:p>
          <a:p>
            <a:pPr indent="-320675" lvl="0" marL="457200" rtl="0" algn="l">
              <a:lnSpc>
                <a:spcPct val="131579"/>
              </a:lnSpc>
              <a:spcBef>
                <a:spcPts val="0"/>
              </a:spcBef>
              <a:spcAft>
                <a:spcPts val="0"/>
              </a:spcAft>
              <a:buClr>
                <a:srgbClr val="0B0C0C"/>
              </a:buClr>
              <a:buSzPts val="1450"/>
              <a:buFont typeface="Montserrat"/>
              <a:buChar char="●"/>
            </a:pPr>
            <a:r>
              <a:rPr lang="en" sz="1450">
                <a:solidFill>
                  <a:srgbClr val="0B0C0C"/>
                </a:solidFill>
                <a:highlight>
                  <a:schemeClr val="lt1"/>
                </a:highlight>
              </a:rPr>
              <a:t>Consider comparing the data with other areas by using benchmarking or standardisation methods to analyse the information.</a:t>
            </a:r>
            <a:endParaRPr sz="1450">
              <a:solidFill>
                <a:srgbClr val="0B0C0C"/>
              </a:solidFill>
              <a:highlight>
                <a:schemeClr val="lt1"/>
              </a:highlight>
            </a:endParaRPr>
          </a:p>
          <a:p>
            <a:pPr indent="0" lvl="0" marL="0" rtl="0" algn="l">
              <a:lnSpc>
                <a:spcPct val="115000"/>
              </a:lnSpc>
              <a:spcBef>
                <a:spcPts val="1500"/>
              </a:spcBef>
              <a:spcAft>
                <a:spcPts val="0"/>
              </a:spcAft>
              <a:buClr>
                <a:schemeClr val="dk1"/>
              </a:buClr>
              <a:buSzPts val="1100"/>
              <a:buFont typeface="Arial"/>
              <a:buNone/>
            </a:pPr>
            <a:r>
              <a:t/>
            </a:r>
            <a:endParaRPr sz="1800">
              <a:solidFill>
                <a:srgbClr val="595959"/>
              </a:solidFill>
            </a:endParaRPr>
          </a:p>
          <a:p>
            <a:pPr indent="0" lvl="0" marL="0" rtl="0" algn="l">
              <a:lnSpc>
                <a:spcPct val="115000"/>
              </a:lnSpc>
              <a:spcBef>
                <a:spcPts val="1200"/>
              </a:spcBef>
              <a:spcAft>
                <a:spcPts val="1200"/>
              </a:spcAft>
              <a:buClr>
                <a:schemeClr val="dk1"/>
              </a:buClr>
              <a:buSzPts val="1100"/>
              <a:buFont typeface="Arial"/>
              <a:buNone/>
            </a:pPr>
            <a:r>
              <a:rPr lang="en" sz="1800">
                <a:solidFill>
                  <a:srgbClr val="595959"/>
                </a:solidFill>
              </a:rPr>
              <a:t>VRU Minimum standards - see SNA template</a:t>
            </a:r>
            <a:endParaRPr/>
          </a:p>
        </p:txBody>
      </p:sp>
      <p:grpSp>
        <p:nvGrpSpPr>
          <p:cNvPr id="2178" name="Google Shape;2178;p196"/>
          <p:cNvGrpSpPr/>
          <p:nvPr/>
        </p:nvGrpSpPr>
        <p:grpSpPr>
          <a:xfrm>
            <a:off x="579909" y="1233848"/>
            <a:ext cx="741000" cy="741000"/>
            <a:chOff x="4038199" y="1525087"/>
            <a:chExt cx="741000" cy="741000"/>
          </a:xfrm>
        </p:grpSpPr>
        <p:sp>
          <p:nvSpPr>
            <p:cNvPr id="2179" name="Google Shape;2179;p196"/>
            <p:cNvSpPr/>
            <p:nvPr/>
          </p:nvSpPr>
          <p:spPr>
            <a:xfrm>
              <a:off x="4038199" y="1525087"/>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180" name="Google Shape;2180;p196"/>
            <p:cNvPicPr preferRelativeResize="0"/>
            <p:nvPr/>
          </p:nvPicPr>
          <p:blipFill rotWithShape="1">
            <a:blip r:embed="rId3">
              <a:alphaModFix/>
            </a:blip>
            <a:srcRect b="0" l="0" r="0" t="0"/>
            <a:stretch/>
          </p:blipFill>
          <p:spPr>
            <a:xfrm>
              <a:off x="4125235" y="1601723"/>
              <a:ext cx="559810" cy="559810"/>
            </a:xfrm>
            <a:prstGeom prst="rect">
              <a:avLst/>
            </a:prstGeom>
            <a:noFill/>
            <a:ln>
              <a:noFill/>
            </a:ln>
          </p:spPr>
        </p:pic>
      </p:grpSp>
      <p:grpSp>
        <p:nvGrpSpPr>
          <p:cNvPr id="2181" name="Google Shape;2181;p196"/>
          <p:cNvGrpSpPr/>
          <p:nvPr/>
        </p:nvGrpSpPr>
        <p:grpSpPr>
          <a:xfrm>
            <a:off x="579900" y="4551598"/>
            <a:ext cx="741000" cy="741000"/>
            <a:chOff x="7998414" y="1525087"/>
            <a:chExt cx="741000" cy="741000"/>
          </a:xfrm>
        </p:grpSpPr>
        <p:sp>
          <p:nvSpPr>
            <p:cNvPr id="2182" name="Google Shape;2182;p196"/>
            <p:cNvSpPr/>
            <p:nvPr/>
          </p:nvSpPr>
          <p:spPr>
            <a:xfrm>
              <a:off x="7998414" y="1525087"/>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183" name="Google Shape;2183;p196"/>
            <p:cNvPicPr preferRelativeResize="0"/>
            <p:nvPr/>
          </p:nvPicPr>
          <p:blipFill rotWithShape="1">
            <a:blip r:embed="rId4">
              <a:alphaModFix/>
            </a:blip>
            <a:srcRect b="0" l="0" r="0" t="0"/>
            <a:stretch/>
          </p:blipFill>
          <p:spPr>
            <a:xfrm>
              <a:off x="8117645" y="1681697"/>
              <a:ext cx="484826" cy="484826"/>
            </a:xfrm>
            <a:prstGeom prst="rect">
              <a:avLst/>
            </a:prstGeom>
            <a:noFill/>
            <a:ln>
              <a:noFill/>
            </a:ln>
          </p:spPr>
        </p:pic>
      </p:grpSp>
      <p:grpSp>
        <p:nvGrpSpPr>
          <p:cNvPr id="2184" name="Google Shape;2184;p196"/>
          <p:cNvGrpSpPr/>
          <p:nvPr/>
        </p:nvGrpSpPr>
        <p:grpSpPr>
          <a:xfrm>
            <a:off x="579896" y="3665867"/>
            <a:ext cx="741000" cy="741000"/>
            <a:chOff x="6414328" y="2000149"/>
            <a:chExt cx="741000" cy="741000"/>
          </a:xfrm>
        </p:grpSpPr>
        <p:sp>
          <p:nvSpPr>
            <p:cNvPr id="2185" name="Google Shape;2185;p196"/>
            <p:cNvSpPr/>
            <p:nvPr/>
          </p:nvSpPr>
          <p:spPr>
            <a:xfrm>
              <a:off x="6414328" y="2000149"/>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186" name="Google Shape;2186;p196"/>
            <p:cNvPicPr preferRelativeResize="0"/>
            <p:nvPr/>
          </p:nvPicPr>
          <p:blipFill rotWithShape="1">
            <a:blip r:embed="rId5">
              <a:alphaModFix/>
            </a:blip>
            <a:srcRect b="0" l="0" r="0" t="0"/>
            <a:stretch/>
          </p:blipFill>
          <p:spPr>
            <a:xfrm>
              <a:off x="6487109" y="2066529"/>
              <a:ext cx="600225" cy="600225"/>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0" name="Shape 2190"/>
        <p:cNvGrpSpPr/>
        <p:nvPr/>
      </p:nvGrpSpPr>
      <p:grpSpPr>
        <a:xfrm>
          <a:off x="0" y="0"/>
          <a:ext cx="0" cy="0"/>
          <a:chOff x="0" y="0"/>
          <a:chExt cx="0" cy="0"/>
        </a:xfrm>
      </p:grpSpPr>
      <p:sp>
        <p:nvSpPr>
          <p:cNvPr id="2191" name="Google Shape;2191;p197"/>
          <p:cNvSpPr/>
          <p:nvPr/>
        </p:nvSpPr>
        <p:spPr>
          <a:xfrm>
            <a:off x="-24000" y="0"/>
            <a:ext cx="12240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92" name="Google Shape;2192;p197"/>
          <p:cNvPicPr preferRelativeResize="0"/>
          <p:nvPr/>
        </p:nvPicPr>
        <p:blipFill rotWithShape="1">
          <a:blip r:embed="rId3">
            <a:alphaModFix/>
          </a:blip>
          <a:srcRect b="961" l="9121" r="44973" t="30863"/>
          <a:stretch/>
        </p:blipFill>
        <p:spPr>
          <a:xfrm flipH="1">
            <a:off x="4007002" y="0"/>
            <a:ext cx="8208998" cy="6858000"/>
          </a:xfrm>
          <a:prstGeom prst="rect">
            <a:avLst/>
          </a:prstGeom>
          <a:noFill/>
          <a:ln>
            <a:noFill/>
          </a:ln>
        </p:spPr>
      </p:pic>
      <p:pic>
        <p:nvPicPr>
          <p:cNvPr id="2193" name="Google Shape;2193;p197"/>
          <p:cNvPicPr preferRelativeResize="0"/>
          <p:nvPr/>
        </p:nvPicPr>
        <p:blipFill rotWithShape="1">
          <a:blip r:embed="rId4">
            <a:alphaModFix/>
          </a:blip>
          <a:srcRect b="0" l="0" r="0" t="0"/>
          <a:stretch/>
        </p:blipFill>
        <p:spPr>
          <a:xfrm>
            <a:off x="311029" y="6191584"/>
            <a:ext cx="715175" cy="360105"/>
          </a:xfrm>
          <a:prstGeom prst="rect">
            <a:avLst/>
          </a:prstGeom>
          <a:noFill/>
          <a:ln>
            <a:noFill/>
          </a:ln>
        </p:spPr>
      </p:pic>
      <p:grpSp>
        <p:nvGrpSpPr>
          <p:cNvPr id="2194" name="Google Shape;2194;p197"/>
          <p:cNvGrpSpPr/>
          <p:nvPr/>
        </p:nvGrpSpPr>
        <p:grpSpPr>
          <a:xfrm>
            <a:off x="311030" y="5825960"/>
            <a:ext cx="2130373" cy="195019"/>
            <a:chOff x="2727320" y="2925845"/>
            <a:chExt cx="1573044" cy="144000"/>
          </a:xfrm>
        </p:grpSpPr>
        <p:cxnSp>
          <p:nvCxnSpPr>
            <p:cNvPr id="2195" name="Google Shape;2195;p197"/>
            <p:cNvCxnSpPr/>
            <p:nvPr/>
          </p:nvCxnSpPr>
          <p:spPr>
            <a:xfrm>
              <a:off x="2727320" y="3001282"/>
              <a:ext cx="1428900" cy="0"/>
            </a:xfrm>
            <a:prstGeom prst="straightConnector1">
              <a:avLst/>
            </a:prstGeom>
            <a:noFill/>
            <a:ln cap="flat" cmpd="sng" w="12700">
              <a:solidFill>
                <a:schemeClr val="lt1"/>
              </a:solidFill>
              <a:prstDash val="solid"/>
              <a:miter lim="800000"/>
              <a:headEnd len="sm" w="sm" type="none"/>
              <a:tailEnd len="sm" w="sm" type="none"/>
            </a:ln>
          </p:spPr>
        </p:cxnSp>
        <p:sp>
          <p:nvSpPr>
            <p:cNvPr id="2196" name="Google Shape;2196;p197"/>
            <p:cNvSpPr/>
            <p:nvPr/>
          </p:nvSpPr>
          <p:spPr>
            <a:xfrm>
              <a:off x="4156364" y="2925845"/>
              <a:ext cx="144000" cy="144000"/>
            </a:xfrm>
            <a:prstGeom prst="ellipse">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grpSp>
      <p:sp>
        <p:nvSpPr>
          <p:cNvPr id="2197" name="Google Shape;2197;p197"/>
          <p:cNvSpPr txBox="1"/>
          <p:nvPr/>
        </p:nvSpPr>
        <p:spPr>
          <a:xfrm>
            <a:off x="192279" y="5079664"/>
            <a:ext cx="5903700" cy="466500"/>
          </a:xfrm>
          <a:prstGeom prst="rect">
            <a:avLst/>
          </a:prstGeom>
          <a:noFill/>
          <a:ln>
            <a:noFill/>
          </a:ln>
        </p:spPr>
        <p:txBody>
          <a:bodyPr anchorCtr="0" anchor="t" bIns="45700" lIns="91425" spcFirstLastPara="1" rIns="91425" wrap="square" tIns="45700">
            <a:noAutofit/>
          </a:bodyPr>
          <a:lstStyle/>
          <a:p>
            <a:pPr indent="0" lvl="0" marL="0" marR="0" rtl="0" algn="l">
              <a:lnSpc>
                <a:spcPct val="88333"/>
              </a:lnSpc>
              <a:spcBef>
                <a:spcPts val="0"/>
              </a:spcBef>
              <a:spcAft>
                <a:spcPts val="0"/>
              </a:spcAft>
              <a:buClr>
                <a:schemeClr val="lt1"/>
              </a:buClr>
              <a:buSzPts val="3600"/>
              <a:buFont typeface="Montserrat"/>
              <a:buNone/>
            </a:pPr>
            <a:r>
              <a:rPr b="1" lang="en" sz="3600">
                <a:solidFill>
                  <a:schemeClr val="lt1"/>
                </a:solidFill>
                <a:latin typeface="Montserrat"/>
                <a:ea typeface="Montserrat"/>
                <a:cs typeface="Montserrat"/>
                <a:sym typeface="Montserrat"/>
              </a:rPr>
              <a:t>Data Sharing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1" name="Shape 2201"/>
        <p:cNvGrpSpPr/>
        <p:nvPr/>
      </p:nvGrpSpPr>
      <p:grpSpPr>
        <a:xfrm>
          <a:off x="0" y="0"/>
          <a:ext cx="0" cy="0"/>
          <a:chOff x="0" y="0"/>
          <a:chExt cx="0" cy="0"/>
        </a:xfrm>
      </p:grpSpPr>
      <p:sp>
        <p:nvSpPr>
          <p:cNvPr id="2202" name="Google Shape;2202;p198"/>
          <p:cNvSpPr txBox="1"/>
          <p:nvPr>
            <p:ph type="title"/>
          </p:nvPr>
        </p:nvSpPr>
        <p:spPr>
          <a:xfrm>
            <a:off x="415600" y="234900"/>
            <a:ext cx="82251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 sz="2800">
                <a:latin typeface="Montserrat"/>
                <a:ea typeface="Montserrat"/>
                <a:cs typeface="Montserrat"/>
                <a:sym typeface="Montserrat"/>
              </a:rPr>
              <a:t>London DSA Landscape</a:t>
            </a:r>
            <a:endParaRPr b="1" sz="2800">
              <a:latin typeface="Montserrat"/>
              <a:ea typeface="Montserrat"/>
              <a:cs typeface="Montserrat"/>
              <a:sym typeface="Montserrat"/>
            </a:endParaRPr>
          </a:p>
        </p:txBody>
      </p:sp>
      <p:sp>
        <p:nvSpPr>
          <p:cNvPr id="2203" name="Google Shape;2203;p198"/>
          <p:cNvSpPr txBox="1"/>
          <p:nvPr>
            <p:ph idx="1" type="body"/>
          </p:nvPr>
        </p:nvSpPr>
        <p:spPr>
          <a:xfrm>
            <a:off x="883533" y="1634867"/>
            <a:ext cx="1557900" cy="4959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lang="en">
                <a:solidFill>
                  <a:srgbClr val="674EA7"/>
                </a:solidFill>
              </a:rPr>
              <a:t>MAPPA</a:t>
            </a:r>
            <a:endParaRPr>
              <a:solidFill>
                <a:srgbClr val="674EA7"/>
              </a:solidFill>
            </a:endParaRPr>
          </a:p>
        </p:txBody>
      </p:sp>
      <p:sp>
        <p:nvSpPr>
          <p:cNvPr id="2204" name="Google Shape;2204;p198"/>
          <p:cNvSpPr txBox="1"/>
          <p:nvPr/>
        </p:nvSpPr>
        <p:spPr>
          <a:xfrm>
            <a:off x="2048800" y="2520633"/>
            <a:ext cx="2133600" cy="831000"/>
          </a:xfrm>
          <a:prstGeom prst="rect">
            <a:avLst/>
          </a:prstGeom>
          <a:noFill/>
          <a:ln cap="flat" cmpd="sng" w="9525">
            <a:solidFill>
              <a:srgbClr val="FF0000"/>
            </a:solidFill>
            <a:prstDash val="solid"/>
            <a:round/>
            <a:headEnd len="sm" w="sm" type="none"/>
            <a:tailEnd len="sm" w="sm" type="none"/>
          </a:ln>
        </p:spPr>
        <p:txBody>
          <a:bodyPr anchorCtr="0" anchor="t" bIns="121900" lIns="121900" spcFirstLastPara="1" rIns="121900" wrap="square" tIns="121900">
            <a:spAutoFit/>
          </a:bodyPr>
          <a:lstStyle/>
          <a:p>
            <a:pPr indent="0" lvl="0" marL="0" rtl="0" algn="ctr">
              <a:spcBef>
                <a:spcPts val="0"/>
              </a:spcBef>
              <a:spcAft>
                <a:spcPts val="0"/>
              </a:spcAft>
              <a:buNone/>
            </a:pPr>
            <a:r>
              <a:rPr b="1" lang="en" sz="1900">
                <a:solidFill>
                  <a:srgbClr val="FF0000"/>
                </a:solidFill>
              </a:rPr>
              <a:t>Serious Violence Duty</a:t>
            </a:r>
            <a:endParaRPr b="1" sz="1900">
              <a:solidFill>
                <a:srgbClr val="FF0000"/>
              </a:solidFill>
            </a:endParaRPr>
          </a:p>
        </p:txBody>
      </p:sp>
      <p:sp>
        <p:nvSpPr>
          <p:cNvPr id="2205" name="Google Shape;2205;p198"/>
          <p:cNvSpPr txBox="1"/>
          <p:nvPr/>
        </p:nvSpPr>
        <p:spPr>
          <a:xfrm>
            <a:off x="3335733" y="1672000"/>
            <a:ext cx="16083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 sz="1900">
                <a:solidFill>
                  <a:srgbClr val="674EA7"/>
                </a:solidFill>
              </a:rPr>
              <a:t>DA MARAC</a:t>
            </a:r>
            <a:endParaRPr sz="1900">
              <a:solidFill>
                <a:srgbClr val="674EA7"/>
              </a:solidFill>
            </a:endParaRPr>
          </a:p>
        </p:txBody>
      </p:sp>
      <p:sp>
        <p:nvSpPr>
          <p:cNvPr id="2206" name="Google Shape;2206;p198"/>
          <p:cNvSpPr txBox="1"/>
          <p:nvPr/>
        </p:nvSpPr>
        <p:spPr>
          <a:xfrm>
            <a:off x="4832800" y="2419133"/>
            <a:ext cx="1263300" cy="538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 sz="1900">
                <a:solidFill>
                  <a:srgbClr val="674EA7"/>
                </a:solidFill>
              </a:rPr>
              <a:t>ASB</a:t>
            </a:r>
            <a:endParaRPr sz="1900">
              <a:solidFill>
                <a:srgbClr val="674EA7"/>
              </a:solidFill>
            </a:endParaRPr>
          </a:p>
        </p:txBody>
      </p:sp>
      <p:sp>
        <p:nvSpPr>
          <p:cNvPr id="2207" name="Google Shape;2207;p198"/>
          <p:cNvSpPr txBox="1"/>
          <p:nvPr/>
        </p:nvSpPr>
        <p:spPr>
          <a:xfrm>
            <a:off x="1736567" y="3904117"/>
            <a:ext cx="1983600" cy="11235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 sz="1900">
                <a:solidFill>
                  <a:srgbClr val="674EA7"/>
                </a:solidFill>
              </a:rPr>
              <a:t>Multi-Agency Safeguarding (MAS)</a:t>
            </a:r>
            <a:endParaRPr sz="1900">
              <a:solidFill>
                <a:srgbClr val="674EA7"/>
              </a:solidFill>
            </a:endParaRPr>
          </a:p>
        </p:txBody>
      </p:sp>
      <p:sp>
        <p:nvSpPr>
          <p:cNvPr id="2208" name="Google Shape;2208;p198"/>
          <p:cNvSpPr txBox="1"/>
          <p:nvPr/>
        </p:nvSpPr>
        <p:spPr>
          <a:xfrm>
            <a:off x="359633" y="2952733"/>
            <a:ext cx="1332000" cy="8310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 sz="1900">
                <a:solidFill>
                  <a:srgbClr val="674EA7"/>
                </a:solidFill>
              </a:rPr>
              <a:t>Youth Offending</a:t>
            </a:r>
            <a:endParaRPr sz="1900">
              <a:solidFill>
                <a:srgbClr val="674EA7"/>
              </a:solidFill>
            </a:endParaRPr>
          </a:p>
        </p:txBody>
      </p:sp>
      <p:sp>
        <p:nvSpPr>
          <p:cNvPr id="2209" name="Google Shape;2209;p198"/>
          <p:cNvSpPr txBox="1"/>
          <p:nvPr/>
        </p:nvSpPr>
        <p:spPr>
          <a:xfrm>
            <a:off x="4182400" y="3681367"/>
            <a:ext cx="1924500" cy="8310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 sz="1900">
                <a:solidFill>
                  <a:srgbClr val="674EA7"/>
                </a:solidFill>
              </a:rPr>
              <a:t>Supporting Families</a:t>
            </a:r>
            <a:endParaRPr sz="1900">
              <a:solidFill>
                <a:srgbClr val="674EA7"/>
              </a:solidFill>
            </a:endParaRPr>
          </a:p>
        </p:txBody>
      </p:sp>
      <p:sp>
        <p:nvSpPr>
          <p:cNvPr id="2210" name="Google Shape;2210;p198"/>
          <p:cNvSpPr txBox="1"/>
          <p:nvPr/>
        </p:nvSpPr>
        <p:spPr>
          <a:xfrm>
            <a:off x="1235750" y="5235825"/>
            <a:ext cx="7650300" cy="1323600"/>
          </a:xfrm>
          <a:prstGeom prst="rect">
            <a:avLst/>
          </a:prstGeom>
          <a:noFill/>
          <a:ln>
            <a:noFill/>
          </a:ln>
        </p:spPr>
        <p:txBody>
          <a:bodyPr anchorCtr="0" anchor="t" bIns="121900" lIns="121900" spcFirstLastPara="1" rIns="121900" wrap="square" tIns="121900">
            <a:spAutoFit/>
          </a:bodyPr>
          <a:lstStyle/>
          <a:p>
            <a:pPr indent="-317500" lvl="0" marL="342900" rtl="0" algn="l">
              <a:spcBef>
                <a:spcPts val="0"/>
              </a:spcBef>
              <a:spcAft>
                <a:spcPts val="0"/>
              </a:spcAft>
              <a:buSzPts val="1400"/>
              <a:buFont typeface="Montserrat"/>
              <a:buChar char="●"/>
            </a:pPr>
            <a:r>
              <a:rPr lang="en">
                <a:latin typeface="Montserrat"/>
                <a:ea typeface="Montserrat"/>
                <a:cs typeface="Montserrat"/>
                <a:sym typeface="Montserrat"/>
              </a:rPr>
              <a:t>Above</a:t>
            </a:r>
            <a:r>
              <a:rPr lang="en">
                <a:latin typeface="Montserrat"/>
                <a:ea typeface="Montserrat"/>
                <a:cs typeface="Montserrat"/>
                <a:sym typeface="Montserrat"/>
              </a:rPr>
              <a:t> are the existing </a:t>
            </a:r>
            <a:r>
              <a:rPr lang="en" u="sng">
                <a:solidFill>
                  <a:schemeClr val="hlink"/>
                </a:solidFill>
                <a:latin typeface="Montserrat"/>
                <a:ea typeface="Montserrat"/>
                <a:cs typeface="Montserrat"/>
                <a:sym typeface="Montserrat"/>
                <a:hlinkClick r:id="rId3"/>
              </a:rPr>
              <a:t>pan-London DSAs</a:t>
            </a:r>
            <a:r>
              <a:rPr lang="en">
                <a:latin typeface="Montserrat"/>
                <a:ea typeface="Montserrat"/>
                <a:cs typeface="Montserrat"/>
                <a:sym typeface="Montserrat"/>
              </a:rPr>
              <a:t> that are considered most relevant to the parties achieving their duties under the PCSC Act 2022.</a:t>
            </a:r>
            <a:endParaRPr>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a:p>
            <a:pPr indent="-317500" lvl="0" marL="342900" rtl="0" algn="l">
              <a:spcBef>
                <a:spcPts val="0"/>
              </a:spcBef>
              <a:spcAft>
                <a:spcPts val="0"/>
              </a:spcAft>
              <a:buSzPts val="1400"/>
              <a:buFont typeface="Montserrat"/>
              <a:buChar char="●"/>
            </a:pPr>
            <a:r>
              <a:rPr lang="en">
                <a:latin typeface="Montserrat"/>
                <a:ea typeface="Montserrat"/>
                <a:cs typeface="Montserrat"/>
                <a:sym typeface="Montserrat"/>
              </a:rPr>
              <a:t>You may have an </a:t>
            </a:r>
            <a:r>
              <a:rPr lang="en">
                <a:latin typeface="Montserrat"/>
                <a:ea typeface="Montserrat"/>
                <a:cs typeface="Montserrat"/>
                <a:sym typeface="Montserrat"/>
              </a:rPr>
              <a:t>additional</a:t>
            </a:r>
            <a:r>
              <a:rPr lang="en">
                <a:latin typeface="Montserrat"/>
                <a:ea typeface="Montserrat"/>
                <a:cs typeface="Montserrat"/>
                <a:sym typeface="Montserrat"/>
              </a:rPr>
              <a:t> DSA for your local partnerships eg CSP or Child Safeguarding</a:t>
            </a:r>
            <a:endParaRPr>
              <a:latin typeface="Montserrat"/>
              <a:ea typeface="Montserrat"/>
              <a:cs typeface="Montserrat"/>
              <a:sym typeface="Montserrat"/>
            </a:endParaRPr>
          </a:p>
        </p:txBody>
      </p:sp>
      <p:sp>
        <p:nvSpPr>
          <p:cNvPr id="2211" name="Google Shape;2211;p198"/>
          <p:cNvSpPr txBox="1"/>
          <p:nvPr/>
        </p:nvSpPr>
        <p:spPr>
          <a:xfrm>
            <a:off x="8961633" y="386767"/>
            <a:ext cx="3066000" cy="5495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 sz="1900">
                <a:solidFill>
                  <a:srgbClr val="666666"/>
                </a:solidFill>
                <a:latin typeface="Montserrat"/>
                <a:ea typeface="Montserrat"/>
                <a:cs typeface="Montserrat"/>
                <a:sym typeface="Montserrat"/>
              </a:rPr>
              <a:t>Pan-London </a:t>
            </a:r>
            <a:r>
              <a:rPr b="1" lang="en" sz="1900">
                <a:solidFill>
                  <a:srgbClr val="666666"/>
                </a:solidFill>
                <a:latin typeface="Montserrat"/>
                <a:ea typeface="Montserrat"/>
                <a:cs typeface="Montserrat"/>
                <a:sym typeface="Montserrat"/>
              </a:rPr>
              <a:t>DSAs</a:t>
            </a:r>
            <a:endParaRPr b="1" sz="19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1900">
              <a:solidFill>
                <a:srgbClr val="666666"/>
              </a:solidFill>
              <a:latin typeface="Montserrat"/>
              <a:ea typeface="Montserrat"/>
              <a:cs typeface="Montserrat"/>
              <a:sym typeface="Montserrat"/>
            </a:endParaRPr>
          </a:p>
          <a:p>
            <a:pPr indent="-209550" lvl="0" marL="241300" rtl="0" algn="l">
              <a:lnSpc>
                <a:spcPct val="115000"/>
              </a:lnSpc>
              <a:spcBef>
                <a:spcPts val="0"/>
              </a:spcBef>
              <a:spcAft>
                <a:spcPts val="0"/>
              </a:spcAft>
              <a:buClr>
                <a:srgbClr val="666666"/>
              </a:buClr>
              <a:buSzPts val="1300"/>
              <a:buFont typeface="Montserrat"/>
              <a:buChar char="●"/>
            </a:pPr>
            <a:r>
              <a:rPr lang="en" sz="1300">
                <a:solidFill>
                  <a:srgbClr val="666666"/>
                </a:solidFill>
                <a:latin typeface="Montserrat"/>
                <a:ea typeface="Montserrat"/>
                <a:cs typeface="Montserrat"/>
                <a:sym typeface="Montserrat"/>
              </a:rPr>
              <a:t>Adult Safeguarding</a:t>
            </a:r>
            <a:endParaRPr sz="1300">
              <a:solidFill>
                <a:srgbClr val="666666"/>
              </a:solidFill>
              <a:latin typeface="Montserrat"/>
              <a:ea typeface="Montserrat"/>
              <a:cs typeface="Montserrat"/>
              <a:sym typeface="Montserrat"/>
            </a:endParaRPr>
          </a:p>
          <a:p>
            <a:pPr indent="-209550" lvl="0" marL="241300" rtl="0" algn="l">
              <a:lnSpc>
                <a:spcPct val="115000"/>
              </a:lnSpc>
              <a:spcBef>
                <a:spcPts val="0"/>
              </a:spcBef>
              <a:spcAft>
                <a:spcPts val="0"/>
              </a:spcAft>
              <a:buClr>
                <a:srgbClr val="666666"/>
              </a:buClr>
              <a:buSzPts val="1300"/>
              <a:buFont typeface="Montserrat"/>
              <a:buChar char="●"/>
            </a:pPr>
            <a:r>
              <a:rPr lang="en" sz="1300">
                <a:solidFill>
                  <a:srgbClr val="666666"/>
                </a:solidFill>
                <a:latin typeface="Montserrat"/>
                <a:ea typeface="Montserrat"/>
                <a:cs typeface="Montserrat"/>
                <a:sym typeface="Montserrat"/>
              </a:rPr>
              <a:t>ASB</a:t>
            </a:r>
            <a:endParaRPr sz="1300">
              <a:solidFill>
                <a:srgbClr val="666666"/>
              </a:solidFill>
              <a:latin typeface="Montserrat"/>
              <a:ea typeface="Montserrat"/>
              <a:cs typeface="Montserrat"/>
              <a:sym typeface="Montserrat"/>
            </a:endParaRPr>
          </a:p>
          <a:p>
            <a:pPr indent="-209550" lvl="0" marL="241300" rtl="0" algn="l">
              <a:lnSpc>
                <a:spcPct val="115000"/>
              </a:lnSpc>
              <a:spcBef>
                <a:spcPts val="0"/>
              </a:spcBef>
              <a:spcAft>
                <a:spcPts val="0"/>
              </a:spcAft>
              <a:buClr>
                <a:srgbClr val="666666"/>
              </a:buClr>
              <a:buSzPts val="1300"/>
              <a:buFont typeface="Montserrat"/>
              <a:buChar char="●"/>
            </a:pPr>
            <a:r>
              <a:rPr lang="en" sz="1300">
                <a:solidFill>
                  <a:srgbClr val="666666"/>
                </a:solidFill>
                <a:latin typeface="Montserrat"/>
                <a:ea typeface="Montserrat"/>
                <a:cs typeface="Montserrat"/>
                <a:sym typeface="Montserrat"/>
              </a:rPr>
              <a:t>CP-IS</a:t>
            </a:r>
            <a:endParaRPr sz="1300">
              <a:solidFill>
                <a:srgbClr val="666666"/>
              </a:solidFill>
              <a:latin typeface="Montserrat"/>
              <a:ea typeface="Montserrat"/>
              <a:cs typeface="Montserrat"/>
              <a:sym typeface="Montserrat"/>
            </a:endParaRPr>
          </a:p>
          <a:p>
            <a:pPr indent="-209550" lvl="0" marL="241300" rtl="0" algn="l">
              <a:lnSpc>
                <a:spcPct val="115000"/>
              </a:lnSpc>
              <a:spcBef>
                <a:spcPts val="0"/>
              </a:spcBef>
              <a:spcAft>
                <a:spcPts val="0"/>
              </a:spcAft>
              <a:buClr>
                <a:srgbClr val="666666"/>
              </a:buClr>
              <a:buSzPts val="1300"/>
              <a:buFont typeface="Montserrat"/>
              <a:buChar char="●"/>
            </a:pPr>
            <a:r>
              <a:rPr lang="en" sz="1300">
                <a:solidFill>
                  <a:srgbClr val="666666"/>
                </a:solidFill>
                <a:latin typeface="Montserrat"/>
                <a:ea typeface="Montserrat"/>
                <a:cs typeface="Montserrat"/>
                <a:sym typeface="Montserrat"/>
              </a:rPr>
              <a:t>DA MARAC</a:t>
            </a:r>
            <a:endParaRPr sz="1300">
              <a:solidFill>
                <a:srgbClr val="666666"/>
              </a:solidFill>
              <a:latin typeface="Montserrat"/>
              <a:ea typeface="Montserrat"/>
              <a:cs typeface="Montserrat"/>
              <a:sym typeface="Montserrat"/>
            </a:endParaRPr>
          </a:p>
          <a:p>
            <a:pPr indent="-209550" lvl="0" marL="241300" rtl="0" algn="l">
              <a:lnSpc>
                <a:spcPct val="115000"/>
              </a:lnSpc>
              <a:spcBef>
                <a:spcPts val="0"/>
              </a:spcBef>
              <a:spcAft>
                <a:spcPts val="0"/>
              </a:spcAft>
              <a:buClr>
                <a:srgbClr val="666666"/>
              </a:buClr>
              <a:buSzPts val="1300"/>
              <a:buFont typeface="Montserrat"/>
              <a:buChar char="●"/>
            </a:pPr>
            <a:r>
              <a:rPr lang="en" sz="1300">
                <a:solidFill>
                  <a:srgbClr val="666666"/>
                </a:solidFill>
                <a:latin typeface="Montserrat"/>
                <a:ea typeface="Montserrat"/>
                <a:cs typeface="Montserrat"/>
                <a:sym typeface="Montserrat"/>
              </a:rPr>
              <a:t>Enviro Crime Council to Council</a:t>
            </a:r>
            <a:endParaRPr sz="1300">
              <a:solidFill>
                <a:srgbClr val="666666"/>
              </a:solidFill>
              <a:latin typeface="Montserrat"/>
              <a:ea typeface="Montserrat"/>
              <a:cs typeface="Montserrat"/>
              <a:sym typeface="Montserrat"/>
            </a:endParaRPr>
          </a:p>
          <a:p>
            <a:pPr indent="-209550" lvl="0" marL="241300" rtl="0" algn="l">
              <a:lnSpc>
                <a:spcPct val="115000"/>
              </a:lnSpc>
              <a:spcBef>
                <a:spcPts val="0"/>
              </a:spcBef>
              <a:spcAft>
                <a:spcPts val="0"/>
              </a:spcAft>
              <a:buClr>
                <a:srgbClr val="666666"/>
              </a:buClr>
              <a:buSzPts val="1300"/>
              <a:buFont typeface="Montserrat"/>
              <a:buChar char="●"/>
            </a:pPr>
            <a:r>
              <a:rPr lang="en" sz="1300">
                <a:solidFill>
                  <a:srgbClr val="666666"/>
                </a:solidFill>
                <a:latin typeface="Montserrat"/>
                <a:ea typeface="Montserrat"/>
                <a:cs typeface="Montserrat"/>
                <a:sym typeface="Montserrat"/>
              </a:rPr>
              <a:t>Gangs Violence Matrix</a:t>
            </a:r>
            <a:endParaRPr sz="1300">
              <a:solidFill>
                <a:srgbClr val="666666"/>
              </a:solidFill>
              <a:latin typeface="Montserrat"/>
              <a:ea typeface="Montserrat"/>
              <a:cs typeface="Montserrat"/>
              <a:sym typeface="Montserrat"/>
            </a:endParaRPr>
          </a:p>
          <a:p>
            <a:pPr indent="-209550" lvl="0" marL="241300" rtl="0" algn="l">
              <a:lnSpc>
                <a:spcPct val="115000"/>
              </a:lnSpc>
              <a:spcBef>
                <a:spcPts val="0"/>
              </a:spcBef>
              <a:spcAft>
                <a:spcPts val="0"/>
              </a:spcAft>
              <a:buClr>
                <a:srgbClr val="666666"/>
              </a:buClr>
              <a:buSzPts val="1300"/>
              <a:buFont typeface="Montserrat"/>
              <a:buChar char="●"/>
            </a:pPr>
            <a:r>
              <a:rPr lang="en" sz="1300">
                <a:solidFill>
                  <a:srgbClr val="666666"/>
                </a:solidFill>
                <a:latin typeface="Montserrat"/>
                <a:ea typeface="Montserrat"/>
                <a:cs typeface="Montserrat"/>
                <a:sym typeface="Montserrat"/>
              </a:rPr>
              <a:t>IOM</a:t>
            </a:r>
            <a:endParaRPr sz="1300">
              <a:solidFill>
                <a:srgbClr val="666666"/>
              </a:solidFill>
              <a:latin typeface="Montserrat"/>
              <a:ea typeface="Montserrat"/>
              <a:cs typeface="Montserrat"/>
              <a:sym typeface="Montserrat"/>
            </a:endParaRPr>
          </a:p>
          <a:p>
            <a:pPr indent="-209550" lvl="0" marL="241300" rtl="0" algn="l">
              <a:lnSpc>
                <a:spcPct val="115000"/>
              </a:lnSpc>
              <a:spcBef>
                <a:spcPts val="0"/>
              </a:spcBef>
              <a:spcAft>
                <a:spcPts val="0"/>
              </a:spcAft>
              <a:buClr>
                <a:srgbClr val="666666"/>
              </a:buClr>
              <a:buSzPts val="1300"/>
              <a:buFont typeface="Montserrat"/>
              <a:buChar char="●"/>
            </a:pPr>
            <a:r>
              <a:rPr lang="en" sz="1300">
                <a:solidFill>
                  <a:srgbClr val="666666"/>
                </a:solidFill>
                <a:latin typeface="Montserrat"/>
                <a:ea typeface="Montserrat"/>
                <a:cs typeface="Montserrat"/>
                <a:sym typeface="Montserrat"/>
              </a:rPr>
              <a:t>Licensing</a:t>
            </a:r>
            <a:endParaRPr sz="1300">
              <a:solidFill>
                <a:srgbClr val="666666"/>
              </a:solidFill>
              <a:latin typeface="Montserrat"/>
              <a:ea typeface="Montserrat"/>
              <a:cs typeface="Montserrat"/>
              <a:sym typeface="Montserrat"/>
            </a:endParaRPr>
          </a:p>
          <a:p>
            <a:pPr indent="-209550" lvl="0" marL="241300" rtl="0" algn="l">
              <a:lnSpc>
                <a:spcPct val="115000"/>
              </a:lnSpc>
              <a:spcBef>
                <a:spcPts val="0"/>
              </a:spcBef>
              <a:spcAft>
                <a:spcPts val="0"/>
              </a:spcAft>
              <a:buClr>
                <a:srgbClr val="666666"/>
              </a:buClr>
              <a:buSzPts val="1300"/>
              <a:buFont typeface="Montserrat"/>
              <a:buChar char="●"/>
            </a:pPr>
            <a:r>
              <a:rPr lang="en" sz="1300">
                <a:solidFill>
                  <a:srgbClr val="666666"/>
                </a:solidFill>
                <a:latin typeface="Montserrat"/>
                <a:ea typeface="Montserrat"/>
                <a:cs typeface="Montserrat"/>
                <a:sym typeface="Montserrat"/>
              </a:rPr>
              <a:t>LIIA</a:t>
            </a:r>
            <a:endParaRPr sz="1300">
              <a:solidFill>
                <a:srgbClr val="666666"/>
              </a:solidFill>
              <a:latin typeface="Montserrat"/>
              <a:ea typeface="Montserrat"/>
              <a:cs typeface="Montserrat"/>
              <a:sym typeface="Montserrat"/>
            </a:endParaRPr>
          </a:p>
          <a:p>
            <a:pPr indent="-209550" lvl="0" marL="241300" rtl="0" algn="l">
              <a:lnSpc>
                <a:spcPct val="115000"/>
              </a:lnSpc>
              <a:spcBef>
                <a:spcPts val="0"/>
              </a:spcBef>
              <a:spcAft>
                <a:spcPts val="0"/>
              </a:spcAft>
              <a:buClr>
                <a:srgbClr val="666666"/>
              </a:buClr>
              <a:buSzPts val="1300"/>
              <a:buFont typeface="Montserrat"/>
              <a:buChar char="●"/>
            </a:pPr>
            <a:r>
              <a:rPr lang="en" sz="1300">
                <a:solidFill>
                  <a:srgbClr val="666666"/>
                </a:solidFill>
                <a:latin typeface="Montserrat"/>
                <a:ea typeface="Montserrat"/>
                <a:cs typeface="Montserrat"/>
                <a:sym typeface="Montserrat"/>
              </a:rPr>
              <a:t>LYPS</a:t>
            </a:r>
            <a:endParaRPr sz="1300">
              <a:solidFill>
                <a:srgbClr val="666666"/>
              </a:solidFill>
              <a:latin typeface="Montserrat"/>
              <a:ea typeface="Montserrat"/>
              <a:cs typeface="Montserrat"/>
              <a:sym typeface="Montserrat"/>
            </a:endParaRPr>
          </a:p>
          <a:p>
            <a:pPr indent="-209550" lvl="0" marL="241300" rtl="0" algn="l">
              <a:lnSpc>
                <a:spcPct val="115000"/>
              </a:lnSpc>
              <a:spcBef>
                <a:spcPts val="0"/>
              </a:spcBef>
              <a:spcAft>
                <a:spcPts val="0"/>
              </a:spcAft>
              <a:buClr>
                <a:srgbClr val="666666"/>
              </a:buClr>
              <a:buSzPts val="1300"/>
              <a:buFont typeface="Montserrat"/>
              <a:buChar char="●"/>
            </a:pPr>
            <a:r>
              <a:rPr lang="en" sz="1300">
                <a:solidFill>
                  <a:srgbClr val="666666"/>
                </a:solidFill>
                <a:latin typeface="Montserrat"/>
                <a:ea typeface="Montserrat"/>
                <a:cs typeface="Montserrat"/>
                <a:sym typeface="Montserrat"/>
              </a:rPr>
              <a:t>MAPPA</a:t>
            </a:r>
            <a:endParaRPr sz="1300">
              <a:solidFill>
                <a:srgbClr val="666666"/>
              </a:solidFill>
              <a:latin typeface="Montserrat"/>
              <a:ea typeface="Montserrat"/>
              <a:cs typeface="Montserrat"/>
              <a:sym typeface="Montserrat"/>
            </a:endParaRPr>
          </a:p>
          <a:p>
            <a:pPr indent="-209550" lvl="0" marL="241300" rtl="0" algn="l">
              <a:lnSpc>
                <a:spcPct val="115000"/>
              </a:lnSpc>
              <a:spcBef>
                <a:spcPts val="0"/>
              </a:spcBef>
              <a:spcAft>
                <a:spcPts val="0"/>
              </a:spcAft>
              <a:buClr>
                <a:srgbClr val="666666"/>
              </a:buClr>
              <a:buSzPts val="1300"/>
              <a:buFont typeface="Montserrat"/>
              <a:buChar char="●"/>
            </a:pPr>
            <a:r>
              <a:rPr lang="en" sz="1300">
                <a:solidFill>
                  <a:srgbClr val="666666"/>
                </a:solidFill>
                <a:latin typeface="Montserrat"/>
                <a:ea typeface="Montserrat"/>
                <a:cs typeface="Montserrat"/>
                <a:sym typeface="Montserrat"/>
              </a:rPr>
              <a:t>MAS </a:t>
            </a:r>
            <a:endParaRPr sz="1300">
              <a:solidFill>
                <a:srgbClr val="666666"/>
              </a:solidFill>
              <a:latin typeface="Montserrat"/>
              <a:ea typeface="Montserrat"/>
              <a:cs typeface="Montserrat"/>
              <a:sym typeface="Montserrat"/>
            </a:endParaRPr>
          </a:p>
          <a:p>
            <a:pPr indent="-209550" lvl="0" marL="241300" rtl="0" algn="l">
              <a:lnSpc>
                <a:spcPct val="115000"/>
              </a:lnSpc>
              <a:spcBef>
                <a:spcPts val="0"/>
              </a:spcBef>
              <a:spcAft>
                <a:spcPts val="0"/>
              </a:spcAft>
              <a:buClr>
                <a:srgbClr val="666666"/>
              </a:buClr>
              <a:buSzPts val="1300"/>
              <a:buFont typeface="Montserrat"/>
              <a:buChar char="●"/>
            </a:pPr>
            <a:r>
              <a:rPr lang="en" sz="1300">
                <a:solidFill>
                  <a:srgbClr val="666666"/>
                </a:solidFill>
                <a:latin typeface="Montserrat"/>
                <a:ea typeface="Montserrat"/>
                <a:cs typeface="Montserrat"/>
                <a:sym typeface="Montserrat"/>
              </a:rPr>
              <a:t>People Affected By an Emergency</a:t>
            </a:r>
            <a:endParaRPr sz="1300">
              <a:solidFill>
                <a:srgbClr val="666666"/>
              </a:solidFill>
              <a:latin typeface="Montserrat"/>
              <a:ea typeface="Montserrat"/>
              <a:cs typeface="Montserrat"/>
              <a:sym typeface="Montserrat"/>
            </a:endParaRPr>
          </a:p>
          <a:p>
            <a:pPr indent="-209550" lvl="0" marL="241300" rtl="0" algn="l">
              <a:lnSpc>
                <a:spcPct val="115000"/>
              </a:lnSpc>
              <a:spcBef>
                <a:spcPts val="0"/>
              </a:spcBef>
              <a:spcAft>
                <a:spcPts val="0"/>
              </a:spcAft>
              <a:buClr>
                <a:srgbClr val="666666"/>
              </a:buClr>
              <a:buSzPts val="1300"/>
              <a:buFont typeface="Montserrat"/>
              <a:buChar char="●"/>
            </a:pPr>
            <a:r>
              <a:rPr lang="en" sz="1300">
                <a:solidFill>
                  <a:srgbClr val="666666"/>
                </a:solidFill>
                <a:latin typeface="Montserrat"/>
                <a:ea typeface="Montserrat"/>
                <a:cs typeface="Montserrat"/>
                <a:sym typeface="Montserrat"/>
              </a:rPr>
              <a:t>Prevent/ Channel</a:t>
            </a:r>
            <a:endParaRPr sz="1300">
              <a:solidFill>
                <a:srgbClr val="666666"/>
              </a:solidFill>
              <a:latin typeface="Montserrat"/>
              <a:ea typeface="Montserrat"/>
              <a:cs typeface="Montserrat"/>
              <a:sym typeface="Montserrat"/>
            </a:endParaRPr>
          </a:p>
          <a:p>
            <a:pPr indent="-209550" lvl="0" marL="241300" rtl="0" algn="l">
              <a:lnSpc>
                <a:spcPct val="115000"/>
              </a:lnSpc>
              <a:spcBef>
                <a:spcPts val="0"/>
              </a:spcBef>
              <a:spcAft>
                <a:spcPts val="0"/>
              </a:spcAft>
              <a:buClr>
                <a:srgbClr val="666666"/>
              </a:buClr>
              <a:buSzPts val="1300"/>
              <a:buFont typeface="Montserrat"/>
              <a:buChar char="●"/>
            </a:pPr>
            <a:r>
              <a:rPr lang="en" sz="1300">
                <a:solidFill>
                  <a:srgbClr val="666666"/>
                </a:solidFill>
                <a:latin typeface="Montserrat"/>
                <a:ea typeface="Montserrat"/>
                <a:cs typeface="Montserrat"/>
                <a:sym typeface="Montserrat"/>
              </a:rPr>
              <a:t>Residual Crime</a:t>
            </a:r>
            <a:endParaRPr sz="1300">
              <a:solidFill>
                <a:srgbClr val="666666"/>
              </a:solidFill>
              <a:latin typeface="Montserrat"/>
              <a:ea typeface="Montserrat"/>
              <a:cs typeface="Montserrat"/>
              <a:sym typeface="Montserrat"/>
            </a:endParaRPr>
          </a:p>
          <a:p>
            <a:pPr indent="-209550" lvl="0" marL="241300" rtl="0" algn="l">
              <a:lnSpc>
                <a:spcPct val="115000"/>
              </a:lnSpc>
              <a:spcBef>
                <a:spcPts val="0"/>
              </a:spcBef>
              <a:spcAft>
                <a:spcPts val="0"/>
              </a:spcAft>
              <a:buClr>
                <a:srgbClr val="666666"/>
              </a:buClr>
              <a:buSzPts val="1300"/>
              <a:buFont typeface="Montserrat"/>
              <a:buChar char="●"/>
            </a:pPr>
            <a:r>
              <a:rPr lang="en" sz="1300">
                <a:solidFill>
                  <a:srgbClr val="666666"/>
                </a:solidFill>
                <a:latin typeface="Montserrat"/>
                <a:ea typeface="Montserrat"/>
                <a:cs typeface="Montserrat"/>
                <a:sym typeface="Montserrat"/>
              </a:rPr>
              <a:t>Supporting Families</a:t>
            </a:r>
            <a:endParaRPr sz="1300">
              <a:solidFill>
                <a:srgbClr val="666666"/>
              </a:solidFill>
              <a:latin typeface="Montserrat"/>
              <a:ea typeface="Montserrat"/>
              <a:cs typeface="Montserrat"/>
              <a:sym typeface="Montserrat"/>
            </a:endParaRPr>
          </a:p>
          <a:p>
            <a:pPr indent="-209550" lvl="0" marL="241300" rtl="0" algn="l">
              <a:lnSpc>
                <a:spcPct val="115000"/>
              </a:lnSpc>
              <a:spcBef>
                <a:spcPts val="0"/>
              </a:spcBef>
              <a:spcAft>
                <a:spcPts val="0"/>
              </a:spcAft>
              <a:buClr>
                <a:srgbClr val="666666"/>
              </a:buClr>
              <a:buSzPts val="1300"/>
              <a:buFont typeface="Montserrat"/>
              <a:buChar char="●"/>
            </a:pPr>
            <a:r>
              <a:rPr lang="en" sz="1300">
                <a:solidFill>
                  <a:srgbClr val="666666"/>
                </a:solidFill>
                <a:latin typeface="Montserrat"/>
                <a:ea typeface="Montserrat"/>
                <a:cs typeface="Montserrat"/>
                <a:sym typeface="Montserrat"/>
              </a:rPr>
              <a:t>Youth Offending</a:t>
            </a:r>
            <a:endParaRPr sz="13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1900"/>
          </a:p>
        </p:txBody>
      </p:sp>
      <p:pic>
        <p:nvPicPr>
          <p:cNvPr descr="Shape&#10;&#10;Description automatically generated with low confidence" id="2212" name="Google Shape;2212;p198"/>
          <p:cNvPicPr preferRelativeResize="0"/>
          <p:nvPr/>
        </p:nvPicPr>
        <p:blipFill rotWithShape="1">
          <a:blip r:embed="rId4">
            <a:alphaModFix/>
          </a:blip>
          <a:srcRect b="0" l="0" r="0" t="0"/>
          <a:stretch/>
        </p:blipFill>
        <p:spPr>
          <a:xfrm>
            <a:off x="10902400" y="6135302"/>
            <a:ext cx="992568" cy="496300"/>
          </a:xfrm>
          <a:prstGeom prst="rect">
            <a:avLst/>
          </a:prstGeom>
          <a:noFill/>
          <a:ln>
            <a:noFill/>
          </a:ln>
        </p:spPr>
      </p:pic>
      <p:grpSp>
        <p:nvGrpSpPr>
          <p:cNvPr id="2213" name="Google Shape;2213;p198"/>
          <p:cNvGrpSpPr/>
          <p:nvPr/>
        </p:nvGrpSpPr>
        <p:grpSpPr>
          <a:xfrm>
            <a:off x="242515" y="5422278"/>
            <a:ext cx="741000" cy="741000"/>
            <a:chOff x="4830242" y="3440067"/>
            <a:chExt cx="741000" cy="741000"/>
          </a:xfrm>
        </p:grpSpPr>
        <p:sp>
          <p:nvSpPr>
            <p:cNvPr id="2214" name="Google Shape;2214;p198"/>
            <p:cNvSpPr/>
            <p:nvPr/>
          </p:nvSpPr>
          <p:spPr>
            <a:xfrm>
              <a:off x="4830242" y="3440067"/>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215" name="Google Shape;2215;p198"/>
            <p:cNvPicPr preferRelativeResize="0"/>
            <p:nvPr/>
          </p:nvPicPr>
          <p:blipFill rotWithShape="1">
            <a:blip r:embed="rId5">
              <a:alphaModFix/>
            </a:blip>
            <a:srcRect b="0" l="0" r="0" t="0"/>
            <a:stretch/>
          </p:blipFill>
          <p:spPr>
            <a:xfrm>
              <a:off x="4918428" y="3529228"/>
              <a:ext cx="559810" cy="559810"/>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0" name="Shape 2220"/>
        <p:cNvGrpSpPr/>
        <p:nvPr/>
      </p:nvGrpSpPr>
      <p:grpSpPr>
        <a:xfrm>
          <a:off x="0" y="0"/>
          <a:ext cx="0" cy="0"/>
          <a:chOff x="0" y="0"/>
          <a:chExt cx="0" cy="0"/>
        </a:xfrm>
      </p:grpSpPr>
      <p:sp>
        <p:nvSpPr>
          <p:cNvPr id="2221" name="Google Shape;2221;p199"/>
          <p:cNvSpPr txBox="1"/>
          <p:nvPr>
            <p:ph type="title"/>
          </p:nvPr>
        </p:nvSpPr>
        <p:spPr>
          <a:xfrm>
            <a:off x="468375" y="404548"/>
            <a:ext cx="4669200" cy="623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Required Documents</a:t>
            </a:r>
            <a:endParaRPr/>
          </a:p>
        </p:txBody>
      </p:sp>
      <p:sp>
        <p:nvSpPr>
          <p:cNvPr id="2222" name="Google Shape;2222;p199"/>
          <p:cNvSpPr txBox="1"/>
          <p:nvPr>
            <p:ph idx="1" type="body"/>
          </p:nvPr>
        </p:nvSpPr>
        <p:spPr>
          <a:xfrm>
            <a:off x="575400" y="1375750"/>
            <a:ext cx="4113000" cy="2716800"/>
          </a:xfrm>
          <a:prstGeom prst="rect">
            <a:avLst/>
          </a:prstGeom>
        </p:spPr>
        <p:txBody>
          <a:bodyPr anchorCtr="0" anchor="t" bIns="45700" lIns="91425" spcFirstLastPara="1" rIns="91425" wrap="square" tIns="45700">
            <a:normAutofit/>
          </a:bodyPr>
          <a:lstStyle/>
          <a:p>
            <a:pPr indent="-317500" lvl="0" marL="457200" rtl="0" algn="l">
              <a:lnSpc>
                <a:spcPct val="131579"/>
              </a:lnSpc>
              <a:spcBef>
                <a:spcPts val="1500"/>
              </a:spcBef>
              <a:spcAft>
                <a:spcPts val="0"/>
              </a:spcAft>
              <a:buSzPts val="1400"/>
              <a:buFont typeface="Montserrat"/>
              <a:buChar char="●"/>
            </a:pPr>
            <a:r>
              <a:rPr b="1" lang="en" sz="1400">
                <a:latin typeface="Montserrat"/>
                <a:ea typeface="Montserrat"/>
                <a:cs typeface="Montserrat"/>
                <a:sym typeface="Montserrat"/>
              </a:rPr>
              <a:t>CSP</a:t>
            </a:r>
            <a:r>
              <a:rPr lang="en" sz="1400">
                <a:latin typeface="Montserrat"/>
                <a:ea typeface="Montserrat"/>
                <a:cs typeface="Montserrat"/>
                <a:sym typeface="Montserrat"/>
              </a:rPr>
              <a:t> - Partnership Plan*</a:t>
            </a:r>
            <a:r>
              <a:rPr lang="en" sz="1200">
                <a:latin typeface="Montserrat"/>
                <a:ea typeface="Montserrat"/>
                <a:cs typeface="Montserrat"/>
                <a:sym typeface="Montserrat"/>
              </a:rPr>
              <a:t> (in effect a crime reduction strategy)</a:t>
            </a:r>
            <a:endParaRPr sz="1200">
              <a:latin typeface="Montserrat"/>
              <a:ea typeface="Montserrat"/>
              <a:cs typeface="Montserrat"/>
              <a:sym typeface="Montserrat"/>
            </a:endParaRPr>
          </a:p>
          <a:p>
            <a:pPr indent="-317500" lvl="0" marL="457200" rtl="0" algn="l">
              <a:lnSpc>
                <a:spcPct val="131579"/>
              </a:lnSpc>
              <a:spcBef>
                <a:spcPts val="0"/>
              </a:spcBef>
              <a:spcAft>
                <a:spcPts val="0"/>
              </a:spcAft>
              <a:buSzPts val="1400"/>
              <a:buFont typeface="Montserrat"/>
              <a:buChar char="●"/>
            </a:pPr>
            <a:r>
              <a:rPr b="1" lang="en" sz="1400">
                <a:latin typeface="Montserrat"/>
                <a:ea typeface="Montserrat"/>
                <a:cs typeface="Montserrat"/>
                <a:sym typeface="Montserrat"/>
              </a:rPr>
              <a:t>CSP</a:t>
            </a:r>
            <a:r>
              <a:rPr lang="en" sz="1400">
                <a:latin typeface="Montserrat"/>
                <a:ea typeface="Montserrat"/>
                <a:cs typeface="Montserrat"/>
                <a:sym typeface="Montserrat"/>
              </a:rPr>
              <a:t> - Information Sharing Protocol*</a:t>
            </a:r>
            <a:endParaRPr sz="1400">
              <a:latin typeface="Montserrat"/>
              <a:ea typeface="Montserrat"/>
              <a:cs typeface="Montserrat"/>
              <a:sym typeface="Montserrat"/>
            </a:endParaRPr>
          </a:p>
          <a:p>
            <a:pPr indent="-317500" lvl="0" marL="457200" rtl="0" algn="l">
              <a:lnSpc>
                <a:spcPct val="131579"/>
              </a:lnSpc>
              <a:spcBef>
                <a:spcPts val="0"/>
              </a:spcBef>
              <a:spcAft>
                <a:spcPts val="0"/>
              </a:spcAft>
              <a:buSzPts val="1400"/>
              <a:buFont typeface="Montserrat"/>
              <a:buChar char="●"/>
            </a:pPr>
            <a:r>
              <a:rPr b="1" lang="en" sz="1400">
                <a:latin typeface="Montserrat"/>
                <a:ea typeface="Montserrat"/>
                <a:cs typeface="Montserrat"/>
                <a:sym typeface="Montserrat"/>
              </a:rPr>
              <a:t>SVD</a:t>
            </a:r>
            <a:r>
              <a:rPr lang="en" sz="1400">
                <a:latin typeface="Montserrat"/>
                <a:ea typeface="Montserrat"/>
                <a:cs typeface="Montserrat"/>
                <a:sym typeface="Montserrat"/>
              </a:rPr>
              <a:t> - Data Sharing Agreements</a:t>
            </a:r>
            <a:endParaRPr sz="1400">
              <a:latin typeface="Montserrat"/>
              <a:ea typeface="Montserrat"/>
              <a:cs typeface="Montserrat"/>
              <a:sym typeface="Montserrat"/>
            </a:endParaRPr>
          </a:p>
          <a:p>
            <a:pPr indent="-317500" lvl="0" marL="457200" rtl="0" algn="l">
              <a:lnSpc>
                <a:spcPct val="131579"/>
              </a:lnSpc>
              <a:spcBef>
                <a:spcPts val="0"/>
              </a:spcBef>
              <a:spcAft>
                <a:spcPts val="0"/>
              </a:spcAft>
              <a:buSzPts val="1400"/>
              <a:buFont typeface="Montserrat"/>
              <a:buChar char="●"/>
            </a:pPr>
            <a:r>
              <a:rPr b="1" lang="en" sz="1400">
                <a:latin typeface="Montserrat"/>
                <a:ea typeface="Montserrat"/>
                <a:cs typeface="Montserrat"/>
                <a:sym typeface="Montserrat"/>
              </a:rPr>
              <a:t>CSP</a:t>
            </a:r>
            <a:r>
              <a:rPr lang="en" sz="1400">
                <a:latin typeface="Montserrat"/>
                <a:ea typeface="Montserrat"/>
                <a:cs typeface="Montserrat"/>
                <a:sym typeface="Montserrat"/>
              </a:rPr>
              <a:t> - Designated information sharing facilitator (DISO)*</a:t>
            </a:r>
            <a:endParaRPr sz="1400">
              <a:latin typeface="Montserrat"/>
              <a:ea typeface="Montserrat"/>
              <a:cs typeface="Montserrat"/>
              <a:sym typeface="Montserrat"/>
            </a:endParaRPr>
          </a:p>
        </p:txBody>
      </p:sp>
      <p:sp>
        <p:nvSpPr>
          <p:cNvPr id="2223" name="Google Shape;2223;p199"/>
          <p:cNvSpPr txBox="1"/>
          <p:nvPr/>
        </p:nvSpPr>
        <p:spPr>
          <a:xfrm>
            <a:off x="5188300" y="1375750"/>
            <a:ext cx="6329700" cy="1771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200">
                <a:solidFill>
                  <a:schemeClr val="dk1"/>
                </a:solidFill>
                <a:latin typeface="Montserrat"/>
                <a:ea typeface="Montserrat"/>
                <a:cs typeface="Montserrat"/>
                <a:sym typeface="Montserrat"/>
              </a:rPr>
              <a:t>*</a:t>
            </a:r>
            <a:r>
              <a:rPr lang="en" sz="1200" u="sng">
                <a:solidFill>
                  <a:schemeClr val="hlink"/>
                </a:solidFill>
                <a:latin typeface="Montserrat"/>
                <a:ea typeface="Montserrat"/>
                <a:cs typeface="Montserrat"/>
                <a:sym typeface="Montserrat"/>
                <a:hlinkClick r:id="rId3"/>
              </a:rPr>
              <a:t>The Crime and Disorder (Formulation and Implementation of Strategy) Regulations 2007</a:t>
            </a:r>
            <a:r>
              <a:rPr lang="en" sz="1200">
                <a:solidFill>
                  <a:schemeClr val="dk1"/>
                </a:solidFill>
                <a:latin typeface="Montserrat"/>
                <a:ea typeface="Montserrat"/>
                <a:cs typeface="Montserrat"/>
                <a:sym typeface="Montserrat"/>
              </a:rPr>
              <a:t> s4 requires:</a:t>
            </a:r>
            <a:endParaRPr sz="1200">
              <a:solidFill>
                <a:schemeClr val="dk1"/>
              </a:solidFill>
              <a:latin typeface="Montserrat"/>
              <a:ea typeface="Montserrat"/>
              <a:cs typeface="Montserrat"/>
              <a:sym typeface="Montserrat"/>
            </a:endParaRPr>
          </a:p>
          <a:p>
            <a:pPr indent="0" lvl="0" marL="0" rtl="0" algn="l">
              <a:lnSpc>
                <a:spcPct val="90000"/>
              </a:lnSpc>
              <a:spcBef>
                <a:spcPts val="1000"/>
              </a:spcBef>
              <a:spcAft>
                <a:spcPts val="0"/>
              </a:spcAft>
              <a:buNone/>
            </a:pPr>
            <a:r>
              <a:rPr lang="en" sz="1200">
                <a:solidFill>
                  <a:srgbClr val="494949"/>
                </a:solidFill>
                <a:latin typeface="Montserrat"/>
                <a:ea typeface="Montserrat"/>
                <a:cs typeface="Montserrat"/>
                <a:sym typeface="Montserrat"/>
              </a:rPr>
              <a:t>4.</a:t>
            </a:r>
            <a:r>
              <a:rPr lang="en" sz="1200">
                <a:solidFill>
                  <a:srgbClr val="494949"/>
                </a:solidFill>
                <a:highlight>
                  <a:srgbClr val="FFFFFF"/>
                </a:highlight>
                <a:latin typeface="Montserrat"/>
                <a:ea typeface="Montserrat"/>
                <a:cs typeface="Montserrat"/>
                <a:sym typeface="Montserrat"/>
              </a:rPr>
              <a:t>	(1) The strategy group shall have in place arrangements for the sharing of information between responsible authorities and shall prepare a protocol setting out those arrangements.</a:t>
            </a:r>
            <a:endParaRPr sz="1200">
              <a:solidFill>
                <a:srgbClr val="494949"/>
              </a:solidFill>
              <a:highlight>
                <a:srgbClr val="FFFFFF"/>
              </a:highlight>
              <a:latin typeface="Montserrat"/>
              <a:ea typeface="Montserrat"/>
              <a:cs typeface="Montserrat"/>
              <a:sym typeface="Montserrat"/>
            </a:endParaRPr>
          </a:p>
          <a:p>
            <a:pPr indent="457200" lvl="0" marL="0" rtl="0" algn="l">
              <a:lnSpc>
                <a:spcPct val="90000"/>
              </a:lnSpc>
              <a:spcBef>
                <a:spcPts val="1000"/>
              </a:spcBef>
              <a:spcAft>
                <a:spcPts val="0"/>
              </a:spcAft>
              <a:buNone/>
            </a:pPr>
            <a:r>
              <a:rPr lang="en" sz="1200">
                <a:solidFill>
                  <a:srgbClr val="494949"/>
                </a:solidFill>
                <a:highlight>
                  <a:srgbClr val="FFFFFF"/>
                </a:highlight>
                <a:latin typeface="Montserrat"/>
                <a:ea typeface="Montserrat"/>
                <a:cs typeface="Montserrat"/>
                <a:sym typeface="Montserrat"/>
              </a:rPr>
              <a:t>(3) Each responsible authority shall comply with the protocol prepared under paragraph (1) and each shall nominate a person within that authority to facilitate the sharing of information under the protocol.</a:t>
            </a:r>
            <a:endParaRPr>
              <a:latin typeface="Calibri"/>
              <a:ea typeface="Calibri"/>
              <a:cs typeface="Calibri"/>
              <a:sym typeface="Calibri"/>
            </a:endParaRPr>
          </a:p>
        </p:txBody>
      </p:sp>
      <p:sp>
        <p:nvSpPr>
          <p:cNvPr id="2224" name="Google Shape;2224;p199"/>
          <p:cNvSpPr txBox="1"/>
          <p:nvPr>
            <p:ph idx="1" type="body"/>
          </p:nvPr>
        </p:nvSpPr>
        <p:spPr>
          <a:xfrm>
            <a:off x="415600" y="3951051"/>
            <a:ext cx="11360700" cy="2424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sz="1400">
              <a:latin typeface="Montserrat"/>
              <a:ea typeface="Montserrat"/>
              <a:cs typeface="Montserrat"/>
              <a:sym typeface="Montserrat"/>
            </a:endParaRPr>
          </a:p>
          <a:p>
            <a:pPr indent="0" lvl="0" marL="0" rtl="0" algn="l">
              <a:spcBef>
                <a:spcPts val="1000"/>
              </a:spcBef>
              <a:spcAft>
                <a:spcPts val="0"/>
              </a:spcAft>
              <a:buNone/>
            </a:pPr>
            <a:r>
              <a:rPr lang="en" sz="1400">
                <a:latin typeface="Montserrat"/>
                <a:ea typeface="Montserrat"/>
                <a:cs typeface="Montserrat"/>
                <a:sym typeface="Montserrat"/>
              </a:rPr>
              <a:t>Arguably the pan-London DSAs could cover th</a:t>
            </a:r>
            <a:r>
              <a:rPr lang="en" sz="1400"/>
              <a:t>e</a:t>
            </a:r>
            <a:r>
              <a:rPr lang="en" sz="1400">
                <a:latin typeface="Montserrat"/>
                <a:ea typeface="Montserrat"/>
                <a:cs typeface="Montserrat"/>
                <a:sym typeface="Montserrat"/>
              </a:rPr>
              <a:t> requirement for a protocol and agreements.</a:t>
            </a:r>
            <a:endParaRPr sz="1400">
              <a:latin typeface="Montserrat"/>
              <a:ea typeface="Montserrat"/>
              <a:cs typeface="Montserrat"/>
              <a:sym typeface="Montserrat"/>
            </a:endParaRPr>
          </a:p>
          <a:p>
            <a:pPr indent="0" lvl="0" marL="0" rtl="0" algn="l">
              <a:lnSpc>
                <a:spcPct val="100000"/>
              </a:lnSpc>
              <a:spcBef>
                <a:spcPts val="0"/>
              </a:spcBef>
              <a:spcAft>
                <a:spcPts val="0"/>
              </a:spcAft>
              <a:buNone/>
            </a:pPr>
            <a:r>
              <a:t/>
            </a:r>
            <a:endParaRPr sz="1400">
              <a:latin typeface="Montserrat"/>
              <a:ea typeface="Montserrat"/>
              <a:cs typeface="Montserrat"/>
              <a:sym typeface="Montserrat"/>
            </a:endParaRPr>
          </a:p>
          <a:p>
            <a:pPr indent="0" lvl="0" marL="0" rtl="0" algn="l">
              <a:lnSpc>
                <a:spcPct val="131579"/>
              </a:lnSpc>
              <a:spcBef>
                <a:spcPts val="1500"/>
              </a:spcBef>
              <a:spcAft>
                <a:spcPts val="0"/>
              </a:spcAft>
              <a:buNone/>
            </a:pPr>
            <a:r>
              <a:rPr b="1" lang="en" sz="1400">
                <a:latin typeface="Montserrat"/>
                <a:ea typeface="Montserrat"/>
                <a:cs typeface="Montserrat"/>
                <a:sym typeface="Montserrat"/>
              </a:rPr>
              <a:t>Questions:</a:t>
            </a:r>
            <a:r>
              <a:rPr lang="en" sz="1400">
                <a:latin typeface="Montserrat"/>
                <a:ea typeface="Montserrat"/>
                <a:cs typeface="Montserrat"/>
                <a:sym typeface="Montserrat"/>
              </a:rPr>
              <a:t> </a:t>
            </a:r>
            <a:endParaRPr sz="1400">
              <a:latin typeface="Montserrat"/>
              <a:ea typeface="Montserrat"/>
              <a:cs typeface="Montserrat"/>
              <a:sym typeface="Montserrat"/>
            </a:endParaRPr>
          </a:p>
          <a:p>
            <a:pPr indent="-317500" lvl="0" marL="457200" rtl="0" algn="l">
              <a:lnSpc>
                <a:spcPct val="131579"/>
              </a:lnSpc>
              <a:spcBef>
                <a:spcPts val="1500"/>
              </a:spcBef>
              <a:spcAft>
                <a:spcPts val="0"/>
              </a:spcAft>
              <a:buSzPts val="1400"/>
              <a:buFont typeface="Montserrat"/>
              <a:buChar char="●"/>
            </a:pPr>
            <a:r>
              <a:rPr lang="en" sz="1400">
                <a:latin typeface="Montserrat"/>
                <a:ea typeface="Montserrat"/>
                <a:cs typeface="Montserrat"/>
                <a:sym typeface="Montserrat"/>
              </a:rPr>
              <a:t>Which boroughs have a Crime &amp; Disorder Information Sharing Protocol?</a:t>
            </a:r>
            <a:endParaRPr sz="1400">
              <a:latin typeface="Montserrat"/>
              <a:ea typeface="Montserrat"/>
              <a:cs typeface="Montserrat"/>
              <a:sym typeface="Montserrat"/>
            </a:endParaRPr>
          </a:p>
          <a:p>
            <a:pPr indent="-317500" lvl="0" marL="457200" rtl="0" algn="l">
              <a:lnSpc>
                <a:spcPct val="131579"/>
              </a:lnSpc>
              <a:spcBef>
                <a:spcPts val="0"/>
              </a:spcBef>
              <a:spcAft>
                <a:spcPts val="0"/>
              </a:spcAft>
              <a:buSzPts val="1400"/>
              <a:buChar char="●"/>
            </a:pPr>
            <a:r>
              <a:rPr lang="en" sz="1400"/>
              <a:t>Do you have a separate Community Safety Partnership DSA?</a:t>
            </a:r>
            <a:endParaRPr sz="1400"/>
          </a:p>
          <a:p>
            <a:pPr indent="-317500" lvl="0" marL="457200" rtl="0" algn="l">
              <a:lnSpc>
                <a:spcPct val="131579"/>
              </a:lnSpc>
              <a:spcBef>
                <a:spcPts val="0"/>
              </a:spcBef>
              <a:spcAft>
                <a:spcPts val="0"/>
              </a:spcAft>
              <a:buSzPts val="1400"/>
              <a:buChar char="●"/>
            </a:pPr>
            <a:r>
              <a:rPr lang="en" sz="1400"/>
              <a:t>Do you have a assigned DISO?</a:t>
            </a:r>
            <a:endParaRPr sz="1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9" name="Shape 2229"/>
        <p:cNvGrpSpPr/>
        <p:nvPr/>
      </p:nvGrpSpPr>
      <p:grpSpPr>
        <a:xfrm>
          <a:off x="0" y="0"/>
          <a:ext cx="0" cy="0"/>
          <a:chOff x="0" y="0"/>
          <a:chExt cx="0" cy="0"/>
        </a:xfrm>
      </p:grpSpPr>
      <p:sp>
        <p:nvSpPr>
          <p:cNvPr id="2230" name="Google Shape;2230;p200"/>
          <p:cNvSpPr txBox="1"/>
          <p:nvPr>
            <p:ph type="title"/>
          </p:nvPr>
        </p:nvSpPr>
        <p:spPr>
          <a:xfrm>
            <a:off x="468375" y="404548"/>
            <a:ext cx="4669200" cy="623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Local Partners</a:t>
            </a:r>
            <a:endParaRPr/>
          </a:p>
        </p:txBody>
      </p:sp>
      <p:sp>
        <p:nvSpPr>
          <p:cNvPr id="2231" name="Google Shape;2231;p200"/>
          <p:cNvSpPr txBox="1"/>
          <p:nvPr>
            <p:ph idx="1" type="body"/>
          </p:nvPr>
        </p:nvSpPr>
        <p:spPr>
          <a:xfrm>
            <a:off x="1341425" y="1375750"/>
            <a:ext cx="9621900" cy="3312600"/>
          </a:xfrm>
          <a:prstGeom prst="rect">
            <a:avLst/>
          </a:prstGeom>
        </p:spPr>
        <p:txBody>
          <a:bodyPr anchorCtr="0" anchor="t" bIns="45700" lIns="91425" spcFirstLastPara="1" rIns="91425" wrap="square" tIns="45700">
            <a:normAutofit lnSpcReduction="20000"/>
          </a:bodyPr>
          <a:lstStyle/>
          <a:p>
            <a:pPr indent="0" lvl="0" marL="0" rtl="0" algn="l">
              <a:lnSpc>
                <a:spcPct val="131579"/>
              </a:lnSpc>
              <a:spcBef>
                <a:spcPts val="1500"/>
              </a:spcBef>
              <a:spcAft>
                <a:spcPts val="0"/>
              </a:spcAft>
              <a:buNone/>
            </a:pPr>
            <a:r>
              <a:rPr lang="en" sz="1400"/>
              <a:t>Local partners will include</a:t>
            </a:r>
            <a:endParaRPr sz="1400"/>
          </a:p>
          <a:p>
            <a:pPr indent="-317500" lvl="0" marL="457200" rtl="0" algn="l">
              <a:lnSpc>
                <a:spcPct val="131579"/>
              </a:lnSpc>
              <a:spcBef>
                <a:spcPts val="1500"/>
              </a:spcBef>
              <a:spcAft>
                <a:spcPts val="0"/>
              </a:spcAft>
              <a:buSzPts val="1400"/>
              <a:buChar char="●"/>
            </a:pPr>
            <a:r>
              <a:rPr lang="en" sz="1400"/>
              <a:t>Contracted health providers eg substance misuse treatment, or IDVA </a:t>
            </a:r>
            <a:r>
              <a:rPr lang="en" sz="1291"/>
              <a:t>(Independent Domestic Abuse Advisor).</a:t>
            </a:r>
            <a:endParaRPr sz="1291"/>
          </a:p>
          <a:p>
            <a:pPr indent="-317500" lvl="0" marL="457200" rtl="0" algn="l">
              <a:lnSpc>
                <a:spcPct val="131579"/>
              </a:lnSpc>
              <a:spcBef>
                <a:spcPts val="0"/>
              </a:spcBef>
              <a:spcAft>
                <a:spcPts val="0"/>
              </a:spcAft>
              <a:buSzPts val="1400"/>
              <a:buChar char="●"/>
            </a:pPr>
            <a:r>
              <a:rPr lang="en" sz="1400"/>
              <a:t>Local voluntary/community sector organisations.</a:t>
            </a:r>
            <a:endParaRPr sz="1400"/>
          </a:p>
          <a:p>
            <a:pPr indent="-317500" lvl="0" marL="457200" rtl="0" algn="l">
              <a:lnSpc>
                <a:spcPct val="131579"/>
              </a:lnSpc>
              <a:spcBef>
                <a:spcPts val="0"/>
              </a:spcBef>
              <a:spcAft>
                <a:spcPts val="0"/>
              </a:spcAft>
              <a:buSzPts val="1400"/>
              <a:buChar char="●"/>
            </a:pPr>
            <a:r>
              <a:rPr lang="en" sz="1400"/>
              <a:t>ICBs and health organisations not directly contracted by the borough.</a:t>
            </a:r>
            <a:endParaRPr sz="1400"/>
          </a:p>
          <a:p>
            <a:pPr indent="0" lvl="0" marL="0" rtl="0" algn="l">
              <a:lnSpc>
                <a:spcPct val="131579"/>
              </a:lnSpc>
              <a:spcBef>
                <a:spcPts val="1500"/>
              </a:spcBef>
              <a:spcAft>
                <a:spcPts val="0"/>
              </a:spcAft>
              <a:buNone/>
            </a:pPr>
            <a:r>
              <a:t/>
            </a:r>
            <a:endParaRPr sz="1400"/>
          </a:p>
          <a:p>
            <a:pPr indent="0" lvl="0" marL="0" rtl="0" algn="l">
              <a:lnSpc>
                <a:spcPct val="131579"/>
              </a:lnSpc>
              <a:spcBef>
                <a:spcPts val="1500"/>
              </a:spcBef>
              <a:spcAft>
                <a:spcPts val="0"/>
              </a:spcAft>
              <a:buNone/>
            </a:pPr>
            <a:r>
              <a:rPr lang="en" sz="1400"/>
              <a:t>Requirements</a:t>
            </a:r>
            <a:endParaRPr sz="1400"/>
          </a:p>
          <a:p>
            <a:pPr indent="-317500" lvl="0" marL="457200" rtl="0" algn="l">
              <a:lnSpc>
                <a:spcPct val="131579"/>
              </a:lnSpc>
              <a:spcBef>
                <a:spcPts val="1500"/>
              </a:spcBef>
              <a:spcAft>
                <a:spcPts val="0"/>
              </a:spcAft>
              <a:buSzPts val="1400"/>
              <a:buFont typeface="Montserrat"/>
              <a:buChar char="●"/>
            </a:pPr>
            <a:r>
              <a:rPr lang="en" sz="1400"/>
              <a:t>You need to keep local records of the agreement of your partners to the pan-London DSAs.</a:t>
            </a:r>
            <a:endParaRPr sz="1400"/>
          </a:p>
          <a:p>
            <a:pPr indent="-317500" lvl="0" marL="457200" rtl="0" algn="l">
              <a:lnSpc>
                <a:spcPct val="131579"/>
              </a:lnSpc>
              <a:spcBef>
                <a:spcPts val="0"/>
              </a:spcBef>
              <a:spcAft>
                <a:spcPts val="0"/>
              </a:spcAft>
              <a:buSzPts val="1400"/>
              <a:buChar char="●"/>
            </a:pPr>
            <a:r>
              <a:rPr lang="en" sz="1400"/>
              <a:t>You may directly include local partners in any borough-specific DSAs you have eg for the Community Safety Partnership.</a:t>
            </a:r>
            <a:endParaRPr sz="1400"/>
          </a:p>
        </p:txBody>
      </p:sp>
      <p:grpSp>
        <p:nvGrpSpPr>
          <p:cNvPr id="2232" name="Google Shape;2232;p200"/>
          <p:cNvGrpSpPr/>
          <p:nvPr/>
        </p:nvGrpSpPr>
        <p:grpSpPr>
          <a:xfrm>
            <a:off x="553278" y="1422904"/>
            <a:ext cx="741000" cy="741000"/>
            <a:chOff x="1662070" y="551693"/>
            <a:chExt cx="741000" cy="741000"/>
          </a:xfrm>
        </p:grpSpPr>
        <p:sp>
          <p:nvSpPr>
            <p:cNvPr id="2233" name="Google Shape;2233;p200"/>
            <p:cNvSpPr/>
            <p:nvPr/>
          </p:nvSpPr>
          <p:spPr>
            <a:xfrm>
              <a:off x="1662070" y="551693"/>
              <a:ext cx="741000" cy="741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34" name="Google Shape;2234;p200"/>
            <p:cNvPicPr preferRelativeResize="0"/>
            <p:nvPr/>
          </p:nvPicPr>
          <p:blipFill rotWithShape="1">
            <a:blip r:embed="rId3">
              <a:alphaModFix/>
            </a:blip>
            <a:srcRect b="0" l="0" r="0" t="0"/>
            <a:stretch/>
          </p:blipFill>
          <p:spPr>
            <a:xfrm>
              <a:off x="1801845" y="713510"/>
              <a:ext cx="459573" cy="459573"/>
            </a:xfrm>
            <a:prstGeom prst="rect">
              <a:avLst/>
            </a:prstGeom>
            <a:noFill/>
            <a:ln>
              <a:noFill/>
            </a:ln>
          </p:spPr>
        </p:pic>
      </p:grpSp>
      <p:grpSp>
        <p:nvGrpSpPr>
          <p:cNvPr id="2235" name="Google Shape;2235;p200"/>
          <p:cNvGrpSpPr/>
          <p:nvPr/>
        </p:nvGrpSpPr>
        <p:grpSpPr>
          <a:xfrm>
            <a:off x="553275" y="3352235"/>
            <a:ext cx="741000" cy="741000"/>
            <a:chOff x="4830242" y="5268866"/>
            <a:chExt cx="741000" cy="741000"/>
          </a:xfrm>
        </p:grpSpPr>
        <p:sp>
          <p:nvSpPr>
            <p:cNvPr id="2236" name="Google Shape;2236;p200"/>
            <p:cNvSpPr/>
            <p:nvPr/>
          </p:nvSpPr>
          <p:spPr>
            <a:xfrm>
              <a:off x="4830242" y="5268866"/>
              <a:ext cx="741000" cy="741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37" name="Google Shape;2237;p200"/>
            <p:cNvPicPr preferRelativeResize="0"/>
            <p:nvPr/>
          </p:nvPicPr>
          <p:blipFill rotWithShape="1">
            <a:blip r:embed="rId4">
              <a:alphaModFix/>
            </a:blip>
            <a:srcRect b="0" l="0" r="0" t="0"/>
            <a:stretch/>
          </p:blipFill>
          <p:spPr>
            <a:xfrm>
              <a:off x="4915035" y="5359480"/>
              <a:ext cx="559810" cy="55981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0" name="Shape 1890"/>
        <p:cNvGrpSpPr/>
        <p:nvPr/>
      </p:nvGrpSpPr>
      <p:grpSpPr>
        <a:xfrm>
          <a:off x="0" y="0"/>
          <a:ext cx="0" cy="0"/>
          <a:chOff x="0" y="0"/>
          <a:chExt cx="0" cy="0"/>
        </a:xfrm>
      </p:grpSpPr>
      <p:sp>
        <p:nvSpPr>
          <p:cNvPr id="1891" name="Google Shape;1891;p174"/>
          <p:cNvSpPr txBox="1"/>
          <p:nvPr>
            <p:ph type="title"/>
          </p:nvPr>
        </p:nvSpPr>
        <p:spPr>
          <a:xfrm>
            <a:off x="468382" y="404546"/>
            <a:ext cx="4669200" cy="437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2800"/>
              <a:t>Serious Violence Duty</a:t>
            </a:r>
            <a:endParaRPr/>
          </a:p>
        </p:txBody>
      </p:sp>
      <p:sp>
        <p:nvSpPr>
          <p:cNvPr id="1892" name="Google Shape;1892;p174"/>
          <p:cNvSpPr txBox="1"/>
          <p:nvPr>
            <p:ph idx="1" type="body"/>
          </p:nvPr>
        </p:nvSpPr>
        <p:spPr>
          <a:xfrm>
            <a:off x="468375" y="1127550"/>
            <a:ext cx="8446200" cy="15138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None/>
            </a:pPr>
            <a:r>
              <a:rPr lang="en" sz="1441">
                <a:solidFill>
                  <a:srgbClr val="0B0C0C"/>
                </a:solidFill>
                <a:highlight>
                  <a:srgbClr val="FFFFFF"/>
                </a:highlight>
              </a:rPr>
              <a:t>The Serious Violence Duty in the </a:t>
            </a:r>
            <a:r>
              <a:rPr lang="en" sz="1435" u="sng">
                <a:solidFill>
                  <a:srgbClr val="0097A7"/>
                </a:solidFill>
                <a:hlinkClick r:id="rId3">
                  <a:extLst>
                    <a:ext uri="{A12FA001-AC4F-418D-AE19-62706E023703}">
                      <ahyp:hlinkClr val="tx"/>
                    </a:ext>
                  </a:extLst>
                </a:hlinkClick>
              </a:rPr>
              <a:t>Police, Crime, Sentencing and Courts Act 2022</a:t>
            </a:r>
            <a:r>
              <a:rPr lang="en" sz="1441">
                <a:solidFill>
                  <a:srgbClr val="0B0C0C"/>
                </a:solidFill>
                <a:highlight>
                  <a:srgbClr val="FFFFFF"/>
                </a:highlight>
              </a:rPr>
              <a:t> requires local partnerships to complete a Strategic Needs Assessment (SNA) to understand how violence is affecting their communities, and design a response through a Violence Reduction Strategy.</a:t>
            </a:r>
            <a:endParaRPr/>
          </a:p>
        </p:txBody>
      </p:sp>
      <p:sp>
        <p:nvSpPr>
          <p:cNvPr id="1893" name="Google Shape;1893;p174"/>
          <p:cNvSpPr txBox="1"/>
          <p:nvPr/>
        </p:nvSpPr>
        <p:spPr>
          <a:xfrm>
            <a:off x="485211" y="6347381"/>
            <a:ext cx="2057100" cy="273900"/>
          </a:xfrm>
          <a:prstGeom prst="rect">
            <a:avLst/>
          </a:prstGeom>
          <a:noFill/>
          <a:ln>
            <a:noFill/>
          </a:ln>
        </p:spPr>
        <p:txBody>
          <a:bodyPr anchorCtr="0" anchor="ctr" bIns="34250" lIns="68550" spcFirstLastPara="1" rIns="68550" wrap="square" tIns="34250">
            <a:noAutofit/>
          </a:bodyPr>
          <a:lstStyle/>
          <a:p>
            <a:pPr indent="0" lvl="0" marL="0" marR="0" rtl="0" algn="l">
              <a:spcBef>
                <a:spcPts val="0"/>
              </a:spcBef>
              <a:spcAft>
                <a:spcPts val="0"/>
              </a:spcAft>
              <a:buNone/>
            </a:pPr>
            <a:fld id="{00000000-1234-1234-1234-123412341234}" type="slidenum">
              <a:rPr b="1" lang="en" sz="1000">
                <a:solidFill>
                  <a:schemeClr val="dk1"/>
                </a:solidFill>
                <a:latin typeface="Montserrat"/>
                <a:ea typeface="Montserrat"/>
                <a:cs typeface="Montserrat"/>
                <a:sym typeface="Montserrat"/>
              </a:rPr>
              <a:t>‹#›</a:t>
            </a:fld>
            <a:endParaRPr b="1" sz="1000">
              <a:solidFill>
                <a:schemeClr val="dk1"/>
              </a:solidFill>
              <a:latin typeface="Montserrat"/>
              <a:ea typeface="Montserrat"/>
              <a:cs typeface="Montserrat"/>
              <a:sym typeface="Montserrat"/>
            </a:endParaRPr>
          </a:p>
        </p:txBody>
      </p:sp>
      <p:pic>
        <p:nvPicPr>
          <p:cNvPr descr="Shape&#10;&#10;Description automatically generated with low confidence" id="1894" name="Google Shape;1894;p174"/>
          <p:cNvPicPr preferRelativeResize="0"/>
          <p:nvPr/>
        </p:nvPicPr>
        <p:blipFill rotWithShape="1">
          <a:blip r:embed="rId4">
            <a:alphaModFix/>
          </a:blip>
          <a:srcRect b="0" l="0" r="0" t="0"/>
          <a:stretch/>
        </p:blipFill>
        <p:spPr>
          <a:xfrm>
            <a:off x="11085534" y="6161236"/>
            <a:ext cx="831669" cy="415835"/>
          </a:xfrm>
          <a:prstGeom prst="rect">
            <a:avLst/>
          </a:prstGeom>
          <a:noFill/>
          <a:ln>
            <a:noFill/>
          </a:ln>
        </p:spPr>
      </p:pic>
      <p:sp>
        <p:nvSpPr>
          <p:cNvPr id="1895" name="Google Shape;1895;p174"/>
          <p:cNvSpPr txBox="1"/>
          <p:nvPr>
            <p:ph idx="1" type="body"/>
          </p:nvPr>
        </p:nvSpPr>
        <p:spPr>
          <a:xfrm>
            <a:off x="3980850" y="2870525"/>
            <a:ext cx="6839100" cy="32907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 sz="1400"/>
              <a:t>Purpose &amp; Benefits</a:t>
            </a:r>
            <a:endParaRPr b="1" sz="1400"/>
          </a:p>
          <a:p>
            <a:pPr indent="0" lvl="0" marL="0" rtl="0" algn="l">
              <a:lnSpc>
                <a:spcPct val="131579"/>
              </a:lnSpc>
              <a:spcBef>
                <a:spcPts val="1500"/>
              </a:spcBef>
              <a:spcAft>
                <a:spcPts val="0"/>
              </a:spcAft>
              <a:buClr>
                <a:schemeClr val="dk1"/>
              </a:buClr>
              <a:buSzPts val="1100"/>
              <a:buFont typeface="Arial"/>
              <a:buNone/>
            </a:pPr>
            <a:r>
              <a:rPr lang="en" sz="1332">
                <a:solidFill>
                  <a:srgbClr val="0B0C0C"/>
                </a:solidFill>
                <a:highlight>
                  <a:schemeClr val="lt1"/>
                </a:highlight>
              </a:rPr>
              <a:t>Violence is preventable, not inevitable. Interventions (especially those in early childhood) can stop people from developing a propensity for violence, and improve educational outcomes, employment prospects and long-term health outcomes.</a:t>
            </a:r>
            <a:endParaRPr sz="1332">
              <a:solidFill>
                <a:srgbClr val="0B0C0C"/>
              </a:solidFill>
              <a:highlight>
                <a:schemeClr val="lt1"/>
              </a:highlight>
            </a:endParaRPr>
          </a:p>
          <a:p>
            <a:pPr indent="0" lvl="0" marL="0" rtl="0" algn="l">
              <a:lnSpc>
                <a:spcPct val="131579"/>
              </a:lnSpc>
              <a:spcBef>
                <a:spcPts val="1500"/>
              </a:spcBef>
              <a:spcAft>
                <a:spcPts val="1500"/>
              </a:spcAft>
              <a:buClr>
                <a:schemeClr val="dk1"/>
              </a:buClr>
              <a:buSzPts val="1100"/>
              <a:buNone/>
            </a:pPr>
            <a:r>
              <a:rPr lang="en" sz="1332">
                <a:solidFill>
                  <a:srgbClr val="0B0C0C"/>
                </a:solidFill>
                <a:highlight>
                  <a:schemeClr val="lt1"/>
                </a:highlight>
              </a:rPr>
              <a:t>Preventing violence and its root causes can improve the health and wellbeing of individuals and communities and have wider positive implications for the economy and society. Violence is a major cause of ill health and poor wellbeing and is strongly related to inequalities.</a:t>
            </a:r>
            <a:endParaRPr/>
          </a:p>
        </p:txBody>
      </p:sp>
      <p:grpSp>
        <p:nvGrpSpPr>
          <p:cNvPr id="1896" name="Google Shape;1896;p174"/>
          <p:cNvGrpSpPr/>
          <p:nvPr/>
        </p:nvGrpSpPr>
        <p:grpSpPr>
          <a:xfrm>
            <a:off x="3072044" y="2926654"/>
            <a:ext cx="741000" cy="741000"/>
            <a:chOff x="8790456" y="551693"/>
            <a:chExt cx="741000" cy="741000"/>
          </a:xfrm>
        </p:grpSpPr>
        <p:sp>
          <p:nvSpPr>
            <p:cNvPr id="1897" name="Google Shape;1897;p174"/>
            <p:cNvSpPr/>
            <p:nvPr/>
          </p:nvSpPr>
          <p:spPr>
            <a:xfrm>
              <a:off x="8790456" y="551693"/>
              <a:ext cx="741000" cy="741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98" name="Google Shape;1898;p174"/>
            <p:cNvPicPr preferRelativeResize="0"/>
            <p:nvPr/>
          </p:nvPicPr>
          <p:blipFill rotWithShape="1">
            <a:blip r:embed="rId5">
              <a:alphaModFix/>
            </a:blip>
            <a:srcRect b="0" l="0" r="0" t="0"/>
            <a:stretch/>
          </p:blipFill>
          <p:spPr>
            <a:xfrm>
              <a:off x="8895144" y="654069"/>
              <a:ext cx="542760" cy="542760"/>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2" name="Shape 2242"/>
        <p:cNvGrpSpPr/>
        <p:nvPr/>
      </p:nvGrpSpPr>
      <p:grpSpPr>
        <a:xfrm>
          <a:off x="0" y="0"/>
          <a:ext cx="0" cy="0"/>
          <a:chOff x="0" y="0"/>
          <a:chExt cx="0" cy="0"/>
        </a:xfrm>
      </p:grpSpPr>
      <p:sp>
        <p:nvSpPr>
          <p:cNvPr id="2243" name="Google Shape;2243;p201"/>
          <p:cNvSpPr txBox="1"/>
          <p:nvPr>
            <p:ph type="title"/>
          </p:nvPr>
        </p:nvSpPr>
        <p:spPr>
          <a:xfrm>
            <a:off x="468382" y="404546"/>
            <a:ext cx="4669200" cy="437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MOPAC requests</a:t>
            </a:r>
            <a:endParaRPr/>
          </a:p>
        </p:txBody>
      </p:sp>
      <p:sp>
        <p:nvSpPr>
          <p:cNvPr id="2244" name="Google Shape;2244;p201"/>
          <p:cNvSpPr txBox="1"/>
          <p:nvPr>
            <p:ph idx="1" type="body"/>
          </p:nvPr>
        </p:nvSpPr>
        <p:spPr>
          <a:xfrm>
            <a:off x="1543774" y="1155850"/>
            <a:ext cx="9634800" cy="4867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
              <a:t>Section </a:t>
            </a:r>
            <a:r>
              <a:rPr lang="en"/>
              <a:t>203 of the </a:t>
            </a:r>
            <a:r>
              <a:rPr lang="en"/>
              <a:t>statutory</a:t>
            </a:r>
            <a:r>
              <a:rPr lang="en"/>
              <a:t> guidance:</a:t>
            </a:r>
            <a:endParaRPr/>
          </a:p>
          <a:p>
            <a:pPr indent="-330200" lvl="0" marL="457200" rtl="0" algn="l">
              <a:spcBef>
                <a:spcPts val="1000"/>
              </a:spcBef>
              <a:spcAft>
                <a:spcPts val="0"/>
              </a:spcAft>
              <a:buSzPts val="1600"/>
              <a:buChar char="●"/>
            </a:pPr>
            <a:r>
              <a:rPr lang="en"/>
              <a:t>PCCs (MOPAC in London) may monitor authorities in exercise of their Serious Violence Duty functions.</a:t>
            </a:r>
            <a:endParaRPr/>
          </a:p>
          <a:p>
            <a:pPr indent="-330200" lvl="0" marL="457200" rtl="0" algn="l">
              <a:spcBef>
                <a:spcPts val="0"/>
              </a:spcBef>
              <a:spcAft>
                <a:spcPts val="0"/>
              </a:spcAft>
              <a:buSzPts val="1600"/>
              <a:buChar char="●"/>
            </a:pPr>
            <a:r>
              <a:rPr lang="en"/>
              <a:t>Specified authorities must </a:t>
            </a:r>
            <a:r>
              <a:rPr lang="en"/>
              <a:t>co-operate</a:t>
            </a:r>
            <a:r>
              <a:rPr lang="en"/>
              <a:t> with a local policing body when requested.</a:t>
            </a:r>
            <a:endParaRPr/>
          </a:p>
          <a:p>
            <a:pPr indent="-330200" lvl="0" marL="457200" rtl="0" algn="l">
              <a:spcBef>
                <a:spcPts val="0"/>
              </a:spcBef>
              <a:spcAft>
                <a:spcPts val="0"/>
              </a:spcAft>
              <a:buSzPts val="1600"/>
              <a:buChar char="●"/>
            </a:pPr>
            <a:r>
              <a:rPr lang="en"/>
              <a:t>PCC should make proportionate requests and anticipate costs of complying.</a:t>
            </a:r>
            <a:endParaRPr/>
          </a:p>
          <a:p>
            <a:pPr indent="-330200" lvl="0" marL="457200" rtl="0" algn="l">
              <a:spcBef>
                <a:spcPts val="0"/>
              </a:spcBef>
              <a:spcAft>
                <a:spcPts val="0"/>
              </a:spcAft>
              <a:buSzPts val="1600"/>
              <a:buChar char="●"/>
            </a:pPr>
            <a:r>
              <a:rPr lang="en"/>
              <a:t>This includes requests for information made under section 17 of the PCSC Act in order to fulfil their role of enabling and monitoring the effectiveness of local strategies.</a:t>
            </a:r>
            <a:endParaRPr/>
          </a:p>
          <a:p>
            <a:pPr indent="-330200" lvl="0" marL="457200" rtl="0" algn="l">
              <a:spcBef>
                <a:spcPts val="0"/>
              </a:spcBef>
              <a:spcAft>
                <a:spcPts val="0"/>
              </a:spcAft>
              <a:buSzPts val="1600"/>
              <a:buChar char="●"/>
            </a:pPr>
            <a:r>
              <a:rPr lang="en"/>
              <a:t>Requests and responses must comply with DP law. A refusal to share data is a discussion about the </a:t>
            </a:r>
            <a:r>
              <a:rPr lang="en"/>
              <a:t>necessity</a:t>
            </a:r>
            <a:r>
              <a:rPr lang="en"/>
              <a:t> of the data under the PCSC Act.</a:t>
            </a:r>
            <a:endParaRPr/>
          </a:p>
          <a:p>
            <a:pPr indent="0" lvl="0" marL="0" rtl="0" algn="l">
              <a:spcBef>
                <a:spcPts val="1000"/>
              </a:spcBef>
              <a:spcAft>
                <a:spcPts val="0"/>
              </a:spcAft>
              <a:buNone/>
            </a:pPr>
            <a:r>
              <a:t/>
            </a:r>
            <a:endParaRPr/>
          </a:p>
          <a:p>
            <a:pPr indent="-330200" lvl="0" marL="457200" rtl="0" algn="l">
              <a:spcBef>
                <a:spcPts val="1000"/>
              </a:spcBef>
              <a:spcAft>
                <a:spcPts val="0"/>
              </a:spcAft>
              <a:buSzPts val="1600"/>
              <a:buChar char="●"/>
            </a:pPr>
            <a:r>
              <a:rPr lang="en"/>
              <a:t>Police and Crime Commissioners, the Mayor’s Office for Policing and Crime and the Common Council of the City of London, will also have a discretionary power to monitor the performance of the local partnership against its shared objectives.</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330200" lvl="0" marL="457200" rtl="0" algn="l">
              <a:spcBef>
                <a:spcPts val="1000"/>
              </a:spcBef>
              <a:spcAft>
                <a:spcPts val="0"/>
              </a:spcAft>
              <a:buSzPts val="1600"/>
              <a:buChar char="●"/>
            </a:pPr>
            <a:r>
              <a:rPr lang="en"/>
              <a:t>C</a:t>
            </a:r>
            <a:r>
              <a:rPr lang="en"/>
              <a:t>onsideration to be given to how MOPAC can/should be included in agreements.</a:t>
            </a:r>
            <a:endParaRPr/>
          </a:p>
        </p:txBody>
      </p:sp>
      <p:grpSp>
        <p:nvGrpSpPr>
          <p:cNvPr id="2245" name="Google Shape;2245;p201"/>
          <p:cNvGrpSpPr/>
          <p:nvPr/>
        </p:nvGrpSpPr>
        <p:grpSpPr>
          <a:xfrm>
            <a:off x="580257" y="1155846"/>
            <a:ext cx="741000" cy="741000"/>
            <a:chOff x="3246156" y="3315557"/>
            <a:chExt cx="741000" cy="741000"/>
          </a:xfrm>
        </p:grpSpPr>
        <p:sp>
          <p:nvSpPr>
            <p:cNvPr id="2246" name="Google Shape;2246;p201"/>
            <p:cNvSpPr/>
            <p:nvPr/>
          </p:nvSpPr>
          <p:spPr>
            <a:xfrm>
              <a:off x="3246156" y="3315557"/>
              <a:ext cx="741000" cy="741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47" name="Google Shape;2247;p201"/>
            <p:cNvPicPr preferRelativeResize="0"/>
            <p:nvPr/>
          </p:nvPicPr>
          <p:blipFill rotWithShape="1">
            <a:blip r:embed="rId3">
              <a:alphaModFix/>
            </a:blip>
            <a:srcRect b="0" l="0" r="0" t="0"/>
            <a:stretch/>
          </p:blipFill>
          <p:spPr>
            <a:xfrm>
              <a:off x="3320675" y="3384847"/>
              <a:ext cx="592707" cy="592707"/>
            </a:xfrm>
            <a:prstGeom prst="rect">
              <a:avLst/>
            </a:prstGeom>
            <a:noFill/>
            <a:ln>
              <a:noFill/>
            </a:ln>
          </p:spPr>
        </p:pic>
      </p:grpSp>
      <p:grpSp>
        <p:nvGrpSpPr>
          <p:cNvPr id="2248" name="Google Shape;2248;p201"/>
          <p:cNvGrpSpPr/>
          <p:nvPr/>
        </p:nvGrpSpPr>
        <p:grpSpPr>
          <a:xfrm>
            <a:off x="580250" y="5040835"/>
            <a:ext cx="741000" cy="741000"/>
            <a:chOff x="4830242" y="5268866"/>
            <a:chExt cx="741000" cy="741000"/>
          </a:xfrm>
        </p:grpSpPr>
        <p:sp>
          <p:nvSpPr>
            <p:cNvPr id="2249" name="Google Shape;2249;p201"/>
            <p:cNvSpPr/>
            <p:nvPr/>
          </p:nvSpPr>
          <p:spPr>
            <a:xfrm>
              <a:off x="4830242" y="5268866"/>
              <a:ext cx="741000" cy="741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50" name="Google Shape;2250;p201"/>
            <p:cNvPicPr preferRelativeResize="0"/>
            <p:nvPr/>
          </p:nvPicPr>
          <p:blipFill rotWithShape="1">
            <a:blip r:embed="rId4">
              <a:alphaModFix/>
            </a:blip>
            <a:srcRect b="0" l="0" r="0" t="0"/>
            <a:stretch/>
          </p:blipFill>
          <p:spPr>
            <a:xfrm>
              <a:off x="4915035" y="5359480"/>
              <a:ext cx="559810" cy="559810"/>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5" name="Shape 2255"/>
        <p:cNvGrpSpPr/>
        <p:nvPr/>
      </p:nvGrpSpPr>
      <p:grpSpPr>
        <a:xfrm>
          <a:off x="0" y="0"/>
          <a:ext cx="0" cy="0"/>
          <a:chOff x="0" y="0"/>
          <a:chExt cx="0" cy="0"/>
        </a:xfrm>
      </p:grpSpPr>
      <p:sp>
        <p:nvSpPr>
          <p:cNvPr id="2256" name="Google Shape;2256;p202"/>
          <p:cNvSpPr txBox="1"/>
          <p:nvPr>
            <p:ph type="title"/>
          </p:nvPr>
        </p:nvSpPr>
        <p:spPr>
          <a:xfrm>
            <a:off x="468375" y="404548"/>
            <a:ext cx="4669200" cy="623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Disclosure Powers</a:t>
            </a:r>
            <a:endParaRPr/>
          </a:p>
        </p:txBody>
      </p:sp>
      <p:sp>
        <p:nvSpPr>
          <p:cNvPr id="2257" name="Google Shape;2257;p202"/>
          <p:cNvSpPr txBox="1"/>
          <p:nvPr>
            <p:ph idx="1" type="body"/>
          </p:nvPr>
        </p:nvSpPr>
        <p:spPr>
          <a:xfrm>
            <a:off x="7414575" y="1028250"/>
            <a:ext cx="4509000" cy="28791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Clr>
                <a:schemeClr val="dk1"/>
              </a:buClr>
              <a:buSzPts val="1100"/>
              <a:buFont typeface="Arial"/>
              <a:buNone/>
            </a:pPr>
            <a:r>
              <a:rPr b="1" lang="en" sz="1800">
                <a:solidFill>
                  <a:srgbClr val="595959"/>
                </a:solidFill>
              </a:rPr>
              <a:t>Crime &amp; Disorder Act </a:t>
            </a:r>
            <a:endParaRPr b="1" sz="1800">
              <a:solidFill>
                <a:srgbClr val="595959"/>
              </a:solidFill>
            </a:endParaRPr>
          </a:p>
          <a:p>
            <a:pPr indent="0" lvl="0" marL="0" rtl="0" algn="l">
              <a:lnSpc>
                <a:spcPct val="150000"/>
              </a:lnSpc>
              <a:spcBef>
                <a:spcPts val="1200"/>
              </a:spcBef>
              <a:spcAft>
                <a:spcPts val="0"/>
              </a:spcAft>
              <a:buNone/>
            </a:pPr>
            <a:r>
              <a:rPr lang="en" sz="1200">
                <a:highlight>
                  <a:schemeClr val="lt1"/>
                </a:highlight>
              </a:rPr>
              <a:t>115 Disclosure of information.</a:t>
            </a:r>
            <a:endParaRPr sz="1200">
              <a:highlight>
                <a:schemeClr val="lt1"/>
              </a:highlight>
            </a:endParaRPr>
          </a:p>
          <a:p>
            <a:pPr indent="0" lvl="0" marL="0" rtl="0" algn="l">
              <a:lnSpc>
                <a:spcPct val="150000"/>
              </a:lnSpc>
              <a:spcBef>
                <a:spcPts val="500"/>
              </a:spcBef>
              <a:spcAft>
                <a:spcPts val="0"/>
              </a:spcAft>
              <a:buNone/>
            </a:pPr>
            <a:r>
              <a:rPr lang="en" sz="1200">
                <a:highlight>
                  <a:schemeClr val="lt1"/>
                </a:highlight>
              </a:rPr>
              <a:t>(1)Any person who, apart from this subsection, would not have power to disclose information—</a:t>
            </a:r>
            <a:endParaRPr sz="1200">
              <a:highlight>
                <a:schemeClr val="lt1"/>
              </a:highlight>
            </a:endParaRPr>
          </a:p>
          <a:p>
            <a:pPr indent="0" lvl="0" marL="0" rtl="0" algn="l">
              <a:lnSpc>
                <a:spcPct val="150000"/>
              </a:lnSpc>
              <a:spcBef>
                <a:spcPts val="500"/>
              </a:spcBef>
              <a:spcAft>
                <a:spcPts val="0"/>
              </a:spcAft>
              <a:buNone/>
            </a:pPr>
            <a:r>
              <a:rPr lang="en" sz="1200">
                <a:highlight>
                  <a:schemeClr val="lt1"/>
                </a:highlight>
              </a:rPr>
              <a:t>(a)to a relevant authority; or</a:t>
            </a:r>
            <a:endParaRPr sz="1200">
              <a:highlight>
                <a:schemeClr val="lt1"/>
              </a:highlight>
            </a:endParaRPr>
          </a:p>
          <a:p>
            <a:pPr indent="0" lvl="0" marL="0" rtl="0" algn="l">
              <a:lnSpc>
                <a:spcPct val="150000"/>
              </a:lnSpc>
              <a:spcBef>
                <a:spcPts val="500"/>
              </a:spcBef>
              <a:spcAft>
                <a:spcPts val="0"/>
              </a:spcAft>
              <a:buNone/>
            </a:pPr>
            <a:r>
              <a:rPr lang="en" sz="1200">
                <a:highlight>
                  <a:schemeClr val="lt1"/>
                </a:highlight>
              </a:rPr>
              <a:t>(b)to a person acting on behalf of such an authority,shall have power to do so in any case where the disclosure is necessary or expedient for the purposes of any provision of this Act.</a:t>
            </a:r>
            <a:endParaRPr sz="1200">
              <a:highlight>
                <a:schemeClr val="lt1"/>
              </a:highlight>
            </a:endParaRPr>
          </a:p>
          <a:p>
            <a:pPr indent="0" lvl="0" marL="0" rtl="0" algn="l">
              <a:lnSpc>
                <a:spcPct val="115000"/>
              </a:lnSpc>
              <a:spcBef>
                <a:spcPts val="500"/>
              </a:spcBef>
              <a:spcAft>
                <a:spcPts val="1200"/>
              </a:spcAft>
              <a:buClr>
                <a:schemeClr val="dk1"/>
              </a:buClr>
              <a:buSzPts val="1100"/>
              <a:buFont typeface="Arial"/>
              <a:buNone/>
            </a:pPr>
            <a:r>
              <a:t/>
            </a:r>
            <a:endParaRPr sz="100">
              <a:highlight>
                <a:schemeClr val="lt1"/>
              </a:highlight>
              <a:latin typeface="Arial"/>
              <a:ea typeface="Arial"/>
              <a:cs typeface="Arial"/>
              <a:sym typeface="Arial"/>
            </a:endParaRPr>
          </a:p>
        </p:txBody>
      </p:sp>
      <p:sp>
        <p:nvSpPr>
          <p:cNvPr id="2258" name="Google Shape;2258;p202"/>
          <p:cNvSpPr txBox="1"/>
          <p:nvPr/>
        </p:nvSpPr>
        <p:spPr>
          <a:xfrm>
            <a:off x="515150" y="1028250"/>
            <a:ext cx="6654300" cy="575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Montserrat"/>
                <a:ea typeface="Montserrat"/>
                <a:cs typeface="Montserrat"/>
                <a:sym typeface="Montserrat"/>
              </a:rPr>
              <a:t>Police, Crime, Sentencing and Courts Act 2022</a:t>
            </a:r>
            <a:endParaRPr b="1" sz="1800">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lnSpc>
                <a:spcPct val="150000"/>
              </a:lnSpc>
              <a:spcBef>
                <a:spcPts val="0"/>
              </a:spcBef>
              <a:spcAft>
                <a:spcPts val="0"/>
              </a:spcAft>
              <a:buNone/>
            </a:pPr>
            <a:r>
              <a:rPr lang="en" sz="1000">
                <a:solidFill>
                  <a:srgbClr val="595959"/>
                </a:solidFill>
                <a:latin typeface="Montserrat"/>
                <a:ea typeface="Montserrat"/>
                <a:cs typeface="Montserrat"/>
                <a:sym typeface="Montserrat"/>
              </a:rPr>
              <a:t>16 Disclosure of information</a:t>
            </a:r>
            <a:endParaRPr sz="1000">
              <a:solidFill>
                <a:srgbClr val="595959"/>
              </a:solidFill>
              <a:latin typeface="Montserrat"/>
              <a:ea typeface="Montserrat"/>
              <a:cs typeface="Montserrat"/>
              <a:sym typeface="Montserrat"/>
            </a:endParaRPr>
          </a:p>
          <a:p>
            <a:pPr indent="0" lvl="0" marL="0" rtl="0" algn="l">
              <a:lnSpc>
                <a:spcPct val="150000"/>
              </a:lnSpc>
              <a:spcBef>
                <a:spcPts val="500"/>
              </a:spcBef>
              <a:spcAft>
                <a:spcPts val="0"/>
              </a:spcAft>
              <a:buNone/>
            </a:pPr>
            <a:r>
              <a:rPr lang="en" sz="1000">
                <a:solidFill>
                  <a:srgbClr val="595959"/>
                </a:solidFill>
                <a:latin typeface="Montserrat"/>
                <a:ea typeface="Montserrat"/>
                <a:cs typeface="Montserrat"/>
                <a:sym typeface="Montserrat"/>
              </a:rPr>
              <a:t>(1)A person listed in subsection (2) may disclose information that it holds for the purposes of its functions to another person listed in that subsection for the purposes of the exercise by the other person of its functions under or in accordance with this Chapter.</a:t>
            </a:r>
            <a:endParaRPr sz="1000">
              <a:solidFill>
                <a:srgbClr val="595959"/>
              </a:solidFill>
              <a:latin typeface="Montserrat"/>
              <a:ea typeface="Montserrat"/>
              <a:cs typeface="Montserrat"/>
              <a:sym typeface="Montserrat"/>
            </a:endParaRPr>
          </a:p>
          <a:p>
            <a:pPr indent="0" lvl="0" marL="0" rtl="0" algn="l">
              <a:lnSpc>
                <a:spcPct val="150000"/>
              </a:lnSpc>
              <a:spcBef>
                <a:spcPts val="500"/>
              </a:spcBef>
              <a:spcAft>
                <a:spcPts val="0"/>
              </a:spcAft>
              <a:buNone/>
            </a:pPr>
            <a:r>
              <a:rPr lang="en" sz="1000">
                <a:solidFill>
                  <a:srgbClr val="595959"/>
                </a:solidFill>
                <a:latin typeface="Montserrat"/>
                <a:ea typeface="Montserrat"/>
                <a:cs typeface="Montserrat"/>
                <a:sym typeface="Montserrat"/>
              </a:rPr>
              <a:t>(2)Those persons are—</a:t>
            </a:r>
            <a:endParaRPr sz="1000">
              <a:solidFill>
                <a:srgbClr val="595959"/>
              </a:solidFill>
              <a:latin typeface="Montserrat"/>
              <a:ea typeface="Montserrat"/>
              <a:cs typeface="Montserrat"/>
              <a:sym typeface="Montserrat"/>
            </a:endParaRPr>
          </a:p>
          <a:p>
            <a:pPr indent="0" lvl="0" marL="0" rtl="0" algn="l">
              <a:lnSpc>
                <a:spcPct val="150000"/>
              </a:lnSpc>
              <a:spcBef>
                <a:spcPts val="500"/>
              </a:spcBef>
              <a:spcAft>
                <a:spcPts val="0"/>
              </a:spcAft>
              <a:buNone/>
            </a:pPr>
            <a:r>
              <a:rPr lang="en" sz="1000">
                <a:solidFill>
                  <a:srgbClr val="595959"/>
                </a:solidFill>
                <a:latin typeface="Montserrat"/>
                <a:ea typeface="Montserrat"/>
                <a:cs typeface="Montserrat"/>
                <a:sym typeface="Montserrat"/>
              </a:rPr>
              <a:t>(a)a specified authority;</a:t>
            </a:r>
            <a:endParaRPr sz="1000">
              <a:solidFill>
                <a:srgbClr val="595959"/>
              </a:solidFill>
              <a:latin typeface="Montserrat"/>
              <a:ea typeface="Montserrat"/>
              <a:cs typeface="Montserrat"/>
              <a:sym typeface="Montserrat"/>
            </a:endParaRPr>
          </a:p>
          <a:p>
            <a:pPr indent="0" lvl="0" marL="0" rtl="0" algn="l">
              <a:lnSpc>
                <a:spcPct val="150000"/>
              </a:lnSpc>
              <a:spcBef>
                <a:spcPts val="500"/>
              </a:spcBef>
              <a:spcAft>
                <a:spcPts val="0"/>
              </a:spcAft>
              <a:buNone/>
            </a:pPr>
            <a:r>
              <a:rPr lang="en" sz="1000">
                <a:solidFill>
                  <a:srgbClr val="595959"/>
                </a:solidFill>
                <a:latin typeface="Montserrat"/>
                <a:ea typeface="Montserrat"/>
                <a:cs typeface="Montserrat"/>
                <a:sym typeface="Montserrat"/>
              </a:rPr>
              <a:t>(b)a local policing body;</a:t>
            </a:r>
            <a:endParaRPr sz="1000">
              <a:solidFill>
                <a:srgbClr val="595959"/>
              </a:solidFill>
              <a:latin typeface="Montserrat"/>
              <a:ea typeface="Montserrat"/>
              <a:cs typeface="Montserrat"/>
              <a:sym typeface="Montserrat"/>
            </a:endParaRPr>
          </a:p>
          <a:p>
            <a:pPr indent="0" lvl="0" marL="0" rtl="0" algn="l">
              <a:lnSpc>
                <a:spcPct val="150000"/>
              </a:lnSpc>
              <a:spcBef>
                <a:spcPts val="500"/>
              </a:spcBef>
              <a:spcAft>
                <a:spcPts val="0"/>
              </a:spcAft>
              <a:buNone/>
            </a:pPr>
            <a:r>
              <a:rPr lang="en" sz="1000">
                <a:solidFill>
                  <a:srgbClr val="595959"/>
                </a:solidFill>
                <a:latin typeface="Montserrat"/>
                <a:ea typeface="Montserrat"/>
                <a:cs typeface="Montserrat"/>
                <a:sym typeface="Montserrat"/>
              </a:rPr>
              <a:t>(c)an educational authority;</a:t>
            </a:r>
            <a:endParaRPr sz="1000">
              <a:solidFill>
                <a:srgbClr val="595959"/>
              </a:solidFill>
              <a:latin typeface="Montserrat"/>
              <a:ea typeface="Montserrat"/>
              <a:cs typeface="Montserrat"/>
              <a:sym typeface="Montserrat"/>
            </a:endParaRPr>
          </a:p>
          <a:p>
            <a:pPr indent="0" lvl="0" marL="0" rtl="0" algn="l">
              <a:lnSpc>
                <a:spcPct val="150000"/>
              </a:lnSpc>
              <a:spcBef>
                <a:spcPts val="500"/>
              </a:spcBef>
              <a:spcAft>
                <a:spcPts val="0"/>
              </a:spcAft>
              <a:buNone/>
            </a:pPr>
            <a:r>
              <a:rPr lang="en" sz="1000">
                <a:solidFill>
                  <a:srgbClr val="595959"/>
                </a:solidFill>
                <a:latin typeface="Montserrat"/>
                <a:ea typeface="Montserrat"/>
                <a:cs typeface="Montserrat"/>
                <a:sym typeface="Montserrat"/>
              </a:rPr>
              <a:t>(d)a prison authority;</a:t>
            </a:r>
            <a:endParaRPr sz="1000">
              <a:solidFill>
                <a:srgbClr val="595959"/>
              </a:solidFill>
              <a:latin typeface="Montserrat"/>
              <a:ea typeface="Montserrat"/>
              <a:cs typeface="Montserrat"/>
              <a:sym typeface="Montserrat"/>
            </a:endParaRPr>
          </a:p>
          <a:p>
            <a:pPr indent="0" lvl="0" marL="0" rtl="0" algn="l">
              <a:lnSpc>
                <a:spcPct val="150000"/>
              </a:lnSpc>
              <a:spcBef>
                <a:spcPts val="500"/>
              </a:spcBef>
              <a:spcAft>
                <a:spcPts val="0"/>
              </a:spcAft>
              <a:buNone/>
            </a:pPr>
            <a:r>
              <a:rPr lang="en" sz="1000">
                <a:solidFill>
                  <a:srgbClr val="595959"/>
                </a:solidFill>
                <a:latin typeface="Montserrat"/>
                <a:ea typeface="Montserrat"/>
                <a:cs typeface="Montserrat"/>
                <a:sym typeface="Montserrat"/>
              </a:rPr>
              <a:t>(e)a youth custody authority.</a:t>
            </a:r>
            <a:endParaRPr sz="1000">
              <a:solidFill>
                <a:schemeClr val="dk1"/>
              </a:solidFill>
              <a:highlight>
                <a:schemeClr val="lt1"/>
              </a:highlight>
              <a:latin typeface="Montserrat"/>
              <a:ea typeface="Montserrat"/>
              <a:cs typeface="Montserrat"/>
              <a:sym typeface="Montserrat"/>
            </a:endParaRPr>
          </a:p>
          <a:p>
            <a:pPr indent="0" lvl="0" marL="0" rtl="0" algn="l">
              <a:lnSpc>
                <a:spcPct val="150000"/>
              </a:lnSpc>
              <a:spcBef>
                <a:spcPts val="500"/>
              </a:spcBef>
              <a:spcAft>
                <a:spcPts val="0"/>
              </a:spcAft>
              <a:buNone/>
            </a:pPr>
            <a:r>
              <a:rPr lang="en" sz="1000">
                <a:solidFill>
                  <a:schemeClr val="dk1"/>
                </a:solidFill>
                <a:highlight>
                  <a:schemeClr val="lt1"/>
                </a:highlight>
                <a:latin typeface="Montserrat"/>
                <a:ea typeface="Montserrat"/>
                <a:cs typeface="Montserrat"/>
                <a:sym typeface="Montserrat"/>
              </a:rPr>
              <a:t>4)But this section does not authorise—</a:t>
            </a:r>
            <a:endParaRPr sz="1000">
              <a:solidFill>
                <a:schemeClr val="dk1"/>
              </a:solidFill>
              <a:highlight>
                <a:schemeClr val="lt1"/>
              </a:highlight>
              <a:latin typeface="Montserrat"/>
              <a:ea typeface="Montserrat"/>
              <a:cs typeface="Montserrat"/>
              <a:sym typeface="Montserrat"/>
            </a:endParaRPr>
          </a:p>
          <a:p>
            <a:pPr indent="0" lvl="0" marL="0" rtl="0" algn="l">
              <a:lnSpc>
                <a:spcPct val="150000"/>
              </a:lnSpc>
              <a:spcBef>
                <a:spcPts val="500"/>
              </a:spcBef>
              <a:spcAft>
                <a:spcPts val="0"/>
              </a:spcAft>
              <a:buNone/>
            </a:pPr>
            <a:r>
              <a:rPr lang="en" sz="1000">
                <a:solidFill>
                  <a:schemeClr val="dk1"/>
                </a:solidFill>
                <a:highlight>
                  <a:schemeClr val="lt1"/>
                </a:highlight>
                <a:latin typeface="Montserrat"/>
                <a:ea typeface="Montserrat"/>
                <a:cs typeface="Montserrat"/>
                <a:sym typeface="Montserrat"/>
              </a:rPr>
              <a:t>(a)the disclosure of patient information,</a:t>
            </a:r>
            <a:endParaRPr sz="1000">
              <a:solidFill>
                <a:schemeClr val="dk1"/>
              </a:solidFill>
              <a:highlight>
                <a:schemeClr val="lt1"/>
              </a:highlight>
              <a:latin typeface="Montserrat"/>
              <a:ea typeface="Montserrat"/>
              <a:cs typeface="Montserrat"/>
              <a:sym typeface="Montserrat"/>
            </a:endParaRPr>
          </a:p>
          <a:p>
            <a:pPr indent="0" lvl="0" marL="0" rtl="0" algn="l">
              <a:lnSpc>
                <a:spcPct val="150000"/>
              </a:lnSpc>
              <a:spcBef>
                <a:spcPts val="500"/>
              </a:spcBef>
              <a:spcAft>
                <a:spcPts val="0"/>
              </a:spcAft>
              <a:buNone/>
            </a:pPr>
            <a:r>
              <a:rPr lang="en" sz="1000">
                <a:solidFill>
                  <a:schemeClr val="dk1"/>
                </a:solidFill>
                <a:highlight>
                  <a:schemeClr val="lt1"/>
                </a:highlight>
                <a:latin typeface="Montserrat"/>
                <a:ea typeface="Montserrat"/>
                <a:cs typeface="Montserrat"/>
                <a:sym typeface="Montserrat"/>
              </a:rPr>
              <a:t>(b)the disclosure of personal information by a specified authority which is a health or social care authority,</a:t>
            </a:r>
            <a:endParaRPr sz="1000">
              <a:solidFill>
                <a:schemeClr val="dk1"/>
              </a:solidFill>
              <a:highlight>
                <a:schemeClr val="lt1"/>
              </a:highlight>
              <a:latin typeface="Montserrat"/>
              <a:ea typeface="Montserrat"/>
              <a:cs typeface="Montserrat"/>
              <a:sym typeface="Montserrat"/>
            </a:endParaRPr>
          </a:p>
          <a:p>
            <a:pPr indent="0" lvl="0" marL="0" rtl="0" algn="l">
              <a:lnSpc>
                <a:spcPct val="150000"/>
              </a:lnSpc>
              <a:spcBef>
                <a:spcPts val="500"/>
              </a:spcBef>
              <a:spcAft>
                <a:spcPts val="0"/>
              </a:spcAft>
              <a:buNone/>
            </a:pPr>
            <a:r>
              <a:rPr lang="en" sz="1000">
                <a:solidFill>
                  <a:schemeClr val="dk1"/>
                </a:solidFill>
                <a:highlight>
                  <a:schemeClr val="lt1"/>
                </a:highlight>
                <a:latin typeface="Montserrat"/>
                <a:ea typeface="Montserrat"/>
                <a:cs typeface="Montserrat"/>
                <a:sym typeface="Montserrat"/>
              </a:rPr>
              <a:t>(c)a disclosure of information that would contravene the data protection legislation (but in determining whether a disclosure would do so, the power conferred by this section is to be taken into account), or</a:t>
            </a:r>
            <a:endParaRPr sz="1000">
              <a:solidFill>
                <a:schemeClr val="dk1"/>
              </a:solidFill>
              <a:highlight>
                <a:schemeClr val="lt1"/>
              </a:highlight>
              <a:latin typeface="Montserrat"/>
              <a:ea typeface="Montserrat"/>
              <a:cs typeface="Montserrat"/>
              <a:sym typeface="Montserrat"/>
            </a:endParaRPr>
          </a:p>
          <a:p>
            <a:pPr indent="0" lvl="0" marL="0" rtl="0" algn="l">
              <a:lnSpc>
                <a:spcPct val="150000"/>
              </a:lnSpc>
              <a:spcBef>
                <a:spcPts val="500"/>
              </a:spcBef>
              <a:spcAft>
                <a:spcPts val="500"/>
              </a:spcAft>
              <a:buNone/>
            </a:pPr>
            <a:r>
              <a:rPr lang="en" sz="1000">
                <a:solidFill>
                  <a:schemeClr val="dk1"/>
                </a:solidFill>
                <a:highlight>
                  <a:schemeClr val="lt1"/>
                </a:highlight>
                <a:latin typeface="Montserrat"/>
                <a:ea typeface="Montserrat"/>
                <a:cs typeface="Montserrat"/>
                <a:sym typeface="Montserrat"/>
              </a:rPr>
              <a:t>(d)a disclosure of information that is prohibited by any of Parts 1 to 7 or Chapter 1 of Part 9 of the Investigatory Powers Act 2016.</a:t>
            </a:r>
            <a:endParaRPr sz="1000">
              <a:latin typeface="Calibri"/>
              <a:ea typeface="Calibri"/>
              <a:cs typeface="Calibri"/>
              <a:sym typeface="Calibri"/>
            </a:endParaRPr>
          </a:p>
        </p:txBody>
      </p:sp>
      <p:sp>
        <p:nvSpPr>
          <p:cNvPr id="2259" name="Google Shape;2259;p202"/>
          <p:cNvSpPr txBox="1"/>
          <p:nvPr/>
        </p:nvSpPr>
        <p:spPr>
          <a:xfrm>
            <a:off x="7414575" y="4301575"/>
            <a:ext cx="44148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2"/>
                </a:solidFill>
                <a:latin typeface="Calibri"/>
                <a:ea typeface="Calibri"/>
                <a:cs typeface="Calibri"/>
                <a:sym typeface="Calibri"/>
              </a:rPr>
              <a:t>You may find that you continue to use your existing powers under the Crime &amp; Disorder Act, rather than those under the PCSC Act.</a:t>
            </a:r>
            <a:endParaRPr b="1" sz="1500">
              <a:solidFill>
                <a:schemeClr val="dk2"/>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3" name="Shape 2263"/>
        <p:cNvGrpSpPr/>
        <p:nvPr/>
      </p:nvGrpSpPr>
      <p:grpSpPr>
        <a:xfrm>
          <a:off x="0" y="0"/>
          <a:ext cx="0" cy="0"/>
          <a:chOff x="0" y="0"/>
          <a:chExt cx="0" cy="0"/>
        </a:xfrm>
      </p:grpSpPr>
      <p:sp>
        <p:nvSpPr>
          <p:cNvPr id="2264" name="Google Shape;2264;p203"/>
          <p:cNvSpPr/>
          <p:nvPr/>
        </p:nvSpPr>
        <p:spPr>
          <a:xfrm>
            <a:off x="-24000" y="0"/>
            <a:ext cx="12240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65" name="Google Shape;2265;p203"/>
          <p:cNvPicPr preferRelativeResize="0"/>
          <p:nvPr/>
        </p:nvPicPr>
        <p:blipFill rotWithShape="1">
          <a:blip r:embed="rId3">
            <a:alphaModFix/>
          </a:blip>
          <a:srcRect b="961" l="9121" r="44973" t="30863"/>
          <a:stretch/>
        </p:blipFill>
        <p:spPr>
          <a:xfrm flipH="1">
            <a:off x="4007002" y="0"/>
            <a:ext cx="8208998" cy="6858000"/>
          </a:xfrm>
          <a:prstGeom prst="rect">
            <a:avLst/>
          </a:prstGeom>
          <a:noFill/>
          <a:ln>
            <a:noFill/>
          </a:ln>
        </p:spPr>
      </p:pic>
      <p:pic>
        <p:nvPicPr>
          <p:cNvPr id="2266" name="Google Shape;2266;p203"/>
          <p:cNvPicPr preferRelativeResize="0"/>
          <p:nvPr/>
        </p:nvPicPr>
        <p:blipFill rotWithShape="1">
          <a:blip r:embed="rId4">
            <a:alphaModFix/>
          </a:blip>
          <a:srcRect b="0" l="0" r="0" t="0"/>
          <a:stretch/>
        </p:blipFill>
        <p:spPr>
          <a:xfrm>
            <a:off x="311029" y="6191584"/>
            <a:ext cx="715175" cy="360105"/>
          </a:xfrm>
          <a:prstGeom prst="rect">
            <a:avLst/>
          </a:prstGeom>
          <a:noFill/>
          <a:ln>
            <a:noFill/>
          </a:ln>
        </p:spPr>
      </p:pic>
      <p:grpSp>
        <p:nvGrpSpPr>
          <p:cNvPr id="2267" name="Google Shape;2267;p203"/>
          <p:cNvGrpSpPr/>
          <p:nvPr/>
        </p:nvGrpSpPr>
        <p:grpSpPr>
          <a:xfrm>
            <a:off x="311030" y="5825960"/>
            <a:ext cx="2130373" cy="195019"/>
            <a:chOff x="2727320" y="2925845"/>
            <a:chExt cx="1573044" cy="144000"/>
          </a:xfrm>
        </p:grpSpPr>
        <p:cxnSp>
          <p:nvCxnSpPr>
            <p:cNvPr id="2268" name="Google Shape;2268;p203"/>
            <p:cNvCxnSpPr/>
            <p:nvPr/>
          </p:nvCxnSpPr>
          <p:spPr>
            <a:xfrm>
              <a:off x="2727320" y="3001282"/>
              <a:ext cx="1428900" cy="0"/>
            </a:xfrm>
            <a:prstGeom prst="straightConnector1">
              <a:avLst/>
            </a:prstGeom>
            <a:noFill/>
            <a:ln cap="flat" cmpd="sng" w="12700">
              <a:solidFill>
                <a:schemeClr val="lt1"/>
              </a:solidFill>
              <a:prstDash val="solid"/>
              <a:miter lim="800000"/>
              <a:headEnd len="sm" w="sm" type="none"/>
              <a:tailEnd len="sm" w="sm" type="none"/>
            </a:ln>
          </p:spPr>
        </p:cxnSp>
        <p:sp>
          <p:nvSpPr>
            <p:cNvPr id="2269" name="Google Shape;2269;p203"/>
            <p:cNvSpPr/>
            <p:nvPr/>
          </p:nvSpPr>
          <p:spPr>
            <a:xfrm>
              <a:off x="4156364" y="2925845"/>
              <a:ext cx="144000" cy="144000"/>
            </a:xfrm>
            <a:prstGeom prst="ellipse">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grpSp>
      <p:sp>
        <p:nvSpPr>
          <p:cNvPr id="2270" name="Google Shape;2270;p203"/>
          <p:cNvSpPr txBox="1"/>
          <p:nvPr/>
        </p:nvSpPr>
        <p:spPr>
          <a:xfrm>
            <a:off x="192279" y="5079664"/>
            <a:ext cx="5903700" cy="466500"/>
          </a:xfrm>
          <a:prstGeom prst="rect">
            <a:avLst/>
          </a:prstGeom>
          <a:noFill/>
          <a:ln>
            <a:noFill/>
          </a:ln>
        </p:spPr>
        <p:txBody>
          <a:bodyPr anchorCtr="0" anchor="t" bIns="45700" lIns="91425" spcFirstLastPara="1" rIns="91425" wrap="square" tIns="45700">
            <a:noAutofit/>
          </a:bodyPr>
          <a:lstStyle/>
          <a:p>
            <a:pPr indent="0" lvl="0" marL="0" marR="0" rtl="0" algn="l">
              <a:lnSpc>
                <a:spcPct val="88333"/>
              </a:lnSpc>
              <a:spcBef>
                <a:spcPts val="0"/>
              </a:spcBef>
              <a:spcAft>
                <a:spcPts val="0"/>
              </a:spcAft>
              <a:buClr>
                <a:schemeClr val="lt1"/>
              </a:buClr>
              <a:buSzPts val="3600"/>
              <a:buFont typeface="Montserrat"/>
              <a:buNone/>
            </a:pPr>
            <a:r>
              <a:rPr b="1" lang="en" sz="3600">
                <a:solidFill>
                  <a:schemeClr val="lt1"/>
                </a:solidFill>
                <a:latin typeface="Montserrat"/>
                <a:ea typeface="Montserrat"/>
                <a:cs typeface="Montserrat"/>
                <a:sym typeface="Montserrat"/>
              </a:rPr>
              <a:t>Data Protection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5" name="Shape 2275"/>
        <p:cNvGrpSpPr/>
        <p:nvPr/>
      </p:nvGrpSpPr>
      <p:grpSpPr>
        <a:xfrm>
          <a:off x="0" y="0"/>
          <a:ext cx="0" cy="0"/>
          <a:chOff x="0" y="0"/>
          <a:chExt cx="0" cy="0"/>
        </a:xfrm>
      </p:grpSpPr>
      <p:sp>
        <p:nvSpPr>
          <p:cNvPr id="2276" name="Google Shape;2276;p204"/>
          <p:cNvSpPr txBox="1"/>
          <p:nvPr>
            <p:ph type="title"/>
          </p:nvPr>
        </p:nvSpPr>
        <p:spPr>
          <a:xfrm>
            <a:off x="468370" y="404550"/>
            <a:ext cx="7955700" cy="1279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Data Protection Impact Assessments</a:t>
            </a:r>
            <a:endParaRPr/>
          </a:p>
        </p:txBody>
      </p:sp>
      <p:sp>
        <p:nvSpPr>
          <p:cNvPr id="2277" name="Google Shape;2277;p204"/>
          <p:cNvSpPr txBox="1"/>
          <p:nvPr>
            <p:ph idx="1" type="body"/>
          </p:nvPr>
        </p:nvSpPr>
        <p:spPr>
          <a:xfrm>
            <a:off x="1317369" y="1328200"/>
            <a:ext cx="8644200" cy="3811500"/>
          </a:xfrm>
          <a:prstGeom prst="rect">
            <a:avLst/>
          </a:prstGeom>
        </p:spPr>
        <p:txBody>
          <a:bodyPr anchorCtr="0" anchor="t" bIns="45700" lIns="91425" spcFirstLastPara="1" rIns="91425" wrap="square" tIns="45700">
            <a:normAutofit/>
          </a:bodyPr>
          <a:lstStyle/>
          <a:p>
            <a:pPr indent="-342900" lvl="0" marL="457200" rtl="0" algn="l">
              <a:lnSpc>
                <a:spcPct val="115000"/>
              </a:lnSpc>
              <a:spcBef>
                <a:spcPts val="0"/>
              </a:spcBef>
              <a:spcAft>
                <a:spcPts val="0"/>
              </a:spcAft>
              <a:buClr>
                <a:srgbClr val="595959"/>
              </a:buClr>
              <a:buSzPts val="1800"/>
              <a:buFont typeface="Montserrat"/>
              <a:buChar char="●"/>
            </a:pPr>
            <a:r>
              <a:rPr lang="en" sz="1800">
                <a:solidFill>
                  <a:srgbClr val="595959"/>
                </a:solidFill>
              </a:rPr>
              <a:t>The pan-London DSAs come with a DPIA </a:t>
            </a:r>
            <a:r>
              <a:rPr lang="en" sz="1800">
                <a:solidFill>
                  <a:srgbClr val="595959"/>
                </a:solidFill>
              </a:rPr>
              <a:t>which</a:t>
            </a:r>
            <a:r>
              <a:rPr lang="en" sz="1800">
                <a:solidFill>
                  <a:srgbClr val="595959"/>
                </a:solidFill>
              </a:rPr>
              <a:t> may be wholly adopted, or ‘topped up’ as necessary by boroughs.</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t/>
            </a:r>
            <a:endParaRPr sz="1800">
              <a:solidFill>
                <a:srgbClr val="595959"/>
              </a:solidFill>
            </a:endParaRPr>
          </a:p>
          <a:p>
            <a:pPr indent="-342900" lvl="0" marL="457200" rtl="0" algn="l">
              <a:lnSpc>
                <a:spcPct val="115000"/>
              </a:lnSpc>
              <a:spcBef>
                <a:spcPts val="1200"/>
              </a:spcBef>
              <a:spcAft>
                <a:spcPts val="0"/>
              </a:spcAft>
              <a:buClr>
                <a:srgbClr val="595959"/>
              </a:buClr>
              <a:buSzPts val="1800"/>
              <a:buFont typeface="Montserrat"/>
              <a:buChar char="●"/>
            </a:pPr>
            <a:r>
              <a:rPr lang="en" sz="1800">
                <a:solidFill>
                  <a:srgbClr val="595959"/>
                </a:solidFill>
              </a:rPr>
              <a:t>You may need to undertake a DPIA for your </a:t>
            </a:r>
            <a:r>
              <a:rPr lang="en" sz="1800">
                <a:solidFill>
                  <a:srgbClr val="595959"/>
                </a:solidFill>
              </a:rPr>
              <a:t>community</a:t>
            </a:r>
            <a:r>
              <a:rPr lang="en" sz="1800">
                <a:solidFill>
                  <a:srgbClr val="595959"/>
                </a:solidFill>
              </a:rPr>
              <a:t> safety and serious violence work that is not covered by the pan-London arrangements.</a:t>
            </a:r>
            <a:endParaRPr sz="1800">
              <a:solidFill>
                <a:srgbClr val="595959"/>
              </a:solidFill>
            </a:endParaRPr>
          </a:p>
        </p:txBody>
      </p:sp>
      <p:grpSp>
        <p:nvGrpSpPr>
          <p:cNvPr id="2278" name="Google Shape;2278;p204"/>
          <p:cNvGrpSpPr/>
          <p:nvPr/>
        </p:nvGrpSpPr>
        <p:grpSpPr>
          <a:xfrm>
            <a:off x="576367" y="1328211"/>
            <a:ext cx="741000" cy="741000"/>
            <a:chOff x="7206371" y="2466675"/>
            <a:chExt cx="741000" cy="741000"/>
          </a:xfrm>
        </p:grpSpPr>
        <p:sp>
          <p:nvSpPr>
            <p:cNvPr id="2279" name="Google Shape;2279;p204"/>
            <p:cNvSpPr/>
            <p:nvPr/>
          </p:nvSpPr>
          <p:spPr>
            <a:xfrm>
              <a:off x="7206371" y="2466675"/>
              <a:ext cx="741000" cy="741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80" name="Google Shape;2280;p204"/>
            <p:cNvPicPr preferRelativeResize="0"/>
            <p:nvPr/>
          </p:nvPicPr>
          <p:blipFill rotWithShape="1">
            <a:blip r:embed="rId3">
              <a:alphaModFix/>
            </a:blip>
            <a:srcRect b="0" l="0" r="0" t="0"/>
            <a:stretch/>
          </p:blipFill>
          <p:spPr>
            <a:xfrm>
              <a:off x="7312902" y="2597652"/>
              <a:ext cx="521868" cy="521868"/>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5" name="Shape 2285"/>
        <p:cNvGrpSpPr/>
        <p:nvPr/>
      </p:nvGrpSpPr>
      <p:grpSpPr>
        <a:xfrm>
          <a:off x="0" y="0"/>
          <a:ext cx="0" cy="0"/>
          <a:chOff x="0" y="0"/>
          <a:chExt cx="0" cy="0"/>
        </a:xfrm>
      </p:grpSpPr>
      <p:sp>
        <p:nvSpPr>
          <p:cNvPr id="2286" name="Google Shape;2286;p205"/>
          <p:cNvSpPr txBox="1"/>
          <p:nvPr>
            <p:ph type="title"/>
          </p:nvPr>
        </p:nvSpPr>
        <p:spPr>
          <a:xfrm>
            <a:off x="468382" y="404546"/>
            <a:ext cx="4669200" cy="1279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Privacy notices</a:t>
            </a:r>
            <a:endParaRPr/>
          </a:p>
        </p:txBody>
      </p:sp>
      <p:sp>
        <p:nvSpPr>
          <p:cNvPr id="2287" name="Google Shape;2287;p205"/>
          <p:cNvSpPr txBox="1"/>
          <p:nvPr>
            <p:ph idx="1" type="body"/>
          </p:nvPr>
        </p:nvSpPr>
        <p:spPr>
          <a:xfrm>
            <a:off x="1392850" y="1290475"/>
            <a:ext cx="9323400" cy="3811500"/>
          </a:xfrm>
          <a:prstGeom prst="rect">
            <a:avLst/>
          </a:prstGeom>
        </p:spPr>
        <p:txBody>
          <a:bodyPr anchorCtr="0" anchor="t" bIns="45700" lIns="91425" spcFirstLastPara="1" rIns="91425" wrap="square" tIns="45700">
            <a:normAutofit lnSpcReduction="10000"/>
          </a:bodyPr>
          <a:lstStyle/>
          <a:p>
            <a:pPr indent="-342900" lvl="0" marL="457200" rtl="0" algn="l">
              <a:lnSpc>
                <a:spcPct val="115000"/>
              </a:lnSpc>
              <a:spcBef>
                <a:spcPts val="0"/>
              </a:spcBef>
              <a:spcAft>
                <a:spcPts val="0"/>
              </a:spcAft>
              <a:buClr>
                <a:srgbClr val="595959"/>
              </a:buClr>
              <a:buSzPts val="1800"/>
              <a:buFont typeface="Montserrat"/>
              <a:buChar char="●"/>
            </a:pPr>
            <a:r>
              <a:rPr lang="en" sz="1800">
                <a:solidFill>
                  <a:srgbClr val="595959"/>
                </a:solidFill>
              </a:rPr>
              <a:t>As local authorities may split the child safeguarding and community safety work differently, it is suggested that information processed for the purpose of meeting the Serious Violence Duty is added to the top level of your online privacy notice.</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Other partners should place this information in the most </a:t>
            </a:r>
            <a:r>
              <a:rPr lang="en" sz="1800">
                <a:solidFill>
                  <a:srgbClr val="595959"/>
                </a:solidFill>
              </a:rPr>
              <a:t>appropriate</a:t>
            </a:r>
            <a:r>
              <a:rPr lang="en" sz="1800">
                <a:solidFill>
                  <a:srgbClr val="595959"/>
                </a:solidFill>
              </a:rPr>
              <a:t> space of their privacy notices.</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t/>
            </a:r>
            <a:endParaRPr sz="1800">
              <a:solidFill>
                <a:srgbClr val="595959"/>
              </a:solidFill>
            </a:endParaRPr>
          </a:p>
          <a:p>
            <a:pPr indent="-342900" lvl="0" marL="457200" rtl="0" algn="l">
              <a:lnSpc>
                <a:spcPct val="115000"/>
              </a:lnSpc>
              <a:spcBef>
                <a:spcPts val="1200"/>
              </a:spcBef>
              <a:spcAft>
                <a:spcPts val="0"/>
              </a:spcAft>
              <a:buClr>
                <a:srgbClr val="595959"/>
              </a:buClr>
              <a:buSzPts val="1800"/>
              <a:buFont typeface="Montserrat"/>
              <a:buChar char="●"/>
            </a:pPr>
            <a:r>
              <a:rPr lang="en" sz="1800">
                <a:solidFill>
                  <a:srgbClr val="595959"/>
                </a:solidFill>
              </a:rPr>
              <a:t>Any consultation should have specific privacy information provided.</a:t>
            </a:r>
            <a:br>
              <a:rPr lang="en" sz="1800">
                <a:solidFill>
                  <a:srgbClr val="595959"/>
                </a:solidFill>
              </a:rPr>
            </a:br>
            <a:endParaRPr sz="1800">
              <a:solidFill>
                <a:srgbClr val="595959"/>
              </a:solidFill>
            </a:endParaRPr>
          </a:p>
          <a:p>
            <a:pPr indent="-342900" lvl="0" marL="457200" rtl="0" algn="l">
              <a:lnSpc>
                <a:spcPct val="115000"/>
              </a:lnSpc>
              <a:spcBef>
                <a:spcPts val="0"/>
              </a:spcBef>
              <a:spcAft>
                <a:spcPts val="0"/>
              </a:spcAft>
              <a:buClr>
                <a:srgbClr val="595959"/>
              </a:buClr>
              <a:buSzPts val="1800"/>
              <a:buFont typeface="Montserrat"/>
              <a:buChar char="●"/>
            </a:pPr>
            <a:r>
              <a:rPr lang="en" sz="1800">
                <a:solidFill>
                  <a:srgbClr val="595959"/>
                </a:solidFill>
              </a:rPr>
              <a:t>Consider the need for tailored privacy information when consulting children and young people.</a:t>
            </a:r>
            <a:endParaRPr sz="1800">
              <a:solidFill>
                <a:srgbClr val="595959"/>
              </a:solidFill>
            </a:endParaRPr>
          </a:p>
        </p:txBody>
      </p:sp>
      <p:grpSp>
        <p:nvGrpSpPr>
          <p:cNvPr id="2288" name="Google Shape;2288;p205"/>
          <p:cNvGrpSpPr/>
          <p:nvPr/>
        </p:nvGrpSpPr>
        <p:grpSpPr>
          <a:xfrm>
            <a:off x="468375" y="1213048"/>
            <a:ext cx="741000" cy="741000"/>
            <a:chOff x="4830242" y="4600273"/>
            <a:chExt cx="741000" cy="741000"/>
          </a:xfrm>
        </p:grpSpPr>
        <p:sp>
          <p:nvSpPr>
            <p:cNvPr id="2289" name="Google Shape;2289;p205"/>
            <p:cNvSpPr/>
            <p:nvPr/>
          </p:nvSpPr>
          <p:spPr>
            <a:xfrm>
              <a:off x="4830242" y="4600273"/>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290" name="Google Shape;2290;p205"/>
            <p:cNvPicPr preferRelativeResize="0"/>
            <p:nvPr/>
          </p:nvPicPr>
          <p:blipFill rotWithShape="1">
            <a:blip r:embed="rId3">
              <a:alphaModFix/>
            </a:blip>
            <a:srcRect b="0" l="0" r="0" t="0"/>
            <a:stretch/>
          </p:blipFill>
          <p:spPr>
            <a:xfrm>
              <a:off x="4903711" y="4688635"/>
              <a:ext cx="559810" cy="559810"/>
            </a:xfrm>
            <a:prstGeom prst="rect">
              <a:avLst/>
            </a:prstGeom>
            <a:noFill/>
            <a:ln>
              <a:noFill/>
            </a:ln>
          </p:spPr>
        </p:pic>
      </p:grpSp>
      <p:grpSp>
        <p:nvGrpSpPr>
          <p:cNvPr id="2291" name="Google Shape;2291;p205"/>
          <p:cNvGrpSpPr/>
          <p:nvPr/>
        </p:nvGrpSpPr>
        <p:grpSpPr>
          <a:xfrm>
            <a:off x="468382" y="3597171"/>
            <a:ext cx="741000" cy="741000"/>
            <a:chOff x="3246156" y="3315557"/>
            <a:chExt cx="741000" cy="741000"/>
          </a:xfrm>
        </p:grpSpPr>
        <p:sp>
          <p:nvSpPr>
            <p:cNvPr id="2292" name="Google Shape;2292;p205"/>
            <p:cNvSpPr/>
            <p:nvPr/>
          </p:nvSpPr>
          <p:spPr>
            <a:xfrm>
              <a:off x="3246156" y="3315557"/>
              <a:ext cx="741000" cy="741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93" name="Google Shape;2293;p205"/>
            <p:cNvPicPr preferRelativeResize="0"/>
            <p:nvPr/>
          </p:nvPicPr>
          <p:blipFill rotWithShape="1">
            <a:blip r:embed="rId4">
              <a:alphaModFix/>
            </a:blip>
            <a:srcRect b="0" l="0" r="0" t="0"/>
            <a:stretch/>
          </p:blipFill>
          <p:spPr>
            <a:xfrm>
              <a:off x="3320675" y="3384847"/>
              <a:ext cx="592707" cy="592707"/>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8" name="Shape 2298"/>
        <p:cNvGrpSpPr/>
        <p:nvPr/>
      </p:nvGrpSpPr>
      <p:grpSpPr>
        <a:xfrm>
          <a:off x="0" y="0"/>
          <a:ext cx="0" cy="0"/>
          <a:chOff x="0" y="0"/>
          <a:chExt cx="0" cy="0"/>
        </a:xfrm>
      </p:grpSpPr>
      <p:sp>
        <p:nvSpPr>
          <p:cNvPr id="2299" name="Google Shape;2299;p206"/>
          <p:cNvSpPr txBox="1"/>
          <p:nvPr>
            <p:ph type="title"/>
          </p:nvPr>
        </p:nvSpPr>
        <p:spPr>
          <a:xfrm>
            <a:off x="468375" y="404550"/>
            <a:ext cx="6370800" cy="741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Data Transfer and Access</a:t>
            </a:r>
            <a:endParaRPr/>
          </a:p>
        </p:txBody>
      </p:sp>
      <p:sp>
        <p:nvSpPr>
          <p:cNvPr id="2300" name="Google Shape;2300;p206"/>
          <p:cNvSpPr txBox="1"/>
          <p:nvPr>
            <p:ph idx="1" type="body"/>
          </p:nvPr>
        </p:nvSpPr>
        <p:spPr>
          <a:xfrm>
            <a:off x="1392850" y="1290475"/>
            <a:ext cx="9323400" cy="3811500"/>
          </a:xfrm>
          <a:prstGeom prst="rect">
            <a:avLst/>
          </a:prstGeom>
        </p:spPr>
        <p:txBody>
          <a:bodyPr anchorCtr="0" anchor="t" bIns="45700" lIns="91425" spcFirstLastPara="1" rIns="91425" wrap="square" tIns="45700">
            <a:normAutofit/>
          </a:bodyPr>
          <a:lstStyle/>
          <a:p>
            <a:pPr indent="-342900" lvl="0" marL="457200" rtl="0" algn="l">
              <a:lnSpc>
                <a:spcPct val="115000"/>
              </a:lnSpc>
              <a:spcBef>
                <a:spcPts val="0"/>
              </a:spcBef>
              <a:spcAft>
                <a:spcPts val="0"/>
              </a:spcAft>
              <a:buClr>
                <a:srgbClr val="595959"/>
              </a:buClr>
              <a:buSzPts val="1800"/>
              <a:buFont typeface="Montserrat"/>
              <a:buChar char="●"/>
            </a:pPr>
            <a:r>
              <a:rPr lang="en" sz="1800">
                <a:solidFill>
                  <a:srgbClr val="595959"/>
                </a:solidFill>
              </a:rPr>
              <a:t>You must establish secure routes of data transfer. These may be set at a London-level for some data sets, or provide options locally eg secure email vs a secure FTP site.</a:t>
            </a:r>
            <a:br>
              <a:rPr lang="en" sz="1800">
                <a:solidFill>
                  <a:srgbClr val="595959"/>
                </a:solidFill>
              </a:rPr>
            </a:br>
            <a:br>
              <a:rPr lang="en" sz="1800">
                <a:solidFill>
                  <a:srgbClr val="595959"/>
                </a:solidFill>
              </a:rPr>
            </a:b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You must establish and monitor access controls relevant to the sensitivity of the data.</a:t>
            </a:r>
            <a:endParaRPr sz="1800">
              <a:solidFill>
                <a:srgbClr val="595959"/>
              </a:solidFill>
            </a:endParaRPr>
          </a:p>
        </p:txBody>
      </p:sp>
      <p:grpSp>
        <p:nvGrpSpPr>
          <p:cNvPr id="2301" name="Google Shape;2301;p206"/>
          <p:cNvGrpSpPr/>
          <p:nvPr/>
        </p:nvGrpSpPr>
        <p:grpSpPr>
          <a:xfrm>
            <a:off x="591540" y="1334878"/>
            <a:ext cx="741000" cy="741000"/>
            <a:chOff x="4830242" y="3440067"/>
            <a:chExt cx="741000" cy="741000"/>
          </a:xfrm>
        </p:grpSpPr>
        <p:sp>
          <p:nvSpPr>
            <p:cNvPr id="2302" name="Google Shape;2302;p206"/>
            <p:cNvSpPr/>
            <p:nvPr/>
          </p:nvSpPr>
          <p:spPr>
            <a:xfrm>
              <a:off x="4830242" y="3440067"/>
              <a:ext cx="741000" cy="741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03" name="Google Shape;2303;p206"/>
            <p:cNvPicPr preferRelativeResize="0"/>
            <p:nvPr/>
          </p:nvPicPr>
          <p:blipFill rotWithShape="1">
            <a:blip r:embed="rId3">
              <a:alphaModFix/>
            </a:blip>
            <a:srcRect b="0" l="0" r="0" t="0"/>
            <a:stretch/>
          </p:blipFill>
          <p:spPr>
            <a:xfrm>
              <a:off x="4918428" y="3529228"/>
              <a:ext cx="559810" cy="559810"/>
            </a:xfrm>
            <a:prstGeom prst="rect">
              <a:avLst/>
            </a:prstGeom>
            <a:noFill/>
            <a:ln>
              <a:noFill/>
            </a:ln>
          </p:spPr>
        </p:pic>
      </p:grpSp>
      <p:grpSp>
        <p:nvGrpSpPr>
          <p:cNvPr id="2304" name="Google Shape;2304;p206"/>
          <p:cNvGrpSpPr/>
          <p:nvPr/>
        </p:nvGrpSpPr>
        <p:grpSpPr>
          <a:xfrm>
            <a:off x="651857" y="2937210"/>
            <a:ext cx="741000" cy="741000"/>
            <a:chOff x="1662070" y="5268866"/>
            <a:chExt cx="741000" cy="741000"/>
          </a:xfrm>
        </p:grpSpPr>
        <p:sp>
          <p:nvSpPr>
            <p:cNvPr id="2305" name="Google Shape;2305;p206"/>
            <p:cNvSpPr/>
            <p:nvPr/>
          </p:nvSpPr>
          <p:spPr>
            <a:xfrm>
              <a:off x="1662070" y="5268866"/>
              <a:ext cx="741000" cy="741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06" name="Google Shape;2306;p206"/>
            <p:cNvPicPr preferRelativeResize="0"/>
            <p:nvPr/>
          </p:nvPicPr>
          <p:blipFill rotWithShape="1">
            <a:blip r:embed="rId4">
              <a:alphaModFix/>
            </a:blip>
            <a:srcRect b="0" l="0" r="0" t="0"/>
            <a:stretch/>
          </p:blipFill>
          <p:spPr>
            <a:xfrm>
              <a:off x="1750047" y="5359480"/>
              <a:ext cx="559810" cy="55981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2" name="Shape 1902"/>
        <p:cNvGrpSpPr/>
        <p:nvPr/>
      </p:nvGrpSpPr>
      <p:grpSpPr>
        <a:xfrm>
          <a:off x="0" y="0"/>
          <a:ext cx="0" cy="0"/>
          <a:chOff x="0" y="0"/>
          <a:chExt cx="0" cy="0"/>
        </a:xfrm>
      </p:grpSpPr>
      <p:sp>
        <p:nvSpPr>
          <p:cNvPr id="1903" name="Google Shape;1903;p175"/>
          <p:cNvSpPr/>
          <p:nvPr/>
        </p:nvSpPr>
        <p:spPr>
          <a:xfrm>
            <a:off x="1697233" y="760033"/>
            <a:ext cx="8594700" cy="5989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4" name="Google Shape;1904;p175"/>
          <p:cNvSpPr/>
          <p:nvPr/>
        </p:nvSpPr>
        <p:spPr>
          <a:xfrm>
            <a:off x="4943667" y="2832900"/>
            <a:ext cx="1961700" cy="1685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5" name="Google Shape;1905;p175"/>
          <p:cNvSpPr/>
          <p:nvPr/>
        </p:nvSpPr>
        <p:spPr>
          <a:xfrm>
            <a:off x="3469200" y="1726833"/>
            <a:ext cx="5164800" cy="4055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6" name="Google Shape;1906;p175"/>
          <p:cNvSpPr txBox="1"/>
          <p:nvPr>
            <p:ph type="title"/>
          </p:nvPr>
        </p:nvSpPr>
        <p:spPr>
          <a:xfrm>
            <a:off x="279200" y="213733"/>
            <a:ext cx="11360700" cy="7635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SzPts val="990"/>
              <a:buNone/>
            </a:pPr>
            <a:r>
              <a:rPr b="1" lang="en" sz="2830">
                <a:latin typeface="Montserrat"/>
                <a:ea typeface="Montserrat"/>
                <a:cs typeface="Montserrat"/>
                <a:sym typeface="Montserrat"/>
              </a:rPr>
              <a:t>Partnership Working</a:t>
            </a:r>
            <a:endParaRPr b="1" sz="2830">
              <a:latin typeface="Montserrat"/>
              <a:ea typeface="Montserrat"/>
              <a:cs typeface="Montserrat"/>
              <a:sym typeface="Montserrat"/>
            </a:endParaRPr>
          </a:p>
        </p:txBody>
      </p:sp>
      <p:sp>
        <p:nvSpPr>
          <p:cNvPr id="1907" name="Google Shape;1907;p175"/>
          <p:cNvSpPr txBox="1"/>
          <p:nvPr>
            <p:ph idx="1" type="body"/>
          </p:nvPr>
        </p:nvSpPr>
        <p:spPr>
          <a:xfrm>
            <a:off x="4779300" y="3191700"/>
            <a:ext cx="2307900" cy="950100"/>
          </a:xfrm>
          <a:prstGeom prst="rect">
            <a:avLst/>
          </a:prstGeom>
        </p:spPr>
        <p:txBody>
          <a:bodyPr anchorCtr="0" anchor="t" bIns="121900" lIns="121900" spcFirstLastPara="1" rIns="121900" wrap="square" tIns="121900">
            <a:normAutofit lnSpcReduction="20000"/>
          </a:bodyPr>
          <a:lstStyle/>
          <a:p>
            <a:pPr indent="0" lvl="0" marL="0" rtl="0" algn="ctr">
              <a:spcBef>
                <a:spcPts val="0"/>
              </a:spcBef>
              <a:spcAft>
                <a:spcPts val="1600"/>
              </a:spcAft>
              <a:buNone/>
            </a:pPr>
            <a:r>
              <a:rPr lang="en">
                <a:solidFill>
                  <a:srgbClr val="FF0000"/>
                </a:solidFill>
              </a:rPr>
              <a:t>Serious Violence Duty</a:t>
            </a:r>
            <a:endParaRPr>
              <a:solidFill>
                <a:srgbClr val="FF0000"/>
              </a:solidFill>
            </a:endParaRPr>
          </a:p>
        </p:txBody>
      </p:sp>
      <p:sp>
        <p:nvSpPr>
          <p:cNvPr id="1908" name="Google Shape;1908;p175"/>
          <p:cNvSpPr txBox="1"/>
          <p:nvPr/>
        </p:nvSpPr>
        <p:spPr>
          <a:xfrm>
            <a:off x="7045700" y="3292950"/>
            <a:ext cx="11940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 sz="1900">
                <a:solidFill>
                  <a:schemeClr val="dk1"/>
                </a:solidFill>
              </a:rPr>
              <a:t>Police</a:t>
            </a:r>
            <a:endParaRPr sz="1900">
              <a:solidFill>
                <a:schemeClr val="dk1"/>
              </a:solidFill>
            </a:endParaRPr>
          </a:p>
        </p:txBody>
      </p:sp>
      <p:sp>
        <p:nvSpPr>
          <p:cNvPr id="1909" name="Google Shape;1909;p175"/>
          <p:cNvSpPr txBox="1"/>
          <p:nvPr/>
        </p:nvSpPr>
        <p:spPr>
          <a:xfrm>
            <a:off x="6413933" y="2255200"/>
            <a:ext cx="1312500" cy="8310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 sz="1900"/>
              <a:t>Fire &amp; Rescue</a:t>
            </a:r>
            <a:endParaRPr sz="1900"/>
          </a:p>
        </p:txBody>
      </p:sp>
      <p:sp>
        <p:nvSpPr>
          <p:cNvPr id="1910" name="Google Shape;1910;p175"/>
          <p:cNvSpPr txBox="1"/>
          <p:nvPr/>
        </p:nvSpPr>
        <p:spPr>
          <a:xfrm>
            <a:off x="6690700" y="4043483"/>
            <a:ext cx="1776000" cy="8310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 sz="1900"/>
              <a:t>Integrated Health Boards</a:t>
            </a:r>
            <a:endParaRPr sz="1900"/>
          </a:p>
        </p:txBody>
      </p:sp>
      <p:sp>
        <p:nvSpPr>
          <p:cNvPr id="1911" name="Google Shape;1911;p175"/>
          <p:cNvSpPr txBox="1"/>
          <p:nvPr/>
        </p:nvSpPr>
        <p:spPr>
          <a:xfrm>
            <a:off x="5101200" y="4439550"/>
            <a:ext cx="1716900" cy="8310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 sz="1900"/>
              <a:t>Local Health Boards</a:t>
            </a:r>
            <a:endParaRPr sz="1900"/>
          </a:p>
        </p:txBody>
      </p:sp>
      <p:sp>
        <p:nvSpPr>
          <p:cNvPr id="1912" name="Google Shape;1912;p175"/>
          <p:cNvSpPr txBox="1"/>
          <p:nvPr/>
        </p:nvSpPr>
        <p:spPr>
          <a:xfrm>
            <a:off x="3574800" y="2832900"/>
            <a:ext cx="1411200" cy="8310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 sz="1900"/>
              <a:t>Local Authorities</a:t>
            </a:r>
            <a:endParaRPr sz="1900"/>
          </a:p>
        </p:txBody>
      </p:sp>
      <p:sp>
        <p:nvSpPr>
          <p:cNvPr id="1913" name="Google Shape;1913;p175"/>
          <p:cNvSpPr txBox="1"/>
          <p:nvPr/>
        </p:nvSpPr>
        <p:spPr>
          <a:xfrm>
            <a:off x="3459600" y="3920467"/>
            <a:ext cx="1641600" cy="11235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 sz="1900"/>
              <a:t>Youth Offending Teams</a:t>
            </a:r>
            <a:endParaRPr sz="1900"/>
          </a:p>
        </p:txBody>
      </p:sp>
      <p:sp>
        <p:nvSpPr>
          <p:cNvPr id="1914" name="Google Shape;1914;p175"/>
          <p:cNvSpPr txBox="1"/>
          <p:nvPr/>
        </p:nvSpPr>
        <p:spPr>
          <a:xfrm>
            <a:off x="4854867" y="2141267"/>
            <a:ext cx="1470300" cy="8310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 sz="1900"/>
              <a:t>Probation Services</a:t>
            </a:r>
            <a:endParaRPr sz="1900"/>
          </a:p>
        </p:txBody>
      </p:sp>
      <p:sp>
        <p:nvSpPr>
          <p:cNvPr id="1915" name="Google Shape;1915;p175"/>
          <p:cNvSpPr txBox="1"/>
          <p:nvPr/>
        </p:nvSpPr>
        <p:spPr>
          <a:xfrm>
            <a:off x="1756433" y="3344233"/>
            <a:ext cx="1588800" cy="8310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 sz="1900">
                <a:solidFill>
                  <a:srgbClr val="1155CC"/>
                </a:solidFill>
              </a:rPr>
              <a:t>Education Authorities</a:t>
            </a:r>
            <a:endParaRPr sz="1900">
              <a:solidFill>
                <a:srgbClr val="1155CC"/>
              </a:solidFill>
            </a:endParaRPr>
          </a:p>
        </p:txBody>
      </p:sp>
      <p:sp>
        <p:nvSpPr>
          <p:cNvPr id="1916" name="Google Shape;1916;p175"/>
          <p:cNvSpPr txBox="1"/>
          <p:nvPr/>
        </p:nvSpPr>
        <p:spPr>
          <a:xfrm>
            <a:off x="8757967" y="3344233"/>
            <a:ext cx="1588800" cy="8310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 sz="1900">
                <a:solidFill>
                  <a:srgbClr val="1155CC"/>
                </a:solidFill>
              </a:rPr>
              <a:t>Prison Authorities</a:t>
            </a:r>
            <a:endParaRPr sz="1900">
              <a:solidFill>
                <a:srgbClr val="1155CC"/>
              </a:solidFill>
            </a:endParaRPr>
          </a:p>
        </p:txBody>
      </p:sp>
      <p:sp>
        <p:nvSpPr>
          <p:cNvPr id="1917" name="Google Shape;1917;p175"/>
          <p:cNvSpPr txBox="1"/>
          <p:nvPr/>
        </p:nvSpPr>
        <p:spPr>
          <a:xfrm>
            <a:off x="4854867" y="5831767"/>
            <a:ext cx="2378100" cy="8310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 sz="1900">
                <a:solidFill>
                  <a:srgbClr val="1155CC"/>
                </a:solidFill>
              </a:rPr>
              <a:t>Youth Custody Authorities</a:t>
            </a:r>
            <a:endParaRPr sz="1900">
              <a:solidFill>
                <a:srgbClr val="1155CC"/>
              </a:solidFill>
            </a:endParaRPr>
          </a:p>
        </p:txBody>
      </p:sp>
      <p:sp>
        <p:nvSpPr>
          <p:cNvPr id="1918" name="Google Shape;1918;p175"/>
          <p:cNvSpPr txBox="1"/>
          <p:nvPr/>
        </p:nvSpPr>
        <p:spPr>
          <a:xfrm>
            <a:off x="226967" y="6088333"/>
            <a:ext cx="3493200" cy="800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 sz="1200">
                <a:latin typeface="Montserrat"/>
                <a:ea typeface="Montserrat"/>
                <a:cs typeface="Montserrat"/>
                <a:sym typeface="Montserrat"/>
              </a:rPr>
              <a:t>Inner oval</a:t>
            </a:r>
            <a:r>
              <a:rPr lang="en" sz="1200">
                <a:latin typeface="Montserrat"/>
                <a:ea typeface="Montserrat"/>
                <a:cs typeface="Montserrat"/>
                <a:sym typeface="Montserrat"/>
              </a:rPr>
              <a:t> - </a:t>
            </a:r>
            <a:r>
              <a:rPr b="1" lang="en" sz="1200">
                <a:latin typeface="Montserrat"/>
                <a:ea typeface="Montserrat"/>
                <a:cs typeface="Montserrat"/>
                <a:sym typeface="Montserrat"/>
              </a:rPr>
              <a:t>Specified Authorities</a:t>
            </a:r>
            <a:r>
              <a:rPr lang="en" sz="1200">
                <a:latin typeface="Montserrat"/>
                <a:ea typeface="Montserrat"/>
                <a:cs typeface="Montserrat"/>
                <a:sym typeface="Montserrat"/>
              </a:rPr>
              <a:t> - </a:t>
            </a:r>
            <a:r>
              <a:rPr lang="en" sz="1200">
                <a:solidFill>
                  <a:schemeClr val="dk1"/>
                </a:solidFill>
                <a:latin typeface="Montserrat"/>
                <a:ea typeface="Montserrat"/>
                <a:cs typeface="Montserrat"/>
                <a:sym typeface="Montserrat"/>
              </a:rPr>
              <a:t>defined in section 11 of, and Schedule 1 to, the PCSC Act</a:t>
            </a:r>
            <a:endParaRPr sz="1200">
              <a:latin typeface="Montserrat"/>
              <a:ea typeface="Montserrat"/>
              <a:cs typeface="Montserrat"/>
              <a:sym typeface="Montserrat"/>
            </a:endParaRPr>
          </a:p>
        </p:txBody>
      </p:sp>
      <p:sp>
        <p:nvSpPr>
          <p:cNvPr id="1919" name="Google Shape;1919;p175"/>
          <p:cNvSpPr txBox="1"/>
          <p:nvPr/>
        </p:nvSpPr>
        <p:spPr>
          <a:xfrm>
            <a:off x="9188033" y="5948833"/>
            <a:ext cx="2838300" cy="9852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 sz="1200">
                <a:latin typeface="Montserrat"/>
                <a:ea typeface="Montserrat"/>
                <a:cs typeface="Montserrat"/>
                <a:sym typeface="Montserrat"/>
              </a:rPr>
              <a:t>Outer oval</a:t>
            </a:r>
            <a:r>
              <a:rPr lang="en" sz="1200">
                <a:latin typeface="Montserrat"/>
                <a:ea typeface="Montserrat"/>
                <a:cs typeface="Montserrat"/>
                <a:sym typeface="Montserrat"/>
              </a:rPr>
              <a:t> - </a:t>
            </a:r>
            <a:r>
              <a:rPr b="1" lang="en" sz="1200">
                <a:latin typeface="Montserrat"/>
                <a:ea typeface="Montserrat"/>
                <a:cs typeface="Montserrat"/>
                <a:sym typeface="Montserrat"/>
              </a:rPr>
              <a:t>Relevant Authorities</a:t>
            </a:r>
            <a:r>
              <a:rPr lang="en" sz="1200">
                <a:latin typeface="Montserrat"/>
                <a:ea typeface="Montserrat"/>
                <a:cs typeface="Montserrat"/>
                <a:sym typeface="Montserrat"/>
              </a:rPr>
              <a:t> </a:t>
            </a:r>
            <a:r>
              <a:rPr lang="en" sz="1200">
                <a:solidFill>
                  <a:schemeClr val="dk1"/>
                </a:solidFill>
                <a:latin typeface="Montserrat"/>
                <a:ea typeface="Montserrat"/>
                <a:cs typeface="Montserrat"/>
                <a:sym typeface="Montserrat"/>
              </a:rPr>
              <a:t>who are able to co-operate with the specified authorities as necessary</a:t>
            </a:r>
            <a:endParaRPr sz="900">
              <a:latin typeface="Montserrat"/>
              <a:ea typeface="Montserrat"/>
              <a:cs typeface="Montserrat"/>
              <a:sym typeface="Montserrat"/>
            </a:endParaRPr>
          </a:p>
        </p:txBody>
      </p:sp>
      <p:sp>
        <p:nvSpPr>
          <p:cNvPr id="1920" name="Google Shape;1920;p175"/>
          <p:cNvSpPr txBox="1"/>
          <p:nvPr/>
        </p:nvSpPr>
        <p:spPr>
          <a:xfrm>
            <a:off x="4660033" y="840000"/>
            <a:ext cx="3273300" cy="10083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0"/>
              </a:spcAft>
              <a:buNone/>
            </a:pPr>
            <a:r>
              <a:rPr lang="en" sz="1500">
                <a:solidFill>
                  <a:srgbClr val="1155CC"/>
                </a:solidFill>
              </a:rPr>
              <a:t>Any organisation or person prescribed in regulations under section 10 of the PCSC Act</a:t>
            </a:r>
            <a:endParaRPr sz="1900">
              <a:solidFill>
                <a:srgbClr val="1155C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5" name="Shape 1925"/>
        <p:cNvGrpSpPr/>
        <p:nvPr/>
      </p:nvGrpSpPr>
      <p:grpSpPr>
        <a:xfrm>
          <a:off x="0" y="0"/>
          <a:ext cx="0" cy="0"/>
          <a:chOff x="0" y="0"/>
          <a:chExt cx="0" cy="0"/>
        </a:xfrm>
      </p:grpSpPr>
      <p:sp>
        <p:nvSpPr>
          <p:cNvPr id="1926" name="Google Shape;1926;p176"/>
          <p:cNvSpPr txBox="1"/>
          <p:nvPr>
            <p:ph type="title"/>
          </p:nvPr>
        </p:nvSpPr>
        <p:spPr>
          <a:xfrm>
            <a:off x="468375" y="404548"/>
            <a:ext cx="4669200" cy="5199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2800"/>
              <a:t>Approach</a:t>
            </a:r>
            <a:endParaRPr/>
          </a:p>
        </p:txBody>
      </p:sp>
      <p:sp>
        <p:nvSpPr>
          <p:cNvPr id="1927" name="Google Shape;1927;p176"/>
          <p:cNvSpPr txBox="1"/>
          <p:nvPr>
            <p:ph idx="1" type="body"/>
          </p:nvPr>
        </p:nvSpPr>
        <p:spPr>
          <a:xfrm>
            <a:off x="1792325" y="1227075"/>
            <a:ext cx="9941700" cy="4818900"/>
          </a:xfrm>
          <a:prstGeom prst="rect">
            <a:avLst/>
          </a:prstGeom>
        </p:spPr>
        <p:txBody>
          <a:bodyPr anchorCtr="0" anchor="t" bIns="45700" lIns="91425" spcFirstLastPara="1" rIns="91425" wrap="square" tIns="45700">
            <a:normAutofit/>
          </a:bodyPr>
          <a:lstStyle/>
          <a:p>
            <a:pPr indent="0" lvl="0" marL="0" rtl="0" algn="l">
              <a:lnSpc>
                <a:spcPct val="131579"/>
              </a:lnSpc>
              <a:spcBef>
                <a:spcPts val="1500"/>
              </a:spcBef>
              <a:spcAft>
                <a:spcPts val="0"/>
              </a:spcAft>
              <a:buClr>
                <a:schemeClr val="dk1"/>
              </a:buClr>
              <a:buSzPts val="1100"/>
              <a:buFont typeface="Arial"/>
              <a:buNone/>
            </a:pPr>
            <a:r>
              <a:rPr lang="en" sz="1400">
                <a:solidFill>
                  <a:srgbClr val="0B0C0C"/>
                </a:solidFill>
              </a:rPr>
              <a:t>Local areas are encouraged to adopt the World Health Organisation (WHO)’s definition of a public health approach.</a:t>
            </a:r>
            <a:endParaRPr sz="1400">
              <a:solidFill>
                <a:srgbClr val="0B0C0C"/>
              </a:solidFill>
            </a:endParaRPr>
          </a:p>
          <a:p>
            <a:pPr indent="0" lvl="0" marL="0" rtl="0" algn="l">
              <a:lnSpc>
                <a:spcPct val="131579"/>
              </a:lnSpc>
              <a:spcBef>
                <a:spcPts val="1500"/>
              </a:spcBef>
              <a:spcAft>
                <a:spcPts val="0"/>
              </a:spcAft>
              <a:buClr>
                <a:schemeClr val="dk1"/>
              </a:buClr>
              <a:buSzPts val="1100"/>
              <a:buFont typeface="Arial"/>
              <a:buNone/>
            </a:pPr>
            <a:r>
              <a:rPr lang="en" sz="1400">
                <a:solidFill>
                  <a:srgbClr val="0B0C0C"/>
                </a:solidFill>
              </a:rPr>
              <a:t>Guidance is available:</a:t>
            </a:r>
            <a:endParaRPr sz="1400">
              <a:solidFill>
                <a:srgbClr val="0B0C0C"/>
              </a:solidFill>
            </a:endParaRPr>
          </a:p>
          <a:p>
            <a:pPr indent="-317500" lvl="0" marL="457200" rtl="0" algn="l">
              <a:lnSpc>
                <a:spcPct val="131579"/>
              </a:lnSpc>
              <a:spcBef>
                <a:spcPts val="1500"/>
              </a:spcBef>
              <a:spcAft>
                <a:spcPts val="0"/>
              </a:spcAft>
              <a:buClr>
                <a:srgbClr val="0B0C0C"/>
              </a:buClr>
              <a:buSzPts val="1400"/>
              <a:buFont typeface="Montserrat"/>
              <a:buChar char="●"/>
            </a:pPr>
            <a:r>
              <a:rPr lang="en" sz="1400">
                <a:solidFill>
                  <a:srgbClr val="0B0C0C"/>
                </a:solidFill>
              </a:rPr>
              <a:t>The WHO framework with </a:t>
            </a:r>
            <a:r>
              <a:rPr lang="en" sz="1400" u="sng">
                <a:solidFill>
                  <a:srgbClr val="0097A7"/>
                </a:solidFill>
                <a:hlinkClick r:id="rId3">
                  <a:extLst>
                    <a:ext uri="{A12FA001-AC4F-418D-AE19-62706E023703}">
                      <ahyp:hlinkClr val="tx"/>
                    </a:ext>
                  </a:extLst>
                </a:hlinkClick>
              </a:rPr>
              <a:t>four steps for implementing a public health approach to understanding and preventing serious violence</a:t>
            </a:r>
            <a:r>
              <a:rPr lang="en" sz="1400">
                <a:solidFill>
                  <a:srgbClr val="0B0C0C"/>
                </a:solidFill>
              </a:rPr>
              <a:t>.</a:t>
            </a:r>
            <a:br>
              <a:rPr lang="en" sz="1400">
                <a:solidFill>
                  <a:srgbClr val="0B0C0C"/>
                </a:solidFill>
              </a:rPr>
            </a:br>
            <a:endParaRPr sz="1400">
              <a:solidFill>
                <a:srgbClr val="0B0C0C"/>
              </a:solidFill>
            </a:endParaRPr>
          </a:p>
          <a:p>
            <a:pPr indent="-317500" lvl="0" marL="457200" rtl="0" algn="l">
              <a:lnSpc>
                <a:spcPct val="131579"/>
              </a:lnSpc>
              <a:spcBef>
                <a:spcPts val="0"/>
              </a:spcBef>
              <a:spcAft>
                <a:spcPts val="0"/>
              </a:spcAft>
              <a:buClr>
                <a:srgbClr val="595959"/>
              </a:buClr>
              <a:buSzPts val="1400"/>
              <a:buFont typeface="Montserrat"/>
              <a:buChar char="●"/>
            </a:pPr>
            <a:r>
              <a:rPr lang="en" sz="1400">
                <a:solidFill>
                  <a:srgbClr val="0B0C0C"/>
                </a:solidFill>
                <a:highlight>
                  <a:schemeClr val="lt1"/>
                </a:highlight>
              </a:rPr>
              <a:t>The </a:t>
            </a:r>
            <a:r>
              <a:rPr lang="en" sz="1400" u="sng">
                <a:solidFill>
                  <a:srgbClr val="4C2C92"/>
                </a:solidFill>
                <a:highlight>
                  <a:schemeClr val="lt1"/>
                </a:highlight>
                <a:hlinkClick r:id="rId4">
                  <a:extLst>
                    <a:ext uri="{A12FA001-AC4F-418D-AE19-62706E023703}">
                      <ahyp:hlinkClr val="tx"/>
                    </a:ext>
                  </a:extLst>
                </a:hlinkClick>
              </a:rPr>
              <a:t>Preventing serious violence: a multi-agency approach resource</a:t>
            </a:r>
            <a:r>
              <a:rPr lang="en" sz="1400">
                <a:solidFill>
                  <a:srgbClr val="0B0C0C"/>
                </a:solidFill>
                <a:highlight>
                  <a:schemeClr val="lt1"/>
                </a:highlight>
              </a:rPr>
              <a:t> outlines principles for preventing serious violence, known as the ‘5Cs’, which are:</a:t>
            </a:r>
            <a:endParaRPr sz="1400">
              <a:solidFill>
                <a:srgbClr val="0B0C0C"/>
              </a:solidFill>
              <a:highlight>
                <a:schemeClr val="lt1"/>
              </a:highlight>
            </a:endParaRPr>
          </a:p>
          <a:p>
            <a:pPr indent="-304800" lvl="0" marL="647700" rtl="0" algn="l">
              <a:lnSpc>
                <a:spcPct val="100000"/>
              </a:lnSpc>
              <a:spcBef>
                <a:spcPts val="0"/>
              </a:spcBef>
              <a:spcAft>
                <a:spcPts val="0"/>
              </a:spcAft>
              <a:buClr>
                <a:srgbClr val="0B0C0C"/>
              </a:buClr>
              <a:buSzPts val="1200"/>
              <a:buFont typeface="Montserrat"/>
              <a:buChar char="●"/>
            </a:pPr>
            <a:r>
              <a:rPr lang="en" sz="1200">
                <a:solidFill>
                  <a:srgbClr val="0B0C0C"/>
                </a:solidFill>
                <a:highlight>
                  <a:schemeClr val="lt1"/>
                </a:highlight>
              </a:rPr>
              <a:t>collaboration</a:t>
            </a:r>
            <a:endParaRPr sz="1200">
              <a:solidFill>
                <a:srgbClr val="0B0C0C"/>
              </a:solidFill>
              <a:highlight>
                <a:schemeClr val="lt1"/>
              </a:highlight>
            </a:endParaRPr>
          </a:p>
          <a:p>
            <a:pPr indent="-304800" lvl="0" marL="647700" rtl="0" algn="l">
              <a:lnSpc>
                <a:spcPct val="100000"/>
              </a:lnSpc>
              <a:spcBef>
                <a:spcPts val="0"/>
              </a:spcBef>
              <a:spcAft>
                <a:spcPts val="0"/>
              </a:spcAft>
              <a:buClr>
                <a:srgbClr val="0B0C0C"/>
              </a:buClr>
              <a:buSzPts val="1200"/>
              <a:buFont typeface="Montserrat"/>
              <a:buChar char="●"/>
            </a:pPr>
            <a:r>
              <a:rPr lang="en" sz="1200">
                <a:solidFill>
                  <a:srgbClr val="0B0C0C"/>
                </a:solidFill>
                <a:highlight>
                  <a:schemeClr val="lt1"/>
                </a:highlight>
              </a:rPr>
              <a:t>co-production</a:t>
            </a:r>
            <a:endParaRPr sz="1200">
              <a:solidFill>
                <a:srgbClr val="0B0C0C"/>
              </a:solidFill>
              <a:highlight>
                <a:schemeClr val="lt1"/>
              </a:highlight>
            </a:endParaRPr>
          </a:p>
          <a:p>
            <a:pPr indent="-304800" lvl="0" marL="647700" rtl="0" algn="l">
              <a:lnSpc>
                <a:spcPct val="100000"/>
              </a:lnSpc>
              <a:spcBef>
                <a:spcPts val="0"/>
              </a:spcBef>
              <a:spcAft>
                <a:spcPts val="0"/>
              </a:spcAft>
              <a:buClr>
                <a:srgbClr val="0B0C0C"/>
              </a:buClr>
              <a:buSzPts val="1200"/>
              <a:buFont typeface="Montserrat"/>
              <a:buChar char="●"/>
            </a:pPr>
            <a:r>
              <a:rPr lang="en" sz="1200">
                <a:solidFill>
                  <a:srgbClr val="0B0C0C"/>
                </a:solidFill>
                <a:highlight>
                  <a:schemeClr val="lt1"/>
                </a:highlight>
              </a:rPr>
              <a:t>cooperation in data and intelligence sharing</a:t>
            </a:r>
            <a:endParaRPr sz="1200">
              <a:solidFill>
                <a:srgbClr val="0B0C0C"/>
              </a:solidFill>
              <a:highlight>
                <a:schemeClr val="lt1"/>
              </a:highlight>
            </a:endParaRPr>
          </a:p>
          <a:p>
            <a:pPr indent="-304800" lvl="0" marL="647700" rtl="0" algn="l">
              <a:lnSpc>
                <a:spcPct val="100000"/>
              </a:lnSpc>
              <a:spcBef>
                <a:spcPts val="0"/>
              </a:spcBef>
              <a:spcAft>
                <a:spcPts val="0"/>
              </a:spcAft>
              <a:buClr>
                <a:srgbClr val="0B0C0C"/>
              </a:buClr>
              <a:buSzPts val="1200"/>
              <a:buFont typeface="Montserrat"/>
              <a:buChar char="●"/>
            </a:pPr>
            <a:r>
              <a:rPr lang="en" sz="1200">
                <a:solidFill>
                  <a:srgbClr val="0B0C0C"/>
                </a:solidFill>
                <a:highlight>
                  <a:schemeClr val="lt1"/>
                </a:highlight>
              </a:rPr>
              <a:t>counter-narrative</a:t>
            </a:r>
            <a:endParaRPr sz="1200">
              <a:solidFill>
                <a:srgbClr val="0B0C0C"/>
              </a:solidFill>
              <a:highlight>
                <a:schemeClr val="lt1"/>
              </a:highlight>
            </a:endParaRPr>
          </a:p>
          <a:p>
            <a:pPr indent="-304800" lvl="0" marL="647700" rtl="0" algn="l">
              <a:lnSpc>
                <a:spcPct val="100000"/>
              </a:lnSpc>
              <a:spcBef>
                <a:spcPts val="0"/>
              </a:spcBef>
              <a:spcAft>
                <a:spcPts val="0"/>
              </a:spcAft>
              <a:buClr>
                <a:srgbClr val="0B0C0C"/>
              </a:buClr>
              <a:buSzPts val="1200"/>
              <a:buFont typeface="Montserrat"/>
              <a:buChar char="●"/>
            </a:pPr>
            <a:r>
              <a:rPr lang="en" sz="1200">
                <a:solidFill>
                  <a:srgbClr val="0B0C0C"/>
                </a:solidFill>
                <a:highlight>
                  <a:schemeClr val="lt1"/>
                </a:highlight>
              </a:rPr>
              <a:t>community consensus</a:t>
            </a:r>
            <a:endParaRPr sz="1200">
              <a:solidFill>
                <a:srgbClr val="0B0C0C"/>
              </a:solidFill>
              <a:highlight>
                <a:schemeClr val="lt1"/>
              </a:highlight>
            </a:endParaRPr>
          </a:p>
          <a:p>
            <a:pPr indent="0" lvl="0" marL="0" rtl="0" algn="l">
              <a:lnSpc>
                <a:spcPct val="131579"/>
              </a:lnSpc>
              <a:spcBef>
                <a:spcPts val="1900"/>
              </a:spcBef>
              <a:spcAft>
                <a:spcPts val="0"/>
              </a:spcAft>
              <a:buClr>
                <a:schemeClr val="dk1"/>
              </a:buClr>
              <a:buSzPts val="1100"/>
              <a:buFont typeface="Arial"/>
              <a:buNone/>
            </a:pPr>
            <a:r>
              <a:t/>
            </a:r>
            <a:endParaRPr sz="900">
              <a:solidFill>
                <a:srgbClr val="0B0C0C"/>
              </a:solidFill>
              <a:highlight>
                <a:schemeClr val="lt1"/>
              </a:highlight>
            </a:endParaRPr>
          </a:p>
          <a:p>
            <a:pPr indent="-320675" lvl="0" marL="457200" rtl="0" algn="l">
              <a:lnSpc>
                <a:spcPct val="131579"/>
              </a:lnSpc>
              <a:spcBef>
                <a:spcPts val="1500"/>
              </a:spcBef>
              <a:spcAft>
                <a:spcPts val="0"/>
              </a:spcAft>
              <a:buClr>
                <a:srgbClr val="0B0C0C"/>
              </a:buClr>
              <a:buSzPts val="1450"/>
              <a:buFont typeface="Montserrat"/>
              <a:buChar char="●"/>
            </a:pPr>
            <a:r>
              <a:rPr lang="en" sz="1450">
                <a:solidFill>
                  <a:srgbClr val="0B0C0C"/>
                </a:solidFill>
                <a:highlight>
                  <a:schemeClr val="lt1"/>
                </a:highlight>
              </a:rPr>
              <a:t>Local areas are able to choose the definition for ‘serious violence’. </a:t>
            </a:r>
            <a:endParaRPr sz="1450">
              <a:solidFill>
                <a:srgbClr val="0B0C0C"/>
              </a:solidFill>
              <a:highlight>
                <a:schemeClr val="lt1"/>
              </a:highlight>
            </a:endParaRPr>
          </a:p>
          <a:p>
            <a:pPr indent="-320675" lvl="0" marL="457200" rtl="0" algn="l">
              <a:lnSpc>
                <a:spcPct val="131579"/>
              </a:lnSpc>
              <a:spcBef>
                <a:spcPts val="0"/>
              </a:spcBef>
              <a:spcAft>
                <a:spcPts val="0"/>
              </a:spcAft>
              <a:buClr>
                <a:srgbClr val="0B0C0C"/>
              </a:buClr>
              <a:buSzPts val="1450"/>
              <a:buFont typeface="Montserrat"/>
              <a:buChar char="●"/>
            </a:pPr>
            <a:r>
              <a:rPr lang="en" sz="1450">
                <a:solidFill>
                  <a:srgbClr val="0B0C0C"/>
                </a:solidFill>
                <a:highlight>
                  <a:schemeClr val="lt1"/>
                </a:highlight>
              </a:rPr>
              <a:t>Suggestions within the London Violence Reduction Unit (VRU) Minimum Standards.</a:t>
            </a:r>
            <a:endParaRPr/>
          </a:p>
        </p:txBody>
      </p:sp>
      <p:grpSp>
        <p:nvGrpSpPr>
          <p:cNvPr id="1928" name="Google Shape;1928;p176"/>
          <p:cNvGrpSpPr/>
          <p:nvPr/>
        </p:nvGrpSpPr>
        <p:grpSpPr>
          <a:xfrm>
            <a:off x="614320" y="3266036"/>
            <a:ext cx="741000" cy="741000"/>
            <a:chOff x="6414328" y="1525087"/>
            <a:chExt cx="741000" cy="741000"/>
          </a:xfrm>
        </p:grpSpPr>
        <p:sp>
          <p:nvSpPr>
            <p:cNvPr id="1929" name="Google Shape;1929;p176"/>
            <p:cNvSpPr/>
            <p:nvPr/>
          </p:nvSpPr>
          <p:spPr>
            <a:xfrm>
              <a:off x="6414328" y="1525087"/>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930" name="Google Shape;1930;p176"/>
            <p:cNvPicPr preferRelativeResize="0"/>
            <p:nvPr/>
          </p:nvPicPr>
          <p:blipFill rotWithShape="1">
            <a:blip r:embed="rId5">
              <a:alphaModFix/>
            </a:blip>
            <a:srcRect b="0" l="0" r="0" t="0"/>
            <a:stretch/>
          </p:blipFill>
          <p:spPr>
            <a:xfrm>
              <a:off x="6524227" y="1677629"/>
              <a:ext cx="484826" cy="484826"/>
            </a:xfrm>
            <a:prstGeom prst="rect">
              <a:avLst/>
            </a:prstGeom>
            <a:noFill/>
            <a:ln>
              <a:noFill/>
            </a:ln>
          </p:spPr>
        </p:pic>
      </p:grpSp>
      <p:grpSp>
        <p:nvGrpSpPr>
          <p:cNvPr id="1931" name="Google Shape;1931;p176"/>
          <p:cNvGrpSpPr/>
          <p:nvPr/>
        </p:nvGrpSpPr>
        <p:grpSpPr>
          <a:xfrm>
            <a:off x="614325" y="1227067"/>
            <a:ext cx="741000" cy="741000"/>
            <a:chOff x="4830242" y="2000149"/>
            <a:chExt cx="741000" cy="741000"/>
          </a:xfrm>
        </p:grpSpPr>
        <p:sp>
          <p:nvSpPr>
            <p:cNvPr id="1932" name="Google Shape;1932;p176"/>
            <p:cNvSpPr/>
            <p:nvPr/>
          </p:nvSpPr>
          <p:spPr>
            <a:xfrm>
              <a:off x="4830242" y="2000149"/>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933" name="Google Shape;1933;p176"/>
            <p:cNvPicPr preferRelativeResize="0"/>
            <p:nvPr/>
          </p:nvPicPr>
          <p:blipFill rotWithShape="1">
            <a:blip r:embed="rId6">
              <a:alphaModFix/>
            </a:blip>
            <a:srcRect b="0" l="0" r="0" t="0"/>
            <a:stretch/>
          </p:blipFill>
          <p:spPr>
            <a:xfrm>
              <a:off x="4903167" y="2086193"/>
              <a:ext cx="600225" cy="600225"/>
            </a:xfrm>
            <a:prstGeom prst="rect">
              <a:avLst/>
            </a:prstGeom>
            <a:noFill/>
            <a:ln>
              <a:noFill/>
            </a:ln>
          </p:spPr>
        </p:pic>
      </p:grpSp>
      <p:grpSp>
        <p:nvGrpSpPr>
          <p:cNvPr id="1934" name="Google Shape;1934;p176"/>
          <p:cNvGrpSpPr/>
          <p:nvPr/>
        </p:nvGrpSpPr>
        <p:grpSpPr>
          <a:xfrm>
            <a:off x="614325" y="5248360"/>
            <a:ext cx="741000" cy="741000"/>
            <a:chOff x="4830242" y="5268866"/>
            <a:chExt cx="741000" cy="741000"/>
          </a:xfrm>
        </p:grpSpPr>
        <p:sp>
          <p:nvSpPr>
            <p:cNvPr id="1935" name="Google Shape;1935;p176"/>
            <p:cNvSpPr/>
            <p:nvPr/>
          </p:nvSpPr>
          <p:spPr>
            <a:xfrm>
              <a:off x="4830242" y="5268866"/>
              <a:ext cx="741000" cy="741000"/>
            </a:xfrm>
            <a:prstGeom prst="ellipse">
              <a:avLst/>
            </a:prstGeom>
            <a:solidFill>
              <a:srgbClr val="8C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936" name="Google Shape;1936;p176"/>
            <p:cNvPicPr preferRelativeResize="0"/>
            <p:nvPr/>
          </p:nvPicPr>
          <p:blipFill rotWithShape="1">
            <a:blip r:embed="rId7">
              <a:alphaModFix/>
            </a:blip>
            <a:srcRect b="0" l="0" r="0" t="0"/>
            <a:stretch/>
          </p:blipFill>
          <p:spPr>
            <a:xfrm>
              <a:off x="4915035" y="5359480"/>
              <a:ext cx="559810" cy="55981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1" name="Shape 1941"/>
        <p:cNvGrpSpPr/>
        <p:nvPr/>
      </p:nvGrpSpPr>
      <p:grpSpPr>
        <a:xfrm>
          <a:off x="0" y="0"/>
          <a:ext cx="0" cy="0"/>
          <a:chOff x="0" y="0"/>
          <a:chExt cx="0" cy="0"/>
        </a:xfrm>
      </p:grpSpPr>
      <p:sp>
        <p:nvSpPr>
          <p:cNvPr id="1942" name="Google Shape;1942;p177"/>
          <p:cNvSpPr txBox="1"/>
          <p:nvPr>
            <p:ph type="title"/>
          </p:nvPr>
        </p:nvSpPr>
        <p:spPr>
          <a:xfrm>
            <a:off x="468375" y="404548"/>
            <a:ext cx="4669200" cy="6897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2800"/>
              <a:t>Defining your local area</a:t>
            </a:r>
            <a:endParaRPr/>
          </a:p>
        </p:txBody>
      </p:sp>
      <p:sp>
        <p:nvSpPr>
          <p:cNvPr id="1943" name="Google Shape;1943;p177"/>
          <p:cNvSpPr txBox="1"/>
          <p:nvPr>
            <p:ph idx="1" type="body"/>
          </p:nvPr>
        </p:nvSpPr>
        <p:spPr>
          <a:xfrm>
            <a:off x="1830050" y="1169725"/>
            <a:ext cx="8876700" cy="4810800"/>
          </a:xfrm>
          <a:prstGeom prst="rect">
            <a:avLst/>
          </a:prstGeom>
        </p:spPr>
        <p:txBody>
          <a:bodyPr anchorCtr="0" anchor="t" bIns="45700" lIns="91425" spcFirstLastPara="1" rIns="91425" wrap="square" tIns="45700">
            <a:normAutofit lnSpcReduction="20000"/>
          </a:bodyPr>
          <a:lstStyle/>
          <a:p>
            <a:pPr indent="-317500" lvl="0" marL="457200" rtl="0" algn="l">
              <a:lnSpc>
                <a:spcPct val="115000"/>
              </a:lnSpc>
              <a:spcBef>
                <a:spcPts val="0"/>
              </a:spcBef>
              <a:spcAft>
                <a:spcPts val="0"/>
              </a:spcAft>
              <a:buClr>
                <a:schemeClr val="dk1"/>
              </a:buClr>
              <a:buSzPts val="1400"/>
              <a:buFont typeface="Montserrat"/>
              <a:buChar char="●"/>
            </a:pPr>
            <a:r>
              <a:rPr lang="en" sz="1400"/>
              <a:t>There is no set definition within the PCSC Act for an ‘area’ for an SVD Strategic Needs Assessment (SNA) - the local authority borough boundary is suggested as a starting point and is what will be used in London.</a:t>
            </a:r>
            <a:br>
              <a:rPr lang="en" sz="1400"/>
            </a:br>
            <a:endParaRPr sz="1400"/>
          </a:p>
          <a:p>
            <a:pPr indent="-317500" lvl="0" marL="457200" rtl="0" algn="l">
              <a:lnSpc>
                <a:spcPct val="115000"/>
              </a:lnSpc>
              <a:spcBef>
                <a:spcPts val="0"/>
              </a:spcBef>
              <a:spcAft>
                <a:spcPts val="0"/>
              </a:spcAft>
              <a:buClr>
                <a:schemeClr val="dk1"/>
              </a:buClr>
              <a:buSzPts val="1400"/>
              <a:buFont typeface="Montserrat"/>
              <a:buChar char="●"/>
            </a:pPr>
            <a:r>
              <a:rPr lang="en" sz="1400"/>
              <a:t>Police Borough Command Units (BCUs) and health Integrated Care Board (ICB) boundaries are different and cross local authority borough boundaries.</a:t>
            </a:r>
            <a:br>
              <a:rPr lang="en" sz="1400"/>
            </a:br>
            <a:endParaRPr sz="1400"/>
          </a:p>
          <a:p>
            <a:pPr indent="-317500" lvl="0" marL="457200" rtl="0" algn="l">
              <a:lnSpc>
                <a:spcPct val="115000"/>
              </a:lnSpc>
              <a:spcBef>
                <a:spcPts val="0"/>
              </a:spcBef>
              <a:spcAft>
                <a:spcPts val="0"/>
              </a:spcAft>
              <a:buClr>
                <a:schemeClr val="dk1"/>
              </a:buClr>
              <a:buSzPts val="1400"/>
              <a:buFont typeface="Montserrat"/>
              <a:buChar char="●"/>
            </a:pPr>
            <a:r>
              <a:rPr lang="en" sz="1400"/>
              <a:t>Area can be flexible to effectively approach need eg where a particular issue sits across a borough boundary.</a:t>
            </a:r>
            <a:endParaRPr sz="1400"/>
          </a:p>
          <a:p>
            <a:pPr indent="0" lvl="0" marL="0" rtl="0" algn="l">
              <a:lnSpc>
                <a:spcPct val="115000"/>
              </a:lnSpc>
              <a:spcBef>
                <a:spcPts val="1200"/>
              </a:spcBef>
              <a:spcAft>
                <a:spcPts val="0"/>
              </a:spcAft>
              <a:buNone/>
            </a:pPr>
            <a:r>
              <a:t/>
            </a:r>
            <a:endParaRPr sz="1400"/>
          </a:p>
          <a:p>
            <a:pPr indent="0" lvl="0" marL="0" rtl="0" algn="l">
              <a:lnSpc>
                <a:spcPct val="115000"/>
              </a:lnSpc>
              <a:spcBef>
                <a:spcPts val="1200"/>
              </a:spcBef>
              <a:spcAft>
                <a:spcPts val="0"/>
              </a:spcAft>
              <a:buClr>
                <a:schemeClr val="dk1"/>
              </a:buClr>
              <a:buSzPts val="1100"/>
              <a:buFont typeface="Arial"/>
              <a:buNone/>
            </a:pPr>
            <a:r>
              <a:t/>
            </a:r>
            <a:endParaRPr sz="1400"/>
          </a:p>
          <a:p>
            <a:pPr indent="-317500" lvl="0" marL="457200" rtl="0" algn="l">
              <a:lnSpc>
                <a:spcPct val="131579"/>
              </a:lnSpc>
              <a:spcBef>
                <a:spcPts val="1500"/>
              </a:spcBef>
              <a:spcAft>
                <a:spcPts val="0"/>
              </a:spcAft>
              <a:buClr>
                <a:srgbClr val="0B0C0C"/>
              </a:buClr>
              <a:buSzPts val="1400"/>
              <a:buFont typeface="Montserrat"/>
              <a:buChar char="●"/>
            </a:pPr>
            <a:r>
              <a:rPr lang="en" sz="1400">
                <a:solidFill>
                  <a:srgbClr val="0B0C0C"/>
                </a:solidFill>
                <a:highlight>
                  <a:schemeClr val="lt1"/>
                </a:highlight>
              </a:rPr>
              <a:t>Local areas should establish a partnership board to oversee the work to complete the SVD SNA and implement its recommendations.</a:t>
            </a:r>
            <a:endParaRPr sz="1400">
              <a:solidFill>
                <a:srgbClr val="0B0C0C"/>
              </a:solidFill>
              <a:highlight>
                <a:schemeClr val="lt1"/>
              </a:highlight>
            </a:endParaRPr>
          </a:p>
          <a:p>
            <a:pPr indent="0" lvl="0" marL="0" rtl="0" algn="l">
              <a:lnSpc>
                <a:spcPct val="131579"/>
              </a:lnSpc>
              <a:spcBef>
                <a:spcPts val="1500"/>
              </a:spcBef>
              <a:spcAft>
                <a:spcPts val="0"/>
              </a:spcAft>
              <a:buNone/>
            </a:pPr>
            <a:r>
              <a:t/>
            </a:r>
            <a:endParaRPr sz="1400">
              <a:solidFill>
                <a:srgbClr val="0B0C0C"/>
              </a:solidFill>
              <a:highlight>
                <a:schemeClr val="lt1"/>
              </a:highlight>
            </a:endParaRPr>
          </a:p>
          <a:p>
            <a:pPr indent="-317500" lvl="0" marL="457200" rtl="0" algn="l">
              <a:lnSpc>
                <a:spcPct val="131579"/>
              </a:lnSpc>
              <a:spcBef>
                <a:spcPts val="1500"/>
              </a:spcBef>
              <a:spcAft>
                <a:spcPts val="0"/>
              </a:spcAft>
              <a:buClr>
                <a:srgbClr val="0B0C0C"/>
              </a:buClr>
              <a:buSzPts val="1400"/>
              <a:buFont typeface="Montserrat"/>
              <a:buChar char="●"/>
            </a:pPr>
            <a:r>
              <a:rPr lang="en" sz="1450">
                <a:solidFill>
                  <a:srgbClr val="0B0C0C"/>
                </a:solidFill>
                <a:highlight>
                  <a:schemeClr val="lt1"/>
                </a:highlight>
              </a:rPr>
              <a:t>The partnership board agrees the governance arrangements for the SVD SNA and the corresponding strategy and delivery plan, making sure it is linked in with existing statutory boards.</a:t>
            </a:r>
            <a:endParaRPr/>
          </a:p>
        </p:txBody>
      </p:sp>
      <p:grpSp>
        <p:nvGrpSpPr>
          <p:cNvPr id="1944" name="Google Shape;1944;p177"/>
          <p:cNvGrpSpPr/>
          <p:nvPr/>
        </p:nvGrpSpPr>
        <p:grpSpPr>
          <a:xfrm>
            <a:off x="722336" y="1611167"/>
            <a:ext cx="741000" cy="741000"/>
            <a:chOff x="8790456" y="2000149"/>
            <a:chExt cx="741000" cy="741000"/>
          </a:xfrm>
        </p:grpSpPr>
        <p:sp>
          <p:nvSpPr>
            <p:cNvPr id="1945" name="Google Shape;1945;p177"/>
            <p:cNvSpPr/>
            <p:nvPr/>
          </p:nvSpPr>
          <p:spPr>
            <a:xfrm>
              <a:off x="8790456" y="2000149"/>
              <a:ext cx="741000" cy="741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46" name="Google Shape;1946;p177"/>
            <p:cNvPicPr preferRelativeResize="0"/>
            <p:nvPr/>
          </p:nvPicPr>
          <p:blipFill rotWithShape="1">
            <a:blip r:embed="rId3">
              <a:alphaModFix/>
            </a:blip>
            <a:srcRect b="0" l="0" r="0" t="0"/>
            <a:stretch/>
          </p:blipFill>
          <p:spPr>
            <a:xfrm>
              <a:off x="8862843" y="2070555"/>
              <a:ext cx="600225" cy="600225"/>
            </a:xfrm>
            <a:prstGeom prst="rect">
              <a:avLst/>
            </a:prstGeom>
            <a:noFill/>
            <a:ln>
              <a:noFill/>
            </a:ln>
          </p:spPr>
        </p:pic>
      </p:grpSp>
      <p:grpSp>
        <p:nvGrpSpPr>
          <p:cNvPr id="1947" name="Google Shape;1947;p177"/>
          <p:cNvGrpSpPr/>
          <p:nvPr/>
        </p:nvGrpSpPr>
        <p:grpSpPr>
          <a:xfrm>
            <a:off x="722317" y="3823529"/>
            <a:ext cx="741000" cy="741000"/>
            <a:chOff x="5622285" y="551693"/>
            <a:chExt cx="741000" cy="741000"/>
          </a:xfrm>
        </p:grpSpPr>
        <p:sp>
          <p:nvSpPr>
            <p:cNvPr id="1948" name="Google Shape;1948;p177"/>
            <p:cNvSpPr/>
            <p:nvPr/>
          </p:nvSpPr>
          <p:spPr>
            <a:xfrm>
              <a:off x="5622285" y="551693"/>
              <a:ext cx="741000" cy="741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49" name="Google Shape;1949;p177"/>
            <p:cNvPicPr preferRelativeResize="0"/>
            <p:nvPr/>
          </p:nvPicPr>
          <p:blipFill rotWithShape="1">
            <a:blip r:embed="rId4">
              <a:alphaModFix/>
            </a:blip>
            <a:srcRect b="0" l="0" r="0" t="0"/>
            <a:stretch/>
          </p:blipFill>
          <p:spPr>
            <a:xfrm>
              <a:off x="5695223" y="634644"/>
              <a:ext cx="559810" cy="559810"/>
            </a:xfrm>
            <a:prstGeom prst="rect">
              <a:avLst/>
            </a:prstGeom>
            <a:noFill/>
            <a:ln>
              <a:noFill/>
            </a:ln>
          </p:spPr>
        </p:pic>
      </p:grpSp>
      <p:grpSp>
        <p:nvGrpSpPr>
          <p:cNvPr id="1950" name="Google Shape;1950;p177"/>
          <p:cNvGrpSpPr/>
          <p:nvPr/>
        </p:nvGrpSpPr>
        <p:grpSpPr>
          <a:xfrm>
            <a:off x="722319" y="4881085"/>
            <a:ext cx="741000" cy="741000"/>
            <a:chOff x="4038199" y="5268866"/>
            <a:chExt cx="741000" cy="741000"/>
          </a:xfrm>
        </p:grpSpPr>
        <p:sp>
          <p:nvSpPr>
            <p:cNvPr id="1951" name="Google Shape;1951;p177"/>
            <p:cNvSpPr/>
            <p:nvPr/>
          </p:nvSpPr>
          <p:spPr>
            <a:xfrm>
              <a:off x="4038199" y="5268866"/>
              <a:ext cx="741000" cy="741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52" name="Google Shape;1952;p177"/>
            <p:cNvPicPr preferRelativeResize="0"/>
            <p:nvPr/>
          </p:nvPicPr>
          <p:blipFill rotWithShape="1">
            <a:blip r:embed="rId5">
              <a:alphaModFix/>
            </a:blip>
            <a:srcRect b="0" l="0" r="0" t="0"/>
            <a:stretch/>
          </p:blipFill>
          <p:spPr>
            <a:xfrm>
              <a:off x="4095489" y="5332913"/>
              <a:ext cx="559810" cy="55981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6" name="Shape 1956"/>
        <p:cNvGrpSpPr/>
        <p:nvPr/>
      </p:nvGrpSpPr>
      <p:grpSpPr>
        <a:xfrm>
          <a:off x="0" y="0"/>
          <a:ext cx="0" cy="0"/>
          <a:chOff x="0" y="0"/>
          <a:chExt cx="0" cy="0"/>
        </a:xfrm>
      </p:grpSpPr>
      <p:pic>
        <p:nvPicPr>
          <p:cNvPr id="1957" name="Google Shape;1957;p178"/>
          <p:cNvPicPr preferRelativeResize="0"/>
          <p:nvPr/>
        </p:nvPicPr>
        <p:blipFill rotWithShape="1">
          <a:blip r:embed="rId3">
            <a:alphaModFix amt="78000"/>
          </a:blip>
          <a:srcRect b="4726" l="0" r="0" t="11020"/>
          <a:stretch/>
        </p:blipFill>
        <p:spPr>
          <a:xfrm>
            <a:off x="475" y="0"/>
            <a:ext cx="12226924" cy="6871199"/>
          </a:xfrm>
          <a:prstGeom prst="rect">
            <a:avLst/>
          </a:prstGeom>
          <a:noFill/>
          <a:ln>
            <a:noFill/>
          </a:ln>
        </p:spPr>
      </p:pic>
      <p:pic>
        <p:nvPicPr>
          <p:cNvPr id="1958" name="Google Shape;1958;p178"/>
          <p:cNvPicPr preferRelativeResize="0"/>
          <p:nvPr/>
        </p:nvPicPr>
        <p:blipFill rotWithShape="1">
          <a:blip r:embed="rId4">
            <a:alphaModFix/>
          </a:blip>
          <a:srcRect b="0" l="0" r="0" t="0"/>
          <a:stretch/>
        </p:blipFill>
        <p:spPr>
          <a:xfrm>
            <a:off x="11144592" y="6188134"/>
            <a:ext cx="715175" cy="360105"/>
          </a:xfrm>
          <a:prstGeom prst="rect">
            <a:avLst/>
          </a:prstGeom>
          <a:noFill/>
          <a:ln>
            <a:noFill/>
          </a:ln>
        </p:spPr>
      </p:pic>
      <p:sp>
        <p:nvSpPr>
          <p:cNvPr id="1959" name="Google Shape;1959;p178"/>
          <p:cNvSpPr/>
          <p:nvPr/>
        </p:nvSpPr>
        <p:spPr>
          <a:xfrm>
            <a:off x="0" y="3429000"/>
            <a:ext cx="12192000" cy="3429000"/>
          </a:xfrm>
          <a:prstGeom prst="rect">
            <a:avLst/>
          </a:prstGeom>
          <a:gradFill>
            <a:gsLst>
              <a:gs pos="0">
                <a:srgbClr val="000000">
                  <a:alpha val="0"/>
                </a:srgbClr>
              </a:gs>
              <a:gs pos="50000">
                <a:srgbClr val="000000">
                  <a:alpha val="38823"/>
                </a:srgbClr>
              </a:gs>
              <a:gs pos="100000">
                <a:schemeClr val="dk1"/>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0" name="Google Shape;1960;p178"/>
          <p:cNvSpPr txBox="1"/>
          <p:nvPr/>
        </p:nvSpPr>
        <p:spPr>
          <a:xfrm>
            <a:off x="452800" y="1009375"/>
            <a:ext cx="10414500" cy="5522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solidFill>
                  <a:schemeClr val="lt1"/>
                </a:solidFill>
                <a:latin typeface="Montserrat"/>
                <a:ea typeface="Montserrat"/>
                <a:cs typeface="Montserrat"/>
                <a:sym typeface="Montserrat"/>
              </a:rPr>
              <a:t>Community Safety Partnerships (CSPs) are statutory bodies under the Crime and Disorder Act 1998.</a:t>
            </a:r>
            <a:endParaRPr>
              <a:solidFill>
                <a:schemeClr val="lt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a:solidFill>
                <a:schemeClr val="lt1"/>
              </a:solidFill>
              <a:latin typeface="Montserrat"/>
              <a:ea typeface="Montserrat"/>
              <a:cs typeface="Montserrat"/>
              <a:sym typeface="Montserrat"/>
            </a:endParaRPr>
          </a:p>
          <a:p>
            <a:pPr indent="0" lvl="0" marL="0" rtl="0" algn="l">
              <a:lnSpc>
                <a:spcPct val="150000"/>
              </a:lnSpc>
              <a:spcBef>
                <a:spcPts val="0"/>
              </a:spcBef>
              <a:spcAft>
                <a:spcPts val="0"/>
              </a:spcAft>
              <a:buNone/>
            </a:pPr>
            <a:r>
              <a:rPr lang="en">
                <a:solidFill>
                  <a:schemeClr val="lt1"/>
                </a:solidFill>
                <a:latin typeface="Montserrat"/>
                <a:ea typeface="Montserrat"/>
                <a:cs typeface="Montserrat"/>
                <a:sym typeface="Montserrat"/>
              </a:rPr>
              <a:t>Whilst CSPs are responsible for a huge range of activity, the statutory obligations upon them are currently:</a:t>
            </a:r>
            <a:endParaRPr>
              <a:solidFill>
                <a:schemeClr val="lt1"/>
              </a:solidFill>
              <a:latin typeface="Montserrat"/>
              <a:ea typeface="Montserrat"/>
              <a:cs typeface="Montserrat"/>
              <a:sym typeface="Montserrat"/>
            </a:endParaRPr>
          </a:p>
          <a:p>
            <a:pPr indent="-304800" lvl="0" marL="457200" marR="101600" rtl="0" algn="l">
              <a:lnSpc>
                <a:spcPct val="150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set up a strategic group to direct the work of the partnership (Community Safety Partnership Board)</a:t>
            </a:r>
            <a:endParaRPr sz="1200">
              <a:solidFill>
                <a:schemeClr val="lt1"/>
              </a:solidFill>
              <a:latin typeface="Montserrat"/>
              <a:ea typeface="Montserrat"/>
              <a:cs typeface="Montserrat"/>
              <a:sym typeface="Montserrat"/>
            </a:endParaRPr>
          </a:p>
          <a:p>
            <a:pPr indent="-304800" lvl="0" marL="457200" marR="101600" rtl="0" algn="l">
              <a:lnSpc>
                <a:spcPct val="150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regularly engage and consult with the community about their priorities and progress achieving them</a:t>
            </a:r>
            <a:endParaRPr sz="1200">
              <a:solidFill>
                <a:schemeClr val="lt1"/>
              </a:solidFill>
              <a:latin typeface="Montserrat"/>
              <a:ea typeface="Montserrat"/>
              <a:cs typeface="Montserrat"/>
              <a:sym typeface="Montserrat"/>
            </a:endParaRPr>
          </a:p>
          <a:p>
            <a:pPr indent="-304800" lvl="0" marL="457200" marR="101600" rtl="0" algn="l">
              <a:lnSpc>
                <a:spcPct val="150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set up protocols and systems for sharing information</a:t>
            </a:r>
            <a:endParaRPr sz="1200">
              <a:solidFill>
                <a:schemeClr val="lt1"/>
              </a:solidFill>
              <a:latin typeface="Montserrat"/>
              <a:ea typeface="Montserrat"/>
              <a:cs typeface="Montserrat"/>
              <a:sym typeface="Montserrat"/>
            </a:endParaRPr>
          </a:p>
          <a:p>
            <a:pPr indent="-304800" lvl="0" marL="457200" marR="101600" rtl="0" algn="l">
              <a:lnSpc>
                <a:spcPct val="150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analyse a wide range of data, including crime levels and patterns, in order to identify priorities in an annual strategic assessment</a:t>
            </a:r>
            <a:endParaRPr sz="1200">
              <a:solidFill>
                <a:schemeClr val="lt1"/>
              </a:solidFill>
              <a:latin typeface="Montserrat"/>
              <a:ea typeface="Montserrat"/>
              <a:cs typeface="Montserrat"/>
              <a:sym typeface="Montserrat"/>
            </a:endParaRPr>
          </a:p>
          <a:p>
            <a:pPr indent="-304800" lvl="0" marL="457200" marR="101600" rtl="0" algn="l">
              <a:lnSpc>
                <a:spcPct val="150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set out a partnership plan and monitor progress</a:t>
            </a:r>
            <a:endParaRPr sz="1200">
              <a:solidFill>
                <a:schemeClr val="lt1"/>
              </a:solidFill>
              <a:latin typeface="Montserrat"/>
              <a:ea typeface="Montserrat"/>
              <a:cs typeface="Montserrat"/>
              <a:sym typeface="Montserrat"/>
            </a:endParaRPr>
          </a:p>
          <a:p>
            <a:pPr indent="-304800" lvl="0" marL="457200" marR="101600" rtl="0" algn="l">
              <a:lnSpc>
                <a:spcPct val="150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commission Domestic Violence Homicide reviews.</a:t>
            </a:r>
            <a:endParaRPr sz="12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100">
              <a:solidFill>
                <a:schemeClr val="lt1"/>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2100">
              <a:solidFill>
                <a:schemeClr val="lt1"/>
              </a:solidFill>
              <a:latin typeface="Montserrat"/>
              <a:ea typeface="Montserrat"/>
              <a:cs typeface="Montserrat"/>
              <a:sym typeface="Montserrat"/>
            </a:endParaRPr>
          </a:p>
          <a:p>
            <a:pPr indent="-317500" lvl="0" marL="457200" rtl="0" algn="l">
              <a:lnSpc>
                <a:spcPct val="150000"/>
              </a:lnSpc>
              <a:spcBef>
                <a:spcPts val="1200"/>
              </a:spcBef>
              <a:spcAft>
                <a:spcPts val="0"/>
              </a:spcAft>
              <a:buClr>
                <a:schemeClr val="lt1"/>
              </a:buClr>
              <a:buSzPts val="1400"/>
              <a:buFont typeface="Montserrat"/>
              <a:buChar char="●"/>
            </a:pPr>
            <a:r>
              <a:rPr b="1" lang="en">
                <a:solidFill>
                  <a:schemeClr val="lt1"/>
                </a:solidFill>
                <a:latin typeface="Montserrat"/>
                <a:ea typeface="Montserrat"/>
                <a:cs typeface="Montserrat"/>
                <a:sym typeface="Montserrat"/>
              </a:rPr>
              <a:t>In London, it’s m</a:t>
            </a:r>
            <a:r>
              <a:rPr b="1" lang="en">
                <a:solidFill>
                  <a:schemeClr val="lt1"/>
                </a:solidFill>
                <a:latin typeface="Montserrat"/>
                <a:ea typeface="Montserrat"/>
                <a:cs typeface="Montserrat"/>
                <a:sym typeface="Montserrat"/>
              </a:rPr>
              <a:t>ost likely that your CSP will be the lead group for meeting the Duty and producing the SNA.</a:t>
            </a:r>
            <a:r>
              <a:rPr lang="en">
                <a:solidFill>
                  <a:schemeClr val="lt1"/>
                </a:solidFill>
                <a:latin typeface="Montserrat"/>
                <a:ea typeface="Montserrat"/>
                <a:cs typeface="Montserrat"/>
                <a:sym typeface="Montserrat"/>
              </a:rPr>
              <a:t> </a:t>
            </a:r>
            <a:endParaRPr>
              <a:solidFill>
                <a:schemeClr val="lt1"/>
              </a:solidFill>
              <a:latin typeface="Montserrat"/>
              <a:ea typeface="Montserrat"/>
              <a:cs typeface="Montserrat"/>
              <a:sym typeface="Montserrat"/>
            </a:endParaRPr>
          </a:p>
          <a:p>
            <a:pPr indent="0" lvl="0" marL="457200" rtl="0" algn="l">
              <a:lnSpc>
                <a:spcPct val="150000"/>
              </a:lnSpc>
              <a:spcBef>
                <a:spcPts val="0"/>
              </a:spcBef>
              <a:spcAft>
                <a:spcPts val="0"/>
              </a:spcAft>
              <a:buNone/>
            </a:pPr>
            <a:r>
              <a:t/>
            </a:r>
            <a:endParaRPr>
              <a:solidFill>
                <a:schemeClr val="lt1"/>
              </a:solidFill>
              <a:latin typeface="Montserrat"/>
              <a:ea typeface="Montserrat"/>
              <a:cs typeface="Montserrat"/>
              <a:sym typeface="Montserrat"/>
            </a:endParaRPr>
          </a:p>
          <a:p>
            <a:pPr indent="-317500" lvl="0" marL="457200" rtl="0" algn="l">
              <a:lnSpc>
                <a:spcPct val="131579"/>
              </a:lnSpc>
              <a:spcBef>
                <a:spcPts val="150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SVD Partnership Board is responsible for Data Sharing Agreements (DSAs) and processes.</a:t>
            </a:r>
            <a:endParaRPr>
              <a:solidFill>
                <a:schemeClr val="lt1"/>
              </a:solidFill>
              <a:latin typeface="Montserrat"/>
              <a:ea typeface="Montserrat"/>
              <a:cs typeface="Montserrat"/>
              <a:sym typeface="Montserrat"/>
            </a:endParaRPr>
          </a:p>
        </p:txBody>
      </p:sp>
      <p:sp>
        <p:nvSpPr>
          <p:cNvPr id="1961" name="Google Shape;1961;p178"/>
          <p:cNvSpPr txBox="1"/>
          <p:nvPr/>
        </p:nvSpPr>
        <p:spPr>
          <a:xfrm>
            <a:off x="311700" y="28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2800">
                <a:solidFill>
                  <a:schemeClr val="lt1"/>
                </a:solidFill>
                <a:latin typeface="Montserrat"/>
                <a:ea typeface="Montserrat"/>
                <a:cs typeface="Montserrat"/>
                <a:sym typeface="Montserrat"/>
              </a:rPr>
              <a:t>Community Safety Partnerships</a:t>
            </a:r>
            <a:endParaRPr b="1" sz="2800">
              <a:solidFill>
                <a:schemeClr val="lt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6" name="Shape 1966"/>
        <p:cNvGrpSpPr/>
        <p:nvPr/>
      </p:nvGrpSpPr>
      <p:grpSpPr>
        <a:xfrm>
          <a:off x="0" y="0"/>
          <a:ext cx="0" cy="0"/>
          <a:chOff x="0" y="0"/>
          <a:chExt cx="0" cy="0"/>
        </a:xfrm>
      </p:grpSpPr>
      <p:sp>
        <p:nvSpPr>
          <p:cNvPr id="1967" name="Google Shape;1967;p179"/>
          <p:cNvSpPr txBox="1"/>
          <p:nvPr>
            <p:ph type="title"/>
          </p:nvPr>
        </p:nvSpPr>
        <p:spPr>
          <a:xfrm>
            <a:off x="468375" y="404550"/>
            <a:ext cx="7974300" cy="6897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2800"/>
              <a:t>Crime &amp; Disorder Act vs Serious Violence</a:t>
            </a:r>
            <a:endParaRPr/>
          </a:p>
        </p:txBody>
      </p:sp>
      <p:sp>
        <p:nvSpPr>
          <p:cNvPr id="1968" name="Google Shape;1968;p179"/>
          <p:cNvSpPr txBox="1"/>
          <p:nvPr>
            <p:ph idx="1" type="body"/>
          </p:nvPr>
        </p:nvSpPr>
        <p:spPr>
          <a:xfrm>
            <a:off x="632025" y="1207450"/>
            <a:ext cx="4113000" cy="4810800"/>
          </a:xfrm>
          <a:prstGeom prst="rect">
            <a:avLst/>
          </a:prstGeom>
        </p:spPr>
        <p:txBody>
          <a:bodyPr anchorCtr="0" anchor="t" bIns="45700" lIns="91425" spcFirstLastPara="1" rIns="91425" wrap="square" tIns="45700">
            <a:normAutofit/>
          </a:bodyPr>
          <a:lstStyle/>
          <a:p>
            <a:pPr indent="0" lvl="0" marL="0" rtl="0" algn="l">
              <a:lnSpc>
                <a:spcPct val="131579"/>
              </a:lnSpc>
              <a:spcBef>
                <a:spcPts val="1500"/>
              </a:spcBef>
              <a:spcAft>
                <a:spcPts val="0"/>
              </a:spcAft>
              <a:buNone/>
            </a:pPr>
            <a:r>
              <a:rPr b="1" lang="en" sz="1400"/>
              <a:t>Crime &amp; Disorder Act</a:t>
            </a:r>
            <a:endParaRPr b="1" sz="1400"/>
          </a:p>
          <a:p>
            <a:pPr indent="-317500" lvl="0" marL="457200" rtl="0" algn="l">
              <a:lnSpc>
                <a:spcPct val="131579"/>
              </a:lnSpc>
              <a:spcBef>
                <a:spcPts val="1500"/>
              </a:spcBef>
              <a:spcAft>
                <a:spcPts val="0"/>
              </a:spcAft>
              <a:buSzPts val="1400"/>
              <a:buFont typeface="Montserrat"/>
              <a:buChar char="●"/>
            </a:pPr>
            <a:r>
              <a:rPr lang="en" sz="1400"/>
              <a:t>A Partnership Board</a:t>
            </a:r>
            <a:endParaRPr sz="1400"/>
          </a:p>
          <a:p>
            <a:pPr indent="-317500" lvl="0" marL="457200" rtl="0" algn="l">
              <a:lnSpc>
                <a:spcPct val="131579"/>
              </a:lnSpc>
              <a:spcBef>
                <a:spcPts val="0"/>
              </a:spcBef>
              <a:spcAft>
                <a:spcPts val="0"/>
              </a:spcAft>
              <a:buSzPts val="1400"/>
              <a:buFont typeface="Montserrat"/>
              <a:buChar char="●"/>
            </a:pPr>
            <a:r>
              <a:rPr lang="en" sz="1400"/>
              <a:t>A Strategic Needs Assessment</a:t>
            </a:r>
            <a:endParaRPr sz="1400"/>
          </a:p>
          <a:p>
            <a:pPr indent="-317500" lvl="0" marL="457200" rtl="0" algn="l">
              <a:lnSpc>
                <a:spcPct val="131579"/>
              </a:lnSpc>
              <a:spcBef>
                <a:spcPts val="0"/>
              </a:spcBef>
              <a:spcAft>
                <a:spcPts val="0"/>
              </a:spcAft>
              <a:buSzPts val="1400"/>
              <a:buFont typeface="Montserrat"/>
              <a:buChar char="●"/>
            </a:pPr>
            <a:r>
              <a:rPr lang="en" sz="1400"/>
              <a:t>A Partnership Plan*</a:t>
            </a:r>
            <a:r>
              <a:rPr lang="en" sz="1200"/>
              <a:t> (in effect a crime reduction strategy)</a:t>
            </a:r>
            <a:endParaRPr sz="1200"/>
          </a:p>
          <a:p>
            <a:pPr indent="-317500" lvl="0" marL="457200" rtl="0" algn="l">
              <a:lnSpc>
                <a:spcPct val="131579"/>
              </a:lnSpc>
              <a:spcBef>
                <a:spcPts val="0"/>
              </a:spcBef>
              <a:spcAft>
                <a:spcPts val="0"/>
              </a:spcAft>
              <a:buSzPts val="1400"/>
              <a:buFont typeface="Montserrat"/>
              <a:buChar char="●"/>
            </a:pPr>
            <a:r>
              <a:rPr lang="en" sz="1400"/>
              <a:t>An Information Sharing Protocol*</a:t>
            </a:r>
            <a:endParaRPr sz="1400"/>
          </a:p>
          <a:p>
            <a:pPr indent="-317500" lvl="0" marL="457200" rtl="0" algn="l">
              <a:lnSpc>
                <a:spcPct val="131579"/>
              </a:lnSpc>
              <a:spcBef>
                <a:spcPts val="0"/>
              </a:spcBef>
              <a:spcAft>
                <a:spcPts val="0"/>
              </a:spcAft>
              <a:buSzPts val="1400"/>
              <a:buFont typeface="Montserrat"/>
              <a:buChar char="●"/>
            </a:pPr>
            <a:r>
              <a:rPr lang="en" sz="1400"/>
              <a:t>Designated information sharing facilitator (DISO)*</a:t>
            </a:r>
            <a:endParaRPr sz="1400"/>
          </a:p>
          <a:p>
            <a:pPr indent="0" lvl="0" marL="114300" rtl="0" algn="l">
              <a:lnSpc>
                <a:spcPct val="131579"/>
              </a:lnSpc>
              <a:spcBef>
                <a:spcPts val="1500"/>
              </a:spcBef>
              <a:spcAft>
                <a:spcPts val="0"/>
              </a:spcAft>
              <a:buNone/>
            </a:pPr>
            <a:r>
              <a:t/>
            </a:r>
            <a:endParaRPr sz="1400"/>
          </a:p>
          <a:p>
            <a:pPr indent="0" lvl="0" marL="114300" rtl="0" algn="l">
              <a:lnSpc>
                <a:spcPct val="131579"/>
              </a:lnSpc>
              <a:spcBef>
                <a:spcPts val="1500"/>
              </a:spcBef>
              <a:spcAft>
                <a:spcPts val="0"/>
              </a:spcAft>
              <a:buNone/>
            </a:pPr>
            <a:r>
              <a:rPr lang="en" sz="1200"/>
              <a:t>Not needed in London</a:t>
            </a:r>
            <a:endParaRPr sz="1200"/>
          </a:p>
          <a:p>
            <a:pPr indent="-317500" lvl="0" marL="457200" rtl="0" algn="l">
              <a:lnSpc>
                <a:spcPct val="131579"/>
              </a:lnSpc>
              <a:spcBef>
                <a:spcPts val="1500"/>
              </a:spcBef>
              <a:spcAft>
                <a:spcPts val="0"/>
              </a:spcAft>
              <a:buSzPts val="1400"/>
              <a:buFont typeface="Montserrat"/>
              <a:buChar char="●"/>
            </a:pPr>
            <a:r>
              <a:rPr lang="en" sz="1200"/>
              <a:t>A Community Safety Agreement* </a:t>
            </a:r>
            <a:r>
              <a:rPr lang="en" sz="1000"/>
              <a:t>(describes how joint working will address issues)</a:t>
            </a:r>
            <a:endParaRPr sz="1200">
              <a:latin typeface="Arial"/>
              <a:ea typeface="Arial"/>
              <a:cs typeface="Arial"/>
              <a:sym typeface="Arial"/>
            </a:endParaRPr>
          </a:p>
        </p:txBody>
      </p:sp>
      <p:sp>
        <p:nvSpPr>
          <p:cNvPr id="1969" name="Google Shape;1969;p179"/>
          <p:cNvSpPr txBox="1"/>
          <p:nvPr>
            <p:ph idx="1" type="body"/>
          </p:nvPr>
        </p:nvSpPr>
        <p:spPr>
          <a:xfrm>
            <a:off x="5708600" y="1207450"/>
            <a:ext cx="4113000" cy="2547000"/>
          </a:xfrm>
          <a:prstGeom prst="rect">
            <a:avLst/>
          </a:prstGeom>
        </p:spPr>
        <p:txBody>
          <a:bodyPr anchorCtr="0" anchor="t" bIns="45700" lIns="91425" spcFirstLastPara="1" rIns="91425" wrap="square" tIns="45700">
            <a:normAutofit/>
          </a:bodyPr>
          <a:lstStyle/>
          <a:p>
            <a:pPr indent="0" lvl="0" marL="0" rtl="0" algn="l">
              <a:lnSpc>
                <a:spcPct val="131579"/>
              </a:lnSpc>
              <a:spcBef>
                <a:spcPts val="1500"/>
              </a:spcBef>
              <a:spcAft>
                <a:spcPts val="0"/>
              </a:spcAft>
              <a:buNone/>
            </a:pPr>
            <a:r>
              <a:rPr b="1" lang="en" sz="1400"/>
              <a:t>Serious Violence Duty</a:t>
            </a:r>
            <a:endParaRPr b="1" sz="1400"/>
          </a:p>
          <a:p>
            <a:pPr indent="-317500" lvl="0" marL="457200" rtl="0" algn="l">
              <a:lnSpc>
                <a:spcPct val="131579"/>
              </a:lnSpc>
              <a:spcBef>
                <a:spcPts val="1500"/>
              </a:spcBef>
              <a:spcAft>
                <a:spcPts val="0"/>
              </a:spcAft>
              <a:buSzPts val="1400"/>
              <a:buFont typeface="Montserrat"/>
              <a:buChar char="●"/>
            </a:pPr>
            <a:r>
              <a:rPr lang="en" sz="1400"/>
              <a:t>A Partnership Board</a:t>
            </a:r>
            <a:endParaRPr sz="1400"/>
          </a:p>
          <a:p>
            <a:pPr indent="-317500" lvl="0" marL="457200" rtl="0" algn="l">
              <a:lnSpc>
                <a:spcPct val="131579"/>
              </a:lnSpc>
              <a:spcBef>
                <a:spcPts val="0"/>
              </a:spcBef>
              <a:spcAft>
                <a:spcPts val="0"/>
              </a:spcAft>
              <a:buSzPts val="1400"/>
              <a:buFont typeface="Montserrat"/>
              <a:buChar char="●"/>
            </a:pPr>
            <a:r>
              <a:rPr lang="en" sz="1400"/>
              <a:t>A Strategic Needs Assessment</a:t>
            </a:r>
            <a:endParaRPr sz="1400"/>
          </a:p>
          <a:p>
            <a:pPr indent="-317500" lvl="0" marL="457200" rtl="0" algn="l">
              <a:lnSpc>
                <a:spcPct val="131579"/>
              </a:lnSpc>
              <a:spcBef>
                <a:spcPts val="0"/>
              </a:spcBef>
              <a:spcAft>
                <a:spcPts val="0"/>
              </a:spcAft>
              <a:buSzPts val="1400"/>
              <a:buFont typeface="Montserrat"/>
              <a:buChar char="●"/>
            </a:pPr>
            <a:r>
              <a:rPr lang="en" sz="1400"/>
              <a:t>A Violence Reduction Strategy</a:t>
            </a:r>
            <a:endParaRPr sz="1400"/>
          </a:p>
          <a:p>
            <a:pPr indent="-330200" lvl="0" marL="457200" rtl="0" algn="l">
              <a:lnSpc>
                <a:spcPct val="131579"/>
              </a:lnSpc>
              <a:spcBef>
                <a:spcPts val="0"/>
              </a:spcBef>
              <a:spcAft>
                <a:spcPts val="0"/>
              </a:spcAft>
              <a:buSzPts val="1600"/>
              <a:buFont typeface="Montserrat"/>
              <a:buChar char="●"/>
            </a:pPr>
            <a:r>
              <a:rPr lang="en" sz="1400"/>
              <a:t>Data Sharing Agreements</a:t>
            </a:r>
            <a:endParaRPr sz="1400"/>
          </a:p>
          <a:p>
            <a:pPr indent="0" lvl="0" marL="457200" rtl="0" algn="l">
              <a:lnSpc>
                <a:spcPct val="131579"/>
              </a:lnSpc>
              <a:spcBef>
                <a:spcPts val="1500"/>
              </a:spcBef>
              <a:spcAft>
                <a:spcPts val="1500"/>
              </a:spcAft>
              <a:buNone/>
            </a:pPr>
            <a:r>
              <a:t/>
            </a:r>
            <a:endParaRPr sz="1400">
              <a:latin typeface="Arial"/>
              <a:ea typeface="Arial"/>
              <a:cs typeface="Arial"/>
              <a:sym typeface="Arial"/>
            </a:endParaRPr>
          </a:p>
        </p:txBody>
      </p:sp>
      <p:sp>
        <p:nvSpPr>
          <p:cNvPr id="1970" name="Google Shape;1970;p179"/>
          <p:cNvSpPr txBox="1"/>
          <p:nvPr/>
        </p:nvSpPr>
        <p:spPr>
          <a:xfrm>
            <a:off x="6282550" y="4678925"/>
            <a:ext cx="443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Responsibilities</a:t>
            </a:r>
            <a:r>
              <a:rPr lang="en" sz="1800">
                <a:latin typeface="Montserrat"/>
                <a:ea typeface="Montserrat"/>
                <a:cs typeface="Montserrat"/>
                <a:sym typeface="Montserrat"/>
              </a:rPr>
              <a:t> are very similar</a:t>
            </a:r>
            <a:endParaRPr sz="1800">
              <a:latin typeface="Montserrat"/>
              <a:ea typeface="Montserrat"/>
              <a:cs typeface="Montserrat"/>
              <a:sym typeface="Montserrat"/>
            </a:endParaRPr>
          </a:p>
        </p:txBody>
      </p:sp>
      <p:grpSp>
        <p:nvGrpSpPr>
          <p:cNvPr id="1971" name="Google Shape;1971;p179"/>
          <p:cNvGrpSpPr/>
          <p:nvPr/>
        </p:nvGrpSpPr>
        <p:grpSpPr>
          <a:xfrm>
            <a:off x="5449665" y="4523978"/>
            <a:ext cx="741000" cy="741000"/>
            <a:chOff x="4830242" y="3440067"/>
            <a:chExt cx="741000" cy="741000"/>
          </a:xfrm>
        </p:grpSpPr>
        <p:sp>
          <p:nvSpPr>
            <p:cNvPr id="1972" name="Google Shape;1972;p179"/>
            <p:cNvSpPr/>
            <p:nvPr/>
          </p:nvSpPr>
          <p:spPr>
            <a:xfrm>
              <a:off x="4830242" y="3440067"/>
              <a:ext cx="741000" cy="741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73" name="Google Shape;1973;p179"/>
            <p:cNvPicPr preferRelativeResize="0"/>
            <p:nvPr/>
          </p:nvPicPr>
          <p:blipFill rotWithShape="1">
            <a:blip r:embed="rId3">
              <a:alphaModFix/>
            </a:blip>
            <a:srcRect b="0" l="0" r="0" t="0"/>
            <a:stretch/>
          </p:blipFill>
          <p:spPr>
            <a:xfrm>
              <a:off x="4918428" y="3529228"/>
              <a:ext cx="559810" cy="559810"/>
            </a:xfrm>
            <a:prstGeom prst="rect">
              <a:avLst/>
            </a:prstGeom>
            <a:noFill/>
            <a:ln>
              <a:noFill/>
            </a:ln>
          </p:spPr>
        </p:pic>
      </p:grpSp>
      <p:sp>
        <p:nvSpPr>
          <p:cNvPr id="1974" name="Google Shape;1974;p179"/>
          <p:cNvSpPr txBox="1"/>
          <p:nvPr/>
        </p:nvSpPr>
        <p:spPr>
          <a:xfrm>
            <a:off x="707500" y="6065600"/>
            <a:ext cx="4742100" cy="557100"/>
          </a:xfrm>
          <a:prstGeom prst="rect">
            <a:avLst/>
          </a:prstGeom>
          <a:noFill/>
          <a:ln>
            <a:noFill/>
          </a:ln>
        </p:spPr>
        <p:txBody>
          <a:bodyPr anchorCtr="0" anchor="t" bIns="91425" lIns="91425" spcFirstLastPara="1" rIns="91425" wrap="square" tIns="91425">
            <a:spAutoFit/>
          </a:bodyPr>
          <a:lstStyle/>
          <a:p>
            <a:pPr indent="0" lvl="0" marL="0" marR="177800" rtl="0" algn="l">
              <a:lnSpc>
                <a:spcPct val="120000"/>
              </a:lnSpc>
              <a:spcBef>
                <a:spcPts val="0"/>
              </a:spcBef>
              <a:spcAft>
                <a:spcPts val="0"/>
              </a:spcAft>
              <a:buNone/>
            </a:pPr>
            <a:r>
              <a:rPr lang="en" sz="1100">
                <a:solidFill>
                  <a:schemeClr val="dk1"/>
                </a:solidFill>
                <a:latin typeface="Montserrat"/>
                <a:ea typeface="Montserrat"/>
                <a:cs typeface="Montserrat"/>
                <a:sym typeface="Montserrat"/>
              </a:rPr>
              <a:t>*</a:t>
            </a:r>
            <a:r>
              <a:rPr lang="en" sz="1100" u="sng">
                <a:solidFill>
                  <a:schemeClr val="hlink"/>
                </a:solidFill>
                <a:latin typeface="Montserrat"/>
                <a:ea typeface="Montserrat"/>
                <a:cs typeface="Montserrat"/>
                <a:sym typeface="Montserrat"/>
                <a:hlinkClick r:id="rId4"/>
              </a:rPr>
              <a:t>The Crime and Disorder (Formulation and Implementation of Strategy) Regulations 2007</a:t>
            </a:r>
            <a:endParaRPr sz="11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8" name="Shape 1978"/>
        <p:cNvGrpSpPr/>
        <p:nvPr/>
      </p:nvGrpSpPr>
      <p:grpSpPr>
        <a:xfrm>
          <a:off x="0" y="0"/>
          <a:ext cx="0" cy="0"/>
          <a:chOff x="0" y="0"/>
          <a:chExt cx="0" cy="0"/>
        </a:xfrm>
      </p:grpSpPr>
      <p:sp>
        <p:nvSpPr>
          <p:cNvPr id="1979" name="Google Shape;1979;p180"/>
          <p:cNvSpPr/>
          <p:nvPr/>
        </p:nvSpPr>
        <p:spPr>
          <a:xfrm>
            <a:off x="-24000" y="0"/>
            <a:ext cx="12240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80" name="Google Shape;1980;p180"/>
          <p:cNvPicPr preferRelativeResize="0"/>
          <p:nvPr/>
        </p:nvPicPr>
        <p:blipFill rotWithShape="1">
          <a:blip r:embed="rId3">
            <a:alphaModFix/>
          </a:blip>
          <a:srcRect b="961" l="9121" r="44973" t="30863"/>
          <a:stretch/>
        </p:blipFill>
        <p:spPr>
          <a:xfrm flipH="1">
            <a:off x="4007002" y="0"/>
            <a:ext cx="8208998" cy="6858000"/>
          </a:xfrm>
          <a:prstGeom prst="rect">
            <a:avLst/>
          </a:prstGeom>
          <a:noFill/>
          <a:ln>
            <a:noFill/>
          </a:ln>
        </p:spPr>
      </p:pic>
      <p:pic>
        <p:nvPicPr>
          <p:cNvPr id="1981" name="Google Shape;1981;p180"/>
          <p:cNvPicPr preferRelativeResize="0"/>
          <p:nvPr/>
        </p:nvPicPr>
        <p:blipFill rotWithShape="1">
          <a:blip r:embed="rId4">
            <a:alphaModFix/>
          </a:blip>
          <a:srcRect b="0" l="0" r="0" t="0"/>
          <a:stretch/>
        </p:blipFill>
        <p:spPr>
          <a:xfrm>
            <a:off x="311029" y="6191584"/>
            <a:ext cx="715175" cy="360105"/>
          </a:xfrm>
          <a:prstGeom prst="rect">
            <a:avLst/>
          </a:prstGeom>
          <a:noFill/>
          <a:ln>
            <a:noFill/>
          </a:ln>
        </p:spPr>
      </p:pic>
      <p:grpSp>
        <p:nvGrpSpPr>
          <p:cNvPr id="1982" name="Google Shape;1982;p180"/>
          <p:cNvGrpSpPr/>
          <p:nvPr/>
        </p:nvGrpSpPr>
        <p:grpSpPr>
          <a:xfrm>
            <a:off x="311030" y="5825960"/>
            <a:ext cx="2130373" cy="195019"/>
            <a:chOff x="2727320" y="2925845"/>
            <a:chExt cx="1573044" cy="144000"/>
          </a:xfrm>
        </p:grpSpPr>
        <p:cxnSp>
          <p:nvCxnSpPr>
            <p:cNvPr id="1983" name="Google Shape;1983;p180"/>
            <p:cNvCxnSpPr/>
            <p:nvPr/>
          </p:nvCxnSpPr>
          <p:spPr>
            <a:xfrm>
              <a:off x="2727320" y="3001282"/>
              <a:ext cx="1428900" cy="0"/>
            </a:xfrm>
            <a:prstGeom prst="straightConnector1">
              <a:avLst/>
            </a:prstGeom>
            <a:noFill/>
            <a:ln cap="flat" cmpd="sng" w="12700">
              <a:solidFill>
                <a:schemeClr val="lt1"/>
              </a:solidFill>
              <a:prstDash val="solid"/>
              <a:miter lim="800000"/>
              <a:headEnd len="sm" w="sm" type="none"/>
              <a:tailEnd len="sm" w="sm" type="none"/>
            </a:ln>
          </p:spPr>
        </p:cxnSp>
        <p:sp>
          <p:nvSpPr>
            <p:cNvPr id="1984" name="Google Shape;1984;p180"/>
            <p:cNvSpPr/>
            <p:nvPr/>
          </p:nvSpPr>
          <p:spPr>
            <a:xfrm>
              <a:off x="4156364" y="2925845"/>
              <a:ext cx="144000" cy="144000"/>
            </a:xfrm>
            <a:prstGeom prst="ellipse">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grpSp>
      <p:sp>
        <p:nvSpPr>
          <p:cNvPr id="1985" name="Google Shape;1985;p180"/>
          <p:cNvSpPr txBox="1"/>
          <p:nvPr/>
        </p:nvSpPr>
        <p:spPr>
          <a:xfrm>
            <a:off x="192274" y="5079675"/>
            <a:ext cx="7533600" cy="466500"/>
          </a:xfrm>
          <a:prstGeom prst="rect">
            <a:avLst/>
          </a:prstGeom>
          <a:noFill/>
          <a:ln>
            <a:noFill/>
          </a:ln>
        </p:spPr>
        <p:txBody>
          <a:bodyPr anchorCtr="0" anchor="t" bIns="45700" lIns="91425" spcFirstLastPara="1" rIns="91425" wrap="square" tIns="45700">
            <a:noAutofit/>
          </a:bodyPr>
          <a:lstStyle/>
          <a:p>
            <a:pPr indent="0" lvl="0" marL="0" marR="0" rtl="0" algn="l">
              <a:lnSpc>
                <a:spcPct val="88333"/>
              </a:lnSpc>
              <a:spcBef>
                <a:spcPts val="0"/>
              </a:spcBef>
              <a:spcAft>
                <a:spcPts val="0"/>
              </a:spcAft>
              <a:buClr>
                <a:schemeClr val="lt1"/>
              </a:buClr>
              <a:buSzPts val="3600"/>
              <a:buFont typeface="Montserrat"/>
              <a:buNone/>
            </a:pPr>
            <a:r>
              <a:rPr b="1" lang="en" sz="3600">
                <a:solidFill>
                  <a:schemeClr val="lt1"/>
                </a:solidFill>
                <a:latin typeface="Montserrat"/>
                <a:ea typeface="Montserrat"/>
                <a:cs typeface="Montserrat"/>
                <a:sym typeface="Montserrat"/>
              </a:rPr>
              <a:t>Strategic Needs Assessments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OTI">
      <a:dk1>
        <a:srgbClr val="000000"/>
      </a:dk1>
      <a:lt1>
        <a:srgbClr val="FFFFFF"/>
      </a:lt1>
      <a:dk2>
        <a:srgbClr val="9E489B"/>
      </a:dk2>
      <a:lt2>
        <a:srgbClr val="1F71B8"/>
      </a:lt2>
      <a:accent1>
        <a:srgbClr val="E50D89"/>
      </a:accent1>
      <a:accent2>
        <a:srgbClr val="613467"/>
      </a:accent2>
      <a:accent3>
        <a:srgbClr val="8C2064"/>
      </a:accent3>
      <a:accent4>
        <a:srgbClr val="F68C1F"/>
      </a:accent4>
      <a:accent5>
        <a:srgbClr val="0E6E73"/>
      </a:accent5>
      <a:accent6>
        <a:srgbClr val="199FA5"/>
      </a:accent6>
      <a:hlink>
        <a:srgbClr val="9E489B"/>
      </a:hlink>
      <a:folHlink>
        <a:srgbClr val="1F71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LOTI">
      <a:dk1>
        <a:srgbClr val="000000"/>
      </a:dk1>
      <a:lt1>
        <a:srgbClr val="FFFFFF"/>
      </a:lt1>
      <a:dk2>
        <a:srgbClr val="9E489B"/>
      </a:dk2>
      <a:lt2>
        <a:srgbClr val="1F71B8"/>
      </a:lt2>
      <a:accent1>
        <a:srgbClr val="E50D89"/>
      </a:accent1>
      <a:accent2>
        <a:srgbClr val="613467"/>
      </a:accent2>
      <a:accent3>
        <a:srgbClr val="8C2064"/>
      </a:accent3>
      <a:accent4>
        <a:srgbClr val="F68C1F"/>
      </a:accent4>
      <a:accent5>
        <a:srgbClr val="0E6E73"/>
      </a:accent5>
      <a:accent6>
        <a:srgbClr val="199FA5"/>
      </a:accent6>
      <a:hlink>
        <a:srgbClr val="9E489B"/>
      </a:hlink>
      <a:folHlink>
        <a:srgbClr val="1F71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